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6" r:id="rId1"/>
  </p:sldMasterIdLst>
  <p:notesMasterIdLst>
    <p:notesMasterId r:id="rId40"/>
  </p:notesMasterIdLst>
  <p:sldIdLst>
    <p:sldId id="256" r:id="rId2"/>
    <p:sldId id="337" r:id="rId3"/>
    <p:sldId id="306" r:id="rId4"/>
    <p:sldId id="308" r:id="rId5"/>
    <p:sldId id="438" r:id="rId6"/>
    <p:sldId id="288" r:id="rId7"/>
    <p:sldId id="310" r:id="rId8"/>
    <p:sldId id="316" r:id="rId9"/>
    <p:sldId id="312" r:id="rId10"/>
    <p:sldId id="300" r:id="rId11"/>
    <p:sldId id="299" r:id="rId12"/>
    <p:sldId id="290" r:id="rId13"/>
    <p:sldId id="293" r:id="rId14"/>
    <p:sldId id="258" r:id="rId15"/>
    <p:sldId id="294" r:id="rId16"/>
    <p:sldId id="314" r:id="rId17"/>
    <p:sldId id="289" r:id="rId18"/>
    <p:sldId id="259" r:id="rId19"/>
    <p:sldId id="263" r:id="rId20"/>
    <p:sldId id="304" r:id="rId21"/>
    <p:sldId id="327" r:id="rId22"/>
    <p:sldId id="323" r:id="rId23"/>
    <p:sldId id="328" r:id="rId24"/>
    <p:sldId id="301" r:id="rId25"/>
    <p:sldId id="416" r:id="rId26"/>
    <p:sldId id="368" r:id="rId27"/>
    <p:sldId id="370" r:id="rId28"/>
    <p:sldId id="369" r:id="rId29"/>
    <p:sldId id="371" r:id="rId30"/>
    <p:sldId id="287" r:id="rId31"/>
    <p:sldId id="439" r:id="rId32"/>
    <p:sldId id="373" r:id="rId33"/>
    <p:sldId id="374" r:id="rId34"/>
    <p:sldId id="296" r:id="rId35"/>
    <p:sldId id="375" r:id="rId36"/>
    <p:sldId id="1744" r:id="rId37"/>
    <p:sldId id="1745" r:id="rId38"/>
    <p:sldId id="174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F5C"/>
    <a:srgbClr val="374562"/>
    <a:srgbClr val="FFFFFF"/>
    <a:srgbClr val="5C6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2" autoAdjust="0"/>
    <p:restoredTop sz="94061" autoAdjust="0"/>
  </p:normalViewPr>
  <p:slideViewPr>
    <p:cSldViewPr snapToGrid="0" showGuides="1">
      <p:cViewPr varScale="1">
        <p:scale>
          <a:sx n="66" d="100"/>
          <a:sy n="66" d="100"/>
        </p:scale>
        <p:origin x="744" y="6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0748792270534E-2"/>
          <c:y val="5.1451086956521737E-2"/>
          <c:w val="0.8833381642512077"/>
          <c:h val="0.8833381642512077"/>
        </c:manualLayout>
      </c:layout>
      <c:doughnutChart>
        <c:varyColors val="1"/>
        <c:ser>
          <c:idx val="0"/>
          <c:order val="0"/>
          <c:dPt>
            <c:idx val="0"/>
            <c:bubble3D val="0"/>
            <c:spPr>
              <a:solidFill>
                <a:srgbClr val="374562"/>
              </a:solidFill>
            </c:spPr>
            <c:extLst>
              <c:ext xmlns:c16="http://schemas.microsoft.com/office/drawing/2014/chart" uri="{C3380CC4-5D6E-409C-BE32-E72D297353CC}">
                <c16:uniqueId val="{00000001-7238-4D80-B5FB-6702FD66E320}"/>
              </c:ext>
            </c:extLst>
          </c:dPt>
          <c:dPt>
            <c:idx val="1"/>
            <c:bubble3D val="0"/>
            <c:spPr>
              <a:solidFill>
                <a:sysClr val="window" lastClr="FFFFFF">
                  <a:alpha val="31000"/>
                </a:sysClr>
              </a:solidFill>
            </c:spPr>
            <c:extLst>
              <c:ext xmlns:c16="http://schemas.microsoft.com/office/drawing/2014/chart" uri="{C3380CC4-5D6E-409C-BE32-E72D297353CC}">
                <c16:uniqueId val="{00000003-7238-4D80-B5FB-6702FD66E320}"/>
              </c:ext>
            </c:extLst>
          </c:dPt>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7238-4D80-B5FB-6702FD66E320}"/>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0748792270534E-2"/>
          <c:y val="5.1451086956521737E-2"/>
          <c:w val="0.8833381642512077"/>
          <c:h val="0.8833381642512077"/>
        </c:manualLayout>
      </c:layout>
      <c:doughnutChart>
        <c:varyColors val="1"/>
        <c:ser>
          <c:idx val="0"/>
          <c:order val="0"/>
          <c:dPt>
            <c:idx val="0"/>
            <c:bubble3D val="0"/>
            <c:spPr>
              <a:solidFill>
                <a:srgbClr val="F86F5C"/>
              </a:solidFill>
            </c:spPr>
            <c:extLst>
              <c:ext xmlns:c16="http://schemas.microsoft.com/office/drawing/2014/chart" uri="{C3380CC4-5D6E-409C-BE32-E72D297353CC}">
                <c16:uniqueId val="{00000001-ADF0-4244-A256-C4EBAC677DBB}"/>
              </c:ext>
            </c:extLst>
          </c:dPt>
          <c:dPt>
            <c:idx val="1"/>
            <c:bubble3D val="0"/>
            <c:spPr>
              <a:solidFill>
                <a:sysClr val="window" lastClr="FFFFFF">
                  <a:alpha val="31000"/>
                </a:sysClr>
              </a:solidFill>
            </c:spPr>
            <c:extLst>
              <c:ext xmlns:c16="http://schemas.microsoft.com/office/drawing/2014/chart" uri="{C3380CC4-5D6E-409C-BE32-E72D297353CC}">
                <c16:uniqueId val="{00000003-ADF0-4244-A256-C4EBAC677DBB}"/>
              </c:ext>
            </c:extLst>
          </c:dPt>
          <c:val>
            <c:numRef>
              <c:f>Sheet1!$B$2:$B$3</c:f>
              <c:numCache>
                <c:formatCode>General</c:formatCode>
                <c:ptCount val="2"/>
                <c:pt idx="0">
                  <c:v>65</c:v>
                </c:pt>
                <c:pt idx="1">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ADF0-4244-A256-C4EBAC677DBB}"/>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t>11/6/2023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t>‹#›</a:t>
            </a:fld>
            <a:endParaRPr lang="en-US" dirty="0"/>
          </a:p>
        </p:txBody>
      </p:sp>
    </p:spTree>
    <p:extLst>
      <p:ext uri="{BB962C8B-B14F-4D97-AF65-F5344CB8AC3E}">
        <p14:creationId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016498-0FF2-4A3F-A806-71CAA3C50BF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A9DD256-F0E3-41C4-8566-F2E1BD325353}"/>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B202FFF-5796-4FD3-ABBB-66ACC9B5FEA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EADC4A-2BC1-431C-8D79-C8C174940500}" type="slidenum">
              <a:t>1</a:t>
            </a:fld>
            <a:endParaRPr lang="es-ES"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400796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13</a:t>
            </a:fld>
            <a:endParaRPr lang="en-US" dirty="0"/>
          </a:p>
        </p:txBody>
      </p:sp>
    </p:spTree>
    <p:extLst>
      <p:ext uri="{BB962C8B-B14F-4D97-AF65-F5344CB8AC3E}">
        <p14:creationId xmlns:p14="http://schemas.microsoft.com/office/powerpoint/2010/main" val="205051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14</a:t>
            </a:fld>
            <a:endParaRPr lang="en-US" dirty="0"/>
          </a:p>
        </p:txBody>
      </p:sp>
    </p:spTree>
    <p:extLst>
      <p:ext uri="{BB962C8B-B14F-4D97-AF65-F5344CB8AC3E}">
        <p14:creationId xmlns:p14="http://schemas.microsoft.com/office/powerpoint/2010/main" val="402173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15</a:t>
            </a:fld>
            <a:endParaRPr lang="en-US" dirty="0"/>
          </a:p>
        </p:txBody>
      </p:sp>
    </p:spTree>
    <p:extLst>
      <p:ext uri="{BB962C8B-B14F-4D97-AF65-F5344CB8AC3E}">
        <p14:creationId xmlns:p14="http://schemas.microsoft.com/office/powerpoint/2010/main" val="142280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16</a:t>
            </a:fld>
            <a:endParaRPr lang="en-US" dirty="0"/>
          </a:p>
        </p:txBody>
      </p:sp>
    </p:spTree>
    <p:extLst>
      <p:ext uri="{BB962C8B-B14F-4D97-AF65-F5344CB8AC3E}">
        <p14:creationId xmlns:p14="http://schemas.microsoft.com/office/powerpoint/2010/main" val="404986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17</a:t>
            </a:fld>
            <a:endParaRPr lang="en-US" dirty="0"/>
          </a:p>
        </p:txBody>
      </p:sp>
    </p:spTree>
    <p:extLst>
      <p:ext uri="{BB962C8B-B14F-4D97-AF65-F5344CB8AC3E}">
        <p14:creationId xmlns:p14="http://schemas.microsoft.com/office/powerpoint/2010/main" val="2664667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18</a:t>
            </a:fld>
            <a:endParaRPr lang="en-US" dirty="0"/>
          </a:p>
        </p:txBody>
      </p:sp>
    </p:spTree>
    <p:extLst>
      <p:ext uri="{BB962C8B-B14F-4D97-AF65-F5344CB8AC3E}">
        <p14:creationId xmlns:p14="http://schemas.microsoft.com/office/powerpoint/2010/main" val="231447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19</a:t>
            </a:fld>
            <a:endParaRPr lang="en-US" dirty="0"/>
          </a:p>
        </p:txBody>
      </p:sp>
    </p:spTree>
    <p:extLst>
      <p:ext uri="{BB962C8B-B14F-4D97-AF65-F5344CB8AC3E}">
        <p14:creationId xmlns:p14="http://schemas.microsoft.com/office/powerpoint/2010/main" val="242386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20</a:t>
            </a:fld>
            <a:endParaRPr lang="en-US" dirty="0"/>
          </a:p>
        </p:txBody>
      </p:sp>
    </p:spTree>
    <p:extLst>
      <p:ext uri="{BB962C8B-B14F-4D97-AF65-F5344CB8AC3E}">
        <p14:creationId xmlns:p14="http://schemas.microsoft.com/office/powerpoint/2010/main" val="110490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21</a:t>
            </a:fld>
            <a:endParaRPr lang="en-US" dirty="0"/>
          </a:p>
        </p:txBody>
      </p:sp>
    </p:spTree>
    <p:extLst>
      <p:ext uri="{BB962C8B-B14F-4D97-AF65-F5344CB8AC3E}">
        <p14:creationId xmlns:p14="http://schemas.microsoft.com/office/powerpoint/2010/main" val="1529813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5A6995-277D-4C47-B075-AD85F466DE52}" type="slidenum">
              <a:rPr lang="en-US" smtClean="0"/>
              <a:t>22</a:t>
            </a:fld>
            <a:endParaRPr lang="en-US" dirty="0"/>
          </a:p>
        </p:txBody>
      </p:sp>
    </p:spTree>
    <p:extLst>
      <p:ext uri="{BB962C8B-B14F-4D97-AF65-F5344CB8AC3E}">
        <p14:creationId xmlns:p14="http://schemas.microsoft.com/office/powerpoint/2010/main" val="399036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2</a:t>
            </a:fld>
            <a:endParaRPr lang="en-US" dirty="0"/>
          </a:p>
        </p:txBody>
      </p:sp>
    </p:spTree>
    <p:extLst>
      <p:ext uri="{BB962C8B-B14F-4D97-AF65-F5344CB8AC3E}">
        <p14:creationId xmlns:p14="http://schemas.microsoft.com/office/powerpoint/2010/main" val="304077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23</a:t>
            </a:fld>
            <a:endParaRPr lang="en-US" dirty="0"/>
          </a:p>
        </p:txBody>
      </p:sp>
    </p:spTree>
    <p:extLst>
      <p:ext uri="{BB962C8B-B14F-4D97-AF65-F5344CB8AC3E}">
        <p14:creationId xmlns:p14="http://schemas.microsoft.com/office/powerpoint/2010/main" val="225882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24</a:t>
            </a:fld>
            <a:endParaRPr lang="en-US" dirty="0"/>
          </a:p>
        </p:txBody>
      </p:sp>
    </p:spTree>
    <p:extLst>
      <p:ext uri="{BB962C8B-B14F-4D97-AF65-F5344CB8AC3E}">
        <p14:creationId xmlns:p14="http://schemas.microsoft.com/office/powerpoint/2010/main" val="233122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CD0303-EB0B-4E9E-8EF8-DEBFDCF0580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A0B2F05-8BC1-4858-B775-67488D0767D3}"/>
              </a:ext>
            </a:extLst>
          </p:cNvPr>
          <p:cNvSpPr txBox="1">
            <a:spLocks noGrp="1"/>
          </p:cNvSpPr>
          <p:nvPr>
            <p:ph type="body" sz="quarter" idx="1"/>
          </p:nvPr>
        </p:nvSpPr>
        <p:spPr/>
        <p:txBody>
          <a:bodyPr/>
          <a:lstStyle/>
          <a:p>
            <a:pPr marL="158748" lvl="0"/>
            <a:endParaRPr lang="es-PE" dirty="0"/>
          </a:p>
        </p:txBody>
      </p:sp>
    </p:spTree>
    <p:extLst>
      <p:ext uri="{BB962C8B-B14F-4D97-AF65-F5344CB8AC3E}">
        <p14:creationId xmlns:p14="http://schemas.microsoft.com/office/powerpoint/2010/main" val="3481942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26</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27</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28</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3</a:t>
            </a:fld>
            <a:endParaRPr lang="en-US" dirty="0"/>
          </a:p>
        </p:txBody>
      </p:sp>
    </p:spTree>
    <p:extLst>
      <p:ext uri="{BB962C8B-B14F-4D97-AF65-F5344CB8AC3E}">
        <p14:creationId xmlns:p14="http://schemas.microsoft.com/office/powerpoint/2010/main" val="1693803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t>36</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2"/>
        <p:cNvGrpSpPr/>
        <p:nvPr/>
      </p:nvGrpSpPr>
      <p:grpSpPr>
        <a:xfrm>
          <a:off x="0" y="0"/>
          <a:ext cx="0" cy="0"/>
          <a:chOff x="0" y="0"/>
          <a:chExt cx="0" cy="0"/>
        </a:xfrm>
      </p:grpSpPr>
      <p:sp>
        <p:nvSpPr>
          <p:cNvPr id="12403" name="Google Shape;12403;ge25dcd4b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4" name="Google Shape;12404;ge25dcd4b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D23C8D-B8C4-4C78-B423-6511FF2A9D63}"/>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02FE174-CAA9-4B7A-99BB-DA85A559216C}"/>
              </a:ext>
            </a:extLst>
          </p:cNvPr>
          <p:cNvSpPr txBox="1">
            <a:spLocks noGrp="1"/>
          </p:cNvSpPr>
          <p:nvPr>
            <p:ph type="body" sz="quarter" idx="1"/>
          </p:nvPr>
        </p:nvSpPr>
        <p:spPr/>
        <p:txBody>
          <a:bodyPr/>
          <a:lstStyle/>
          <a:p>
            <a:pPr lvl="0"/>
            <a:endParaRPr lang="en-US" dirty="0">
              <a:solidFill>
                <a:srgbClr val="143A78"/>
              </a:solidFill>
              <a:latin typeface="Arial" pitchFamily="34"/>
              <a:cs typeface="Arial" pitchFamily="34"/>
            </a:endParaRPr>
          </a:p>
        </p:txBody>
      </p:sp>
    </p:spTree>
    <p:extLst>
      <p:ext uri="{BB962C8B-B14F-4D97-AF65-F5344CB8AC3E}">
        <p14:creationId xmlns:p14="http://schemas.microsoft.com/office/powerpoint/2010/main" val="193712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43A78"/>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C05A6995-277D-4C47-B075-AD85F466DE52}" type="slidenum">
              <a:rPr lang="en-US" smtClean="0"/>
              <a:t>7</a:t>
            </a:fld>
            <a:endParaRPr lang="en-US" dirty="0"/>
          </a:p>
        </p:txBody>
      </p:sp>
    </p:spTree>
    <p:extLst>
      <p:ext uri="{BB962C8B-B14F-4D97-AF65-F5344CB8AC3E}">
        <p14:creationId xmlns:p14="http://schemas.microsoft.com/office/powerpoint/2010/main" val="376896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5A6995-277D-4C47-B075-AD85F466DE52}" type="slidenum">
              <a:rPr lang="en-US" smtClean="0"/>
              <a:t>9</a:t>
            </a:fld>
            <a:endParaRPr lang="en-US" dirty="0"/>
          </a:p>
        </p:txBody>
      </p:sp>
    </p:spTree>
    <p:extLst>
      <p:ext uri="{BB962C8B-B14F-4D97-AF65-F5344CB8AC3E}">
        <p14:creationId xmlns:p14="http://schemas.microsoft.com/office/powerpoint/2010/main" val="331911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10</a:t>
            </a:fld>
            <a:endParaRPr lang="en-US" dirty="0"/>
          </a:p>
        </p:txBody>
      </p:sp>
    </p:spTree>
    <p:extLst>
      <p:ext uri="{BB962C8B-B14F-4D97-AF65-F5344CB8AC3E}">
        <p14:creationId xmlns:p14="http://schemas.microsoft.com/office/powerpoint/2010/main" val="86430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5A6995-277D-4C47-B075-AD85F466DE52}" type="slidenum">
              <a:rPr lang="en-US" smtClean="0"/>
              <a:t>11</a:t>
            </a:fld>
            <a:endParaRPr lang="en-US" dirty="0"/>
          </a:p>
        </p:txBody>
      </p:sp>
    </p:spTree>
    <p:extLst>
      <p:ext uri="{BB962C8B-B14F-4D97-AF65-F5344CB8AC3E}">
        <p14:creationId xmlns:p14="http://schemas.microsoft.com/office/powerpoint/2010/main" val="159693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12</a:t>
            </a:fld>
            <a:endParaRPr lang="en-US" dirty="0"/>
          </a:p>
        </p:txBody>
      </p:sp>
    </p:spTree>
    <p:extLst>
      <p:ext uri="{BB962C8B-B14F-4D97-AF65-F5344CB8AC3E}">
        <p14:creationId xmlns:p14="http://schemas.microsoft.com/office/powerpoint/2010/main" val="42743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id="{FFA8E757-7AA1-46D7-830D-82A7BA139EC7}"/>
              </a:ext>
            </a:extLst>
          </p:cNvPr>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16484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14122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id="{AE3E906F-6E18-4B03-BE88-75566ECC92F8}"/>
              </a:ext>
            </a:extLst>
          </p:cNvPr>
          <p:cNvSpPr/>
          <p:nvPr userDrawn="1"/>
        </p:nvSpPr>
        <p:spPr>
          <a:xfrm>
            <a:off x="0" y="1988840"/>
            <a:ext cx="12192000" cy="2880320"/>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633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s &amp; Contents">
    <p:spTree>
      <p:nvGrpSpPr>
        <p:cNvPr id="1" name=""/>
        <p:cNvGrpSpPr/>
        <p:nvPr/>
      </p:nvGrpSpPr>
      <p:grpSpPr>
        <a:xfrm>
          <a:off x="0" y="0"/>
          <a:ext cx="0" cy="0"/>
          <a:chOff x="0" y="0"/>
          <a:chExt cx="0" cy="0"/>
        </a:xfrm>
      </p:grpSpPr>
      <p:sp>
        <p:nvSpPr>
          <p:cNvPr id="13" name="그림 개체 틀 12">
            <a:extLst>
              <a:ext uri="{FF2B5EF4-FFF2-40B4-BE49-F238E27FC236}">
                <a16:creationId xmlns:a16="http://schemas.microsoft.com/office/drawing/2014/main" id="{DCA9BD29-3335-49FC-8BD0-26E45751AC99}"/>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send to back</a:t>
            </a:r>
            <a:endParaRPr lang="ko-KR" altLang="en-US" dirty="0"/>
          </a:p>
        </p:txBody>
      </p:sp>
    </p:spTree>
    <p:extLst>
      <p:ext uri="{BB962C8B-B14F-4D97-AF65-F5344CB8AC3E}">
        <p14:creationId xmlns:p14="http://schemas.microsoft.com/office/powerpoint/2010/main" val="11586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7F09751-1E59-4CFB-A98A-B9FE7103ABC1}"/>
              </a:ext>
            </a:extLst>
          </p:cNvPr>
          <p:cNvSpPr/>
          <p:nvPr userDrawn="1"/>
        </p:nvSpPr>
        <p:spPr>
          <a:xfrm>
            <a:off x="10368366" y="0"/>
            <a:ext cx="1823634" cy="6858000"/>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icture Placeholder 2"/>
          <p:cNvSpPr>
            <a:spLocks noGrp="1"/>
          </p:cNvSpPr>
          <p:nvPr>
            <p:ph type="pic" idx="14" hasCustomPrompt="1"/>
          </p:nvPr>
        </p:nvSpPr>
        <p:spPr>
          <a:xfrm>
            <a:off x="4544297" y="553701"/>
            <a:ext cx="3387405" cy="2808624"/>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8064908" y="3488723"/>
            <a:ext cx="3387405" cy="2808624"/>
          </a:xfrm>
          <a:prstGeom prst="rect">
            <a:avLst/>
          </a:prstGeom>
          <a:solidFill>
            <a:schemeClr val="bg1">
              <a:lumMod val="95000"/>
            </a:schemeClr>
          </a:solidFill>
          <a:ln w="3810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1">
            <a:extLst>
              <a:ext uri="{FF2B5EF4-FFF2-40B4-BE49-F238E27FC236}">
                <a16:creationId xmlns:a16="http://schemas.microsoft.com/office/drawing/2014/main" id="{D96107BE-A57B-43A2-8162-9CC825B80B47}"/>
              </a:ext>
            </a:extLst>
          </p:cNvPr>
          <p:cNvSpPr/>
          <p:nvPr userDrawn="1"/>
        </p:nvSpPr>
        <p:spPr>
          <a:xfrm>
            <a:off x="8064908" y="553701"/>
            <a:ext cx="3387405" cy="2808312"/>
          </a:xfrm>
          <a:prstGeom prst="rect">
            <a:avLst/>
          </a:prstGeom>
          <a:solidFill>
            <a:schemeClr val="bg1"/>
          </a:solidFill>
          <a:ln w="38100">
            <a:solidFill>
              <a:srgbClr val="374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8">
            <a:extLst>
              <a:ext uri="{FF2B5EF4-FFF2-40B4-BE49-F238E27FC236}">
                <a16:creationId xmlns:a16="http://schemas.microsoft.com/office/drawing/2014/main" id="{B278EEC4-D011-4897-80FB-FEE45D61C9CB}"/>
              </a:ext>
            </a:extLst>
          </p:cNvPr>
          <p:cNvSpPr/>
          <p:nvPr userDrawn="1"/>
        </p:nvSpPr>
        <p:spPr>
          <a:xfrm>
            <a:off x="4544297" y="3489035"/>
            <a:ext cx="3387405" cy="2808312"/>
          </a:xfrm>
          <a:prstGeom prst="rect">
            <a:avLst/>
          </a:prstGeom>
          <a:solidFill>
            <a:schemeClr val="bg1"/>
          </a:solidFill>
          <a:ln w="38100">
            <a:solidFill>
              <a:srgbClr val="F86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723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20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2" name="직사각형 1">
            <a:extLst>
              <a:ext uri="{FF2B5EF4-FFF2-40B4-BE49-F238E27FC236}">
                <a16:creationId xmlns:a16="http://schemas.microsoft.com/office/drawing/2014/main" id="{2589C8AA-2D4C-4994-980A-55755859B752}"/>
              </a:ext>
            </a:extLst>
          </p:cNvPr>
          <p:cNvSpPr/>
          <p:nvPr userDrawn="1"/>
        </p:nvSpPr>
        <p:spPr>
          <a:xfrm>
            <a:off x="0" y="0"/>
            <a:ext cx="216000" cy="6858000"/>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449903D-1884-4F36-ADC7-5E445863E767}"/>
              </a:ext>
            </a:extLst>
          </p:cNvPr>
          <p:cNvSpPr/>
          <p:nvPr userDrawn="1"/>
        </p:nvSpPr>
        <p:spPr>
          <a:xfrm>
            <a:off x="11976000" y="0"/>
            <a:ext cx="216000" cy="6858000"/>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43353408-014E-40E6-91DD-CB316B4EA769}"/>
              </a:ext>
            </a:extLst>
          </p:cNvPr>
          <p:cNvSpPr/>
          <p:nvPr userDrawn="1"/>
        </p:nvSpPr>
        <p:spPr>
          <a:xfrm>
            <a:off x="0" y="0"/>
            <a:ext cx="12192000" cy="216000"/>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E3769F56-512B-47D6-9A36-7436DFABFE7B}"/>
              </a:ext>
            </a:extLst>
          </p:cNvPr>
          <p:cNvSpPr/>
          <p:nvPr userDrawn="1"/>
        </p:nvSpPr>
        <p:spPr>
          <a:xfrm>
            <a:off x="0" y="6642000"/>
            <a:ext cx="12192000" cy="216000"/>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7905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6F34686-068A-4022-B55A-C86D3F057FD1}"/>
              </a:ext>
            </a:extLst>
          </p:cNvPr>
          <p:cNvSpPr txBox="1">
            <a:spLocks noGrp="1"/>
          </p:cNvSpPr>
          <p:nvPr>
            <p:ph type="dt" sz="half" idx="7"/>
          </p:nvPr>
        </p:nvSpPr>
        <p:spPr/>
        <p:txBody>
          <a:bodyPr/>
          <a:lstStyle>
            <a:lvl1pPr>
              <a:defRPr/>
            </a:lvl1pPr>
          </a:lstStyle>
          <a:p>
            <a:pPr lvl="0"/>
            <a:fld id="{0F2024BD-6ECE-4FDA-B1D1-0731CCAA0974}" type="datetime1">
              <a:rPr lang="es-CO"/>
              <a:pPr lvl="0"/>
              <a:t>6/11/2023</a:t>
            </a:fld>
            <a:endParaRPr lang="es-CO" dirty="0"/>
          </a:p>
        </p:txBody>
      </p:sp>
      <p:sp>
        <p:nvSpPr>
          <p:cNvPr id="3" name="Marcador de pie de página 2">
            <a:extLst>
              <a:ext uri="{FF2B5EF4-FFF2-40B4-BE49-F238E27FC236}">
                <a16:creationId xmlns:a16="http://schemas.microsoft.com/office/drawing/2014/main" id="{90249617-9180-40B3-88F8-AE5148CBE34B}"/>
              </a:ext>
            </a:extLst>
          </p:cNvPr>
          <p:cNvSpPr txBox="1">
            <a:spLocks noGrp="1"/>
          </p:cNvSpPr>
          <p:nvPr>
            <p:ph type="ftr" sz="quarter" idx="9"/>
          </p:nvPr>
        </p:nvSpPr>
        <p:spPr/>
        <p:txBody>
          <a:bodyPr/>
          <a:lstStyle>
            <a:lvl1pPr>
              <a:defRPr/>
            </a:lvl1pPr>
          </a:lstStyle>
          <a:p>
            <a:pPr lvl="0"/>
            <a:endParaRPr lang="es-CO" dirty="0"/>
          </a:p>
        </p:txBody>
      </p:sp>
      <p:sp>
        <p:nvSpPr>
          <p:cNvPr id="4" name="Marcador de número de diapositiva 3">
            <a:extLst>
              <a:ext uri="{FF2B5EF4-FFF2-40B4-BE49-F238E27FC236}">
                <a16:creationId xmlns:a16="http://schemas.microsoft.com/office/drawing/2014/main" id="{260B2B13-1CBB-49B1-B9C4-E4BB38B72D3D}"/>
              </a:ext>
            </a:extLst>
          </p:cNvPr>
          <p:cNvSpPr txBox="1">
            <a:spLocks noGrp="1"/>
          </p:cNvSpPr>
          <p:nvPr>
            <p:ph type="sldNum" sz="quarter" idx="8"/>
          </p:nvPr>
        </p:nvSpPr>
        <p:spPr/>
        <p:txBody>
          <a:bodyPr/>
          <a:lstStyle>
            <a:lvl1pPr>
              <a:defRPr/>
            </a:lvl1pPr>
          </a:lstStyle>
          <a:p>
            <a:pPr lvl="0"/>
            <a:fld id="{A5F841FD-EB34-44C7-AF67-F5AE179980DC}" type="slidenum">
              <a:t>‹#›</a:t>
            </a:fld>
            <a:endParaRPr lang="es-CO" dirty="0"/>
          </a:p>
        </p:txBody>
      </p:sp>
    </p:spTree>
    <p:extLst>
      <p:ext uri="{BB962C8B-B14F-4D97-AF65-F5344CB8AC3E}">
        <p14:creationId xmlns:p14="http://schemas.microsoft.com/office/powerpoint/2010/main" val="1914705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753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layout">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9A123FC-02CE-41F5-8044-BF4EEF221F28}"/>
              </a:ext>
            </a:extLst>
          </p:cNvPr>
          <p:cNvSpPr/>
          <p:nvPr/>
        </p:nvSpPr>
        <p:spPr>
          <a:xfrm>
            <a:off x="3007251" y="128580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solidFill>
          <a:ln w="34925" cap="flat">
            <a:solidFill>
              <a:srgbClr val="374562"/>
            </a:solid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solidFill>
          <a:ln w="34925" cap="flat">
            <a:solidFill>
              <a:srgbClr val="374562"/>
            </a:solidFill>
            <a:prstDash val="solid"/>
            <a:miter/>
          </a:ln>
        </p:spPr>
        <p:txBody>
          <a:bodyPr rtlCol="0" anchor="ctr"/>
          <a:lstStyle/>
          <a:p>
            <a:endParaRPr lang="en-US" dirty="0"/>
          </a:p>
        </p:txBody>
      </p:sp>
      <p:grpSp>
        <p:nvGrpSpPr>
          <p:cNvPr id="9" name="Group 8">
            <a:extLst>
              <a:ext uri="{FF2B5EF4-FFF2-40B4-BE49-F238E27FC236}">
                <a16:creationId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solidFill>
        </p:grpSpPr>
        <p:sp>
          <p:nvSpPr>
            <p:cNvPr id="29" name="Freeform: Shape 28">
              <a:extLst>
                <a:ext uri="{FF2B5EF4-FFF2-40B4-BE49-F238E27FC236}">
                  <a16:creationId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34925" cap="flat">
              <a:solidFill>
                <a:srgbClr val="374562"/>
              </a:solidFill>
              <a:prstDash val="solid"/>
              <a:miter/>
            </a:ln>
          </p:spPr>
          <p:txBody>
            <a:bodyPr rtlCol="0" anchor="ctr"/>
            <a:lstStyle/>
            <a:p>
              <a:endParaRPr lang="en-US" dirty="0"/>
            </a:p>
          </p:txBody>
        </p:sp>
        <p:grpSp>
          <p:nvGrpSpPr>
            <p:cNvPr id="30" name="Group 29">
              <a:extLst>
                <a:ext uri="{FF2B5EF4-FFF2-40B4-BE49-F238E27FC236}">
                  <a16:creationId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34925" cap="flat">
                <a:solidFill>
                  <a:srgbClr val="374562"/>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34925" cap="flat">
                <a:solidFill>
                  <a:srgbClr val="374562"/>
                </a:solidFill>
                <a:prstDash val="solid"/>
                <a:miter/>
              </a:ln>
            </p:spPr>
            <p:txBody>
              <a:bodyPr rtlCol="0" anchor="ctr"/>
              <a:lstStyle/>
              <a:p>
                <a:endParaRPr lang="en-US" dirty="0"/>
              </a:p>
            </p:txBody>
          </p:sp>
        </p:grpSp>
        <p:sp>
          <p:nvSpPr>
            <p:cNvPr id="31" name="Freeform: Shape 30">
              <a:extLst>
                <a:ext uri="{FF2B5EF4-FFF2-40B4-BE49-F238E27FC236}">
                  <a16:creationId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34925" cap="flat">
              <a:solidFill>
                <a:srgbClr val="374562"/>
              </a:solid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solidFill>
        </p:grpSpPr>
        <p:sp>
          <p:nvSpPr>
            <p:cNvPr id="25" name="Freeform: Shape 24">
              <a:extLst>
                <a:ext uri="{FF2B5EF4-FFF2-40B4-BE49-F238E27FC236}">
                  <a16:creationId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34925" cap="flat">
              <a:solidFill>
                <a:srgbClr val="374562"/>
              </a:solidFill>
              <a:prstDash val="solid"/>
              <a:miter/>
            </a:ln>
          </p:spPr>
          <p:txBody>
            <a:bodyPr rtlCol="0" anchor="ctr"/>
            <a:lstStyle/>
            <a:p>
              <a:endParaRPr lang="en-US" dirty="0"/>
            </a:p>
          </p:txBody>
        </p:sp>
        <p:grpSp>
          <p:nvGrpSpPr>
            <p:cNvPr id="26" name="Group 25">
              <a:extLst>
                <a:ext uri="{FF2B5EF4-FFF2-40B4-BE49-F238E27FC236}">
                  <a16:creationId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34925" cap="flat">
                <a:solidFill>
                  <a:srgbClr val="374562"/>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34925" cap="flat">
                <a:solidFill>
                  <a:srgbClr val="374562"/>
                </a:solidFill>
                <a:prstDash val="solid"/>
                <a:miter/>
              </a:ln>
            </p:spPr>
            <p:txBody>
              <a:bodyPr rtlCol="0" anchor="ctr"/>
              <a:lstStyle/>
              <a:p>
                <a:endParaRPr lang="en-US" dirty="0"/>
              </a:p>
            </p:txBody>
          </p:sp>
        </p:grpSp>
      </p:grpSp>
      <p:grpSp>
        <p:nvGrpSpPr>
          <p:cNvPr id="42" name="Group 41">
            <a:extLst>
              <a:ext uri="{FF2B5EF4-FFF2-40B4-BE49-F238E27FC236}">
                <a16:creationId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solidFill>
        </p:grpSpPr>
        <p:sp>
          <p:nvSpPr>
            <p:cNvPr id="43" name="Freeform: Shape 42">
              <a:extLst>
                <a:ext uri="{FF2B5EF4-FFF2-40B4-BE49-F238E27FC236}">
                  <a16:creationId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34925" cap="flat">
              <a:solidFill>
                <a:srgbClr val="374562"/>
              </a:solidFill>
              <a:prstDash val="solid"/>
              <a:miter/>
            </a:ln>
          </p:spPr>
          <p:txBody>
            <a:bodyPr rtlCol="0" anchor="ctr"/>
            <a:lstStyle/>
            <a:p>
              <a:endParaRPr lang="en-US" dirty="0"/>
            </a:p>
          </p:txBody>
        </p:sp>
        <p:grpSp>
          <p:nvGrpSpPr>
            <p:cNvPr id="44" name="Group 43">
              <a:extLst>
                <a:ext uri="{FF2B5EF4-FFF2-40B4-BE49-F238E27FC236}">
                  <a16:creationId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34925" cap="flat">
                <a:solidFill>
                  <a:srgbClr val="374562"/>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34925" cap="flat">
                <a:solidFill>
                  <a:srgbClr val="374562"/>
                </a:solidFill>
                <a:prstDash val="solid"/>
                <a:miter/>
              </a:ln>
            </p:spPr>
            <p:txBody>
              <a:bodyPr rtlCol="0" anchor="ctr"/>
              <a:lstStyle/>
              <a:p>
                <a:endParaRPr lang="en-US" dirty="0"/>
              </a:p>
            </p:txBody>
          </p:sp>
        </p:grpSp>
      </p:grpSp>
      <p:sp>
        <p:nvSpPr>
          <p:cNvPr id="47" name="Freeform: Shape 46">
            <a:extLst>
              <a:ext uri="{FF2B5EF4-FFF2-40B4-BE49-F238E27FC236}">
                <a16:creationId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solidFill>
          <a:ln w="34925" cap="flat">
            <a:solidFill>
              <a:srgbClr val="374562"/>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solidFill>
          <a:ln w="34925" cap="flat">
            <a:solidFill>
              <a:srgbClr val="374562"/>
            </a:solidFill>
            <a:prstDash val="solid"/>
            <a:miter/>
          </a:ln>
        </p:spPr>
        <p:txBody>
          <a:bodyPr rtlCol="0" anchor="ctr"/>
          <a:lstStyle/>
          <a:p>
            <a:endParaRPr lang="en-US" dirty="0"/>
          </a:p>
        </p:txBody>
      </p:sp>
      <p:grpSp>
        <p:nvGrpSpPr>
          <p:cNvPr id="61" name="Group 60">
            <a:extLst>
              <a:ext uri="{FF2B5EF4-FFF2-40B4-BE49-F238E27FC236}">
                <a16:creationId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solidFill>
        </p:grpSpPr>
        <p:sp>
          <p:nvSpPr>
            <p:cNvPr id="62" name="Freeform: Shape 61">
              <a:extLst>
                <a:ext uri="{FF2B5EF4-FFF2-40B4-BE49-F238E27FC236}">
                  <a16:creationId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34925" cap="flat">
              <a:solidFill>
                <a:srgbClr val="374562"/>
              </a:solidFill>
              <a:prstDash val="solid"/>
              <a:miter/>
            </a:ln>
          </p:spPr>
          <p:txBody>
            <a:bodyPr rtlCol="0" anchor="ctr"/>
            <a:lstStyle/>
            <a:p>
              <a:endParaRPr lang="en-US" dirty="0"/>
            </a:p>
          </p:txBody>
        </p:sp>
        <p:grpSp>
          <p:nvGrpSpPr>
            <p:cNvPr id="63" name="Group 62">
              <a:extLst>
                <a:ext uri="{FF2B5EF4-FFF2-40B4-BE49-F238E27FC236}">
                  <a16:creationId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34925" cap="flat">
                <a:solidFill>
                  <a:srgbClr val="374562"/>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34925" cap="flat">
                <a:solidFill>
                  <a:srgbClr val="374562"/>
                </a:solidFill>
                <a:prstDash val="solid"/>
                <a:miter/>
              </a:ln>
            </p:spPr>
            <p:txBody>
              <a:bodyPr rtlCol="0" anchor="ctr"/>
              <a:lstStyle/>
              <a:p>
                <a:endParaRPr lang="en-US" dirty="0"/>
              </a:p>
            </p:txBody>
          </p:sp>
        </p:grpSp>
        <p:sp>
          <p:nvSpPr>
            <p:cNvPr id="64" name="Freeform: Shape 63">
              <a:extLst>
                <a:ext uri="{FF2B5EF4-FFF2-40B4-BE49-F238E27FC236}">
                  <a16:creationId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34925" cap="flat">
              <a:solidFill>
                <a:srgbClr val="374562"/>
              </a:solidFill>
              <a:prstDash val="solid"/>
              <a:miter/>
            </a:ln>
          </p:spPr>
          <p:txBody>
            <a:bodyPr rtlCol="0" anchor="ctr"/>
            <a:lstStyle/>
            <a:p>
              <a:endParaRPr lang="en-US" dirty="0"/>
            </a:p>
          </p:txBody>
        </p:sp>
      </p:grpSp>
      <p:sp>
        <p:nvSpPr>
          <p:cNvPr id="72" name="Freeform: Shape 71">
            <a:extLst>
              <a:ext uri="{FF2B5EF4-FFF2-40B4-BE49-F238E27FC236}">
                <a16:creationId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solidFill>
          <a:ln w="34925" cap="flat">
            <a:solidFill>
              <a:srgbClr val="374562"/>
            </a:solidFill>
            <a:prstDash val="solid"/>
            <a:miter/>
          </a:ln>
        </p:spPr>
        <p:txBody>
          <a:bodyPr rtlCol="0" anchor="ctr"/>
          <a:lstStyle/>
          <a:p>
            <a:endParaRPr lang="en-US" dirty="0"/>
          </a:p>
        </p:txBody>
      </p:sp>
    </p:spTree>
    <p:extLst>
      <p:ext uri="{BB962C8B-B14F-4D97-AF65-F5344CB8AC3E}">
        <p14:creationId xmlns:p14="http://schemas.microsoft.com/office/powerpoint/2010/main" val="2189622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B7759E1B-B7C8-467B-BB07-034E9DC13CF2}"/>
              </a:ext>
            </a:extLst>
          </p:cNvPr>
          <p:cNvSpPr txBox="1">
            <a:spLocks noGrp="1"/>
          </p:cNvSpPr>
          <p:nvPr>
            <p:ph type="title"/>
          </p:nvPr>
        </p:nvSpPr>
        <p:spPr>
          <a:xfrm>
            <a:off x="1317421" y="131810"/>
            <a:ext cx="9559073" cy="865717"/>
          </a:xfrm>
        </p:spPr>
        <p:txBody>
          <a:bodyPr lIns="0" tIns="0" rIns="0" bIns="0" anchorCtr="1"/>
          <a:lstStyle>
            <a:lvl1pPr algn="ctr">
              <a:lnSpc>
                <a:spcPct val="80000"/>
              </a:lnSpc>
              <a:defRPr lang="es-PE" sz="4800">
                <a:solidFill>
                  <a:srgbClr val="27348B"/>
                </a:solidFill>
              </a:defRPr>
            </a:lvl1pPr>
          </a:lstStyle>
          <a:p>
            <a:pPr lvl="0"/>
            <a:endParaRPr lang="es-PE"/>
          </a:p>
        </p:txBody>
      </p:sp>
    </p:spTree>
    <p:extLst>
      <p:ext uri="{BB962C8B-B14F-4D97-AF65-F5344CB8AC3E}">
        <p14:creationId xmlns:p14="http://schemas.microsoft.com/office/powerpoint/2010/main" val="5258086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1_Images &amp; Contents">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2956A2D-F475-4AF7-B6B9-307C60864B9C}"/>
              </a:ext>
            </a:extLst>
          </p:cNvPr>
          <p:cNvSpPr txBox="1">
            <a:spLocks noGrp="1"/>
          </p:cNvSpPr>
          <p:nvPr>
            <p:ph type="pic" idx="4294967295"/>
          </p:nvPr>
        </p:nvSpPr>
        <p:spPr>
          <a:xfrm>
            <a:off x="8132609" y="1089004"/>
            <a:ext cx="2879994" cy="4679999"/>
          </a:xfrm>
          <a:solidFill>
            <a:srgbClr val="000000"/>
          </a:solidFill>
        </p:spPr>
        <p:txBody>
          <a:bodyPr anchor="ctr" anchorCtr="1"/>
          <a:lstStyle>
            <a:lvl1pPr marL="0" indent="0" algn="ctr">
              <a:buNone/>
              <a:defRPr lang="en-US" sz="1200">
                <a:latin typeface="Arial"/>
                <a:cs typeface="Arial" pitchFamily="34"/>
              </a:defRPr>
            </a:lvl1pPr>
          </a:lstStyle>
          <a:p>
            <a:pPr lvl="0"/>
            <a:r>
              <a:rPr lang="en-US" dirty="0"/>
              <a:t>Your Picture Here </a:t>
            </a:r>
          </a:p>
        </p:txBody>
      </p:sp>
    </p:spTree>
    <p:extLst>
      <p:ext uri="{BB962C8B-B14F-4D97-AF65-F5344CB8AC3E}">
        <p14:creationId xmlns:p14="http://schemas.microsoft.com/office/powerpoint/2010/main" val="220396001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135800" y="162600"/>
            <a:ext cx="11920400" cy="6532800"/>
          </a:xfrm>
          <a:prstGeom prst="roundRect">
            <a:avLst>
              <a:gd name="adj" fmla="val 790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txBox="1">
            <a:spLocks noGrp="1"/>
          </p:cNvSpPr>
          <p:nvPr>
            <p:ph type="title"/>
          </p:nvPr>
        </p:nvSpPr>
        <p:spPr>
          <a:xfrm>
            <a:off x="1850800" y="7018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79" name="Google Shape;79;p8"/>
          <p:cNvGrpSpPr/>
          <p:nvPr/>
        </p:nvGrpSpPr>
        <p:grpSpPr>
          <a:xfrm rot="10800000" flipH="1">
            <a:off x="1468208" y="337533"/>
            <a:ext cx="10149027" cy="3932239"/>
            <a:chOff x="404800" y="-890960"/>
            <a:chExt cx="8937149" cy="3462697"/>
          </a:xfrm>
        </p:grpSpPr>
        <p:sp>
          <p:nvSpPr>
            <p:cNvPr id="80" name="Google Shape;80;p8"/>
            <p:cNvSpPr/>
            <p:nvPr/>
          </p:nvSpPr>
          <p:spPr>
            <a:xfrm>
              <a:off x="8152149" y="-89096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rot="10800000" flipH="1">
            <a:off x="6329097" y="4404471"/>
            <a:ext cx="1351200" cy="1351200"/>
          </a:xfrm>
          <a:prstGeom prst="donut">
            <a:avLst>
              <a:gd name="adj" fmla="val 15949"/>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rot="10800000">
            <a:off x="361001" y="986813"/>
            <a:ext cx="11503100" cy="5452001"/>
            <a:chOff x="270750" y="253149"/>
            <a:chExt cx="8627325" cy="4089001"/>
          </a:xfrm>
        </p:grpSpPr>
        <p:sp>
          <p:nvSpPr>
            <p:cNvPr id="86" name="Google Shape;86;p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9299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2"/>
        <p:cNvGrpSpPr/>
        <p:nvPr/>
      </p:nvGrpSpPr>
      <p:grpSpPr>
        <a:xfrm>
          <a:off x="0" y="0"/>
          <a:ext cx="0" cy="0"/>
          <a:chOff x="0" y="0"/>
          <a:chExt cx="0" cy="0"/>
        </a:xfrm>
      </p:grpSpPr>
      <p:sp>
        <p:nvSpPr>
          <p:cNvPr id="293" name="Google Shape;293;p25"/>
          <p:cNvSpPr/>
          <p:nvPr/>
        </p:nvSpPr>
        <p:spPr>
          <a:xfrm>
            <a:off x="135800" y="162600"/>
            <a:ext cx="11920400" cy="6532800"/>
          </a:xfrm>
          <a:prstGeom prst="roundRect">
            <a:avLst>
              <a:gd name="adj" fmla="val 790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4" name="Google Shape;294;p25"/>
          <p:cNvGrpSpPr/>
          <p:nvPr/>
        </p:nvGrpSpPr>
        <p:grpSpPr>
          <a:xfrm flipH="1">
            <a:off x="621484" y="377767"/>
            <a:ext cx="11080651" cy="5410851"/>
            <a:chOff x="270750" y="369050"/>
            <a:chExt cx="8310488" cy="4058138"/>
          </a:xfrm>
        </p:grpSpPr>
        <p:sp>
          <p:nvSpPr>
            <p:cNvPr id="295" name="Google Shape;295;p25"/>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5"/>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5"/>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5"/>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5"/>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5"/>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5"/>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5"/>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784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8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7574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381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4725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1424D9-1201-489D-8759-802BEB428968}"/>
              </a:ext>
            </a:extLst>
          </p:cNvPr>
          <p:cNvSpPr/>
          <p:nvPr userDrawn="1"/>
        </p:nvSpPr>
        <p:spPr>
          <a:xfrm>
            <a:off x="808468" y="3753255"/>
            <a:ext cx="3143250" cy="2004909"/>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0AA1C5-BCBE-4E2F-A961-AB73B3335AEC}"/>
              </a:ext>
            </a:extLst>
          </p:cNvPr>
          <p:cNvSpPr/>
          <p:nvPr userDrawn="1"/>
        </p:nvSpPr>
        <p:spPr>
          <a:xfrm>
            <a:off x="0" y="0"/>
            <a:ext cx="12192000" cy="3753256"/>
          </a:xfrm>
          <a:prstGeom prst="rect">
            <a:avLst/>
          </a:prstGeom>
          <a:solidFill>
            <a:srgbClr val="374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47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id="{E666B193-49A3-4956-A9EF-296EF16EA757}"/>
              </a:ext>
            </a:extLst>
          </p:cNvPr>
          <p:cNvSpPr/>
          <p:nvPr userDrawn="1"/>
        </p:nvSpPr>
        <p:spPr>
          <a:xfrm>
            <a:off x="0" y="3810000"/>
            <a:ext cx="12192000" cy="3048000"/>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058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4"/>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6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46501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62" r:id="rId9"/>
    <p:sldLayoutId id="2147483663" r:id="rId10"/>
    <p:sldLayoutId id="2147483668" r:id="rId11"/>
    <p:sldLayoutId id="2147483674" r:id="rId12"/>
    <p:sldLayoutId id="2147483670" r:id="rId13"/>
    <p:sldLayoutId id="2147483672" r:id="rId14"/>
    <p:sldLayoutId id="2147483673" r:id="rId15"/>
    <p:sldLayoutId id="2147483677" r:id="rId16"/>
    <p:sldLayoutId id="2147483678" r:id="rId17"/>
    <p:sldLayoutId id="2147483679" r:id="rId18"/>
    <p:sldLayoutId id="2147483680" r:id="rId19"/>
    <p:sldLayoutId id="2147483682" r:id="rId20"/>
    <p:sldLayoutId id="2147483683" r:id="rId21"/>
    <p:sldLayoutId id="214748368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retrato de mujer joven hermosa ingeniero trabajando en el edificio de la fábrica. - ingenieria industrial fotografías e imágenes de stock">
            <a:extLst>
              <a:ext uri="{FF2B5EF4-FFF2-40B4-BE49-F238E27FC236}">
                <a16:creationId xmlns:a16="http://schemas.microsoft.com/office/drawing/2014/main" id="{529C2AD3-C01E-4ACD-B3D3-B8F8A87FAB4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83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3">
            <a:extLst>
              <a:ext uri="{FF2B5EF4-FFF2-40B4-BE49-F238E27FC236}">
                <a16:creationId xmlns:a16="http://schemas.microsoft.com/office/drawing/2014/main" id="{2D1221F2-B439-4DF2-8614-A3A55F975F97}"/>
              </a:ext>
            </a:extLst>
          </p:cNvPr>
          <p:cNvSpPr/>
          <p:nvPr/>
        </p:nvSpPr>
        <p:spPr>
          <a:xfrm>
            <a:off x="245973" y="235631"/>
            <a:ext cx="11700486" cy="6386736"/>
          </a:xfrm>
          <a:prstGeom prst="rect">
            <a:avLst/>
          </a:prstGeom>
          <a:solidFill>
            <a:schemeClr val="tx1">
              <a:alpha val="60000"/>
            </a:schemeClr>
          </a:solidFill>
          <a:ln w="38100" cap="flat">
            <a:solidFill>
              <a:srgbClr val="F86F5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700000000000000" pitchFamily="2" charset="-78"/>
            </a:endParaRPr>
          </a:p>
        </p:txBody>
      </p:sp>
      <p:sp>
        <p:nvSpPr>
          <p:cNvPr id="3" name="Title 1">
            <a:extLst>
              <a:ext uri="{FF2B5EF4-FFF2-40B4-BE49-F238E27FC236}">
                <a16:creationId xmlns:a16="http://schemas.microsoft.com/office/drawing/2014/main" id="{B7B8A633-0307-4323-B99F-724CE2EAA58E}"/>
              </a:ext>
            </a:extLst>
          </p:cNvPr>
          <p:cNvSpPr txBox="1"/>
          <p:nvPr/>
        </p:nvSpPr>
        <p:spPr>
          <a:xfrm>
            <a:off x="1307079" y="3351556"/>
            <a:ext cx="4645607" cy="132343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a-IR" sz="4000" b="1" i="0" u="none" strike="noStrike" kern="1200" cap="none" spc="0" baseline="0" dirty="0">
                <a:solidFill>
                  <a:srgbClr val="FFFFFF"/>
                </a:solidFill>
                <a:uFillTx/>
                <a:latin typeface="Oswald" pitchFamily="2"/>
                <a:cs typeface="B Nazanin" panose="00000700000000000000" pitchFamily="2" charset="-78"/>
              </a:rPr>
              <a:t>تم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a-IR" sz="4000" b="1" i="0" u="none" strike="noStrike" kern="1200" cap="none" spc="0" baseline="0" dirty="0">
                <a:solidFill>
                  <a:srgbClr val="FFFFFF"/>
                </a:solidFill>
                <a:uFillTx/>
                <a:latin typeface="Oswald" pitchFamily="2"/>
                <a:cs typeface="B Nazanin" panose="00000700000000000000" pitchFamily="2" charset="-78"/>
              </a:rPr>
              <a:t>مدیریت پروژه و ساخت</a:t>
            </a:r>
            <a:endParaRPr lang="es-CO" sz="4000" b="1" i="0" u="none" strike="noStrike" kern="1200" cap="none" spc="0" baseline="0" dirty="0">
              <a:solidFill>
                <a:srgbClr val="FFFFFF"/>
              </a:solidFill>
              <a:uFillTx/>
              <a:latin typeface="Oswald" pitchFamily="2"/>
              <a:cs typeface="B Nazanin" panose="00000700000000000000" pitchFamily="2" charset="-78"/>
            </a:endParaRPr>
          </a:p>
        </p:txBody>
      </p:sp>
      <p:sp>
        <p:nvSpPr>
          <p:cNvPr id="4" name="Subtitle 2">
            <a:extLst>
              <a:ext uri="{FF2B5EF4-FFF2-40B4-BE49-F238E27FC236}">
                <a16:creationId xmlns:a16="http://schemas.microsoft.com/office/drawing/2014/main" id="{0F505F7C-4B83-4494-B7D2-5B0808EC0093}"/>
              </a:ext>
            </a:extLst>
          </p:cNvPr>
          <p:cNvSpPr txBox="1"/>
          <p:nvPr/>
        </p:nvSpPr>
        <p:spPr>
          <a:xfrm>
            <a:off x="1258793" y="5159101"/>
            <a:ext cx="4645606" cy="35394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80000"/>
              </a:lnSpc>
              <a:spcBef>
                <a:spcPts val="1800"/>
              </a:spcBef>
              <a:spcAft>
                <a:spcPts val="0"/>
              </a:spcAft>
              <a:buNone/>
              <a:tabLst/>
              <a:defRPr sz="1800" b="0" i="0" u="none" strike="noStrike" kern="0" cap="none" spc="0" baseline="0">
                <a:solidFill>
                  <a:srgbClr val="000000"/>
                </a:solidFill>
                <a:uFillTx/>
              </a:defRPr>
            </a:pPr>
            <a:r>
              <a:rPr lang="fa-IR" sz="2000" b="0" i="0" u="none" strike="noStrike" kern="1200" cap="none" spc="0" baseline="0" dirty="0">
                <a:solidFill>
                  <a:srgbClr val="F86F5C"/>
                </a:solidFill>
                <a:uFillTx/>
                <a:latin typeface="Oswald" pitchFamily="2"/>
                <a:ea typeface="Open Sans" pitchFamily="34"/>
                <a:cs typeface="B Nazanin" panose="00000700000000000000" pitchFamily="2" charset="-78"/>
              </a:rPr>
              <a:t>قالب پاورپوینت مدیریت پروژه </a:t>
            </a:r>
            <a:endParaRPr lang="es-CO" sz="2000" b="0" i="0" u="none" strike="noStrike" kern="1200" cap="none" spc="0" baseline="0" dirty="0">
              <a:solidFill>
                <a:srgbClr val="F86F5C"/>
              </a:solidFill>
              <a:uFillTx/>
              <a:latin typeface="Oswald" pitchFamily="2"/>
              <a:ea typeface="Open Sans" pitchFamily="34"/>
              <a:cs typeface="B Nazanin" panose="00000700000000000000" pitchFamily="2" charset="-78"/>
            </a:endParaRPr>
          </a:p>
        </p:txBody>
      </p:sp>
      <p:sp>
        <p:nvSpPr>
          <p:cNvPr id="5" name="Rectángulo 10">
            <a:extLst>
              <a:ext uri="{FF2B5EF4-FFF2-40B4-BE49-F238E27FC236}">
                <a16:creationId xmlns:a16="http://schemas.microsoft.com/office/drawing/2014/main" id="{85588139-7DA9-46C1-B048-4A8BA7C02ACC}"/>
              </a:ext>
            </a:extLst>
          </p:cNvPr>
          <p:cNvSpPr/>
          <p:nvPr/>
        </p:nvSpPr>
        <p:spPr>
          <a:xfrm>
            <a:off x="2666234" y="4931889"/>
            <a:ext cx="1927308" cy="74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700000000000000" pitchFamily="2" charset="-78"/>
            </a:endParaRPr>
          </a:p>
        </p:txBody>
      </p:sp>
      <p:sp>
        <p:nvSpPr>
          <p:cNvPr id="6" name="CuadroTexto 12">
            <a:extLst>
              <a:ext uri="{FF2B5EF4-FFF2-40B4-BE49-F238E27FC236}">
                <a16:creationId xmlns:a16="http://schemas.microsoft.com/office/drawing/2014/main" id="{98CD1BA3-1FC6-4FFE-81F9-2B6A91F0864C}"/>
              </a:ext>
            </a:extLst>
          </p:cNvPr>
          <p:cNvSpPr txBox="1"/>
          <p:nvPr/>
        </p:nvSpPr>
        <p:spPr>
          <a:xfrm>
            <a:off x="2537294" y="5763426"/>
            <a:ext cx="2185178" cy="400114"/>
          </a:xfrm>
          <a:prstGeom prst="rect">
            <a:avLst/>
          </a:prstGeom>
          <a:solidFill>
            <a:srgbClr val="F86F5C"/>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pitchFamily="34"/>
                <a:cs typeface="B Nazanin" panose="00000700000000000000" pitchFamily="2" charset="-78"/>
              </a:rPr>
              <a:t>20begir.com</a:t>
            </a:r>
          </a:p>
        </p:txBody>
      </p:sp>
      <p:grpSp>
        <p:nvGrpSpPr>
          <p:cNvPr id="15" name="Grupo 14">
            <a:extLst>
              <a:ext uri="{FF2B5EF4-FFF2-40B4-BE49-F238E27FC236}">
                <a16:creationId xmlns:a16="http://schemas.microsoft.com/office/drawing/2014/main" id="{08A16730-F49B-46C5-BCF5-07436441EF6A}"/>
              </a:ext>
            </a:extLst>
          </p:cNvPr>
          <p:cNvGrpSpPr/>
          <p:nvPr/>
        </p:nvGrpSpPr>
        <p:grpSpPr>
          <a:xfrm>
            <a:off x="2799514" y="1191111"/>
            <a:ext cx="1922958" cy="1881085"/>
            <a:chOff x="5003404" y="636057"/>
            <a:chExt cx="2324368" cy="2273755"/>
          </a:xfrm>
          <a:solidFill>
            <a:schemeClr val="bg1"/>
          </a:solidFill>
        </p:grpSpPr>
        <p:sp>
          <p:nvSpPr>
            <p:cNvPr id="13" name="Freeform 5">
              <a:extLst>
                <a:ext uri="{FF2B5EF4-FFF2-40B4-BE49-F238E27FC236}">
                  <a16:creationId xmlns:a16="http://schemas.microsoft.com/office/drawing/2014/main" id="{8AD162EA-FC75-40EF-A6BA-8F631447992F}"/>
                </a:ext>
              </a:extLst>
            </p:cNvPr>
            <p:cNvSpPr>
              <a:spLocks/>
            </p:cNvSpPr>
            <p:nvPr/>
          </p:nvSpPr>
          <p:spPr bwMode="auto">
            <a:xfrm>
              <a:off x="6143601" y="636057"/>
              <a:ext cx="1184171" cy="2273755"/>
            </a:xfrm>
            <a:custGeom>
              <a:avLst/>
              <a:gdLst>
                <a:gd name="T0" fmla="*/ 0 w 741"/>
                <a:gd name="T1" fmla="*/ 256 h 1425"/>
                <a:gd name="T2" fmla="*/ 0 w 741"/>
                <a:gd name="T3" fmla="*/ 163 h 1425"/>
                <a:gd name="T4" fmla="*/ 18 w 741"/>
                <a:gd name="T5" fmla="*/ 145 h 1425"/>
                <a:gd name="T6" fmla="*/ 94 w 741"/>
                <a:gd name="T7" fmla="*/ 150 h 1425"/>
                <a:gd name="T8" fmla="*/ 113 w 741"/>
                <a:gd name="T9" fmla="*/ 138 h 1425"/>
                <a:gd name="T10" fmla="*/ 165 w 741"/>
                <a:gd name="T11" fmla="*/ 8 h 1425"/>
                <a:gd name="T12" fmla="*/ 178 w 741"/>
                <a:gd name="T13" fmla="*/ 2 h 1425"/>
                <a:gd name="T14" fmla="*/ 363 w 741"/>
                <a:gd name="T15" fmla="*/ 64 h 1425"/>
                <a:gd name="T16" fmla="*/ 382 w 741"/>
                <a:gd name="T17" fmla="*/ 71 h 1425"/>
                <a:gd name="T18" fmla="*/ 387 w 741"/>
                <a:gd name="T19" fmla="*/ 82 h 1425"/>
                <a:gd name="T20" fmla="*/ 338 w 741"/>
                <a:gd name="T21" fmla="*/ 200 h 1425"/>
                <a:gd name="T22" fmla="*/ 349 w 741"/>
                <a:gd name="T23" fmla="*/ 247 h 1425"/>
                <a:gd name="T24" fmla="*/ 421 w 741"/>
                <a:gd name="T25" fmla="*/ 308 h 1425"/>
                <a:gd name="T26" fmla="*/ 476 w 741"/>
                <a:gd name="T27" fmla="*/ 374 h 1425"/>
                <a:gd name="T28" fmla="*/ 487 w 741"/>
                <a:gd name="T29" fmla="*/ 378 h 1425"/>
                <a:gd name="T30" fmla="*/ 631 w 741"/>
                <a:gd name="T31" fmla="*/ 312 h 1425"/>
                <a:gd name="T32" fmla="*/ 647 w 741"/>
                <a:gd name="T33" fmla="*/ 318 h 1425"/>
                <a:gd name="T34" fmla="*/ 726 w 741"/>
                <a:gd name="T35" fmla="*/ 491 h 1425"/>
                <a:gd name="T36" fmla="*/ 738 w 741"/>
                <a:gd name="T37" fmla="*/ 519 h 1425"/>
                <a:gd name="T38" fmla="*/ 734 w 741"/>
                <a:gd name="T39" fmla="*/ 529 h 1425"/>
                <a:gd name="T40" fmla="*/ 639 w 741"/>
                <a:gd name="T41" fmla="*/ 570 h 1425"/>
                <a:gd name="T42" fmla="*/ 585 w 741"/>
                <a:gd name="T43" fmla="*/ 593 h 1425"/>
                <a:gd name="T44" fmla="*/ 580 w 741"/>
                <a:gd name="T45" fmla="*/ 603 h 1425"/>
                <a:gd name="T46" fmla="*/ 586 w 741"/>
                <a:gd name="T47" fmla="*/ 744 h 1425"/>
                <a:gd name="T48" fmla="*/ 584 w 741"/>
                <a:gd name="T49" fmla="*/ 788 h 1425"/>
                <a:gd name="T50" fmla="*/ 592 w 741"/>
                <a:gd name="T51" fmla="*/ 801 h 1425"/>
                <a:gd name="T52" fmla="*/ 729 w 741"/>
                <a:gd name="T53" fmla="*/ 860 h 1425"/>
                <a:gd name="T54" fmla="*/ 737 w 741"/>
                <a:gd name="T55" fmla="*/ 878 h 1425"/>
                <a:gd name="T56" fmla="*/ 669 w 741"/>
                <a:gd name="T57" fmla="*/ 1068 h 1425"/>
                <a:gd name="T58" fmla="*/ 656 w 741"/>
                <a:gd name="T59" fmla="*/ 1073 h 1425"/>
                <a:gd name="T60" fmla="*/ 590 w 741"/>
                <a:gd name="T61" fmla="*/ 1049 h 1425"/>
                <a:gd name="T62" fmla="*/ 513 w 741"/>
                <a:gd name="T63" fmla="*/ 1018 h 1425"/>
                <a:gd name="T64" fmla="*/ 496 w 741"/>
                <a:gd name="T65" fmla="*/ 1023 h 1425"/>
                <a:gd name="T66" fmla="*/ 378 w 741"/>
                <a:gd name="T67" fmla="*/ 1156 h 1425"/>
                <a:gd name="T68" fmla="*/ 369 w 741"/>
                <a:gd name="T69" fmla="*/ 1162 h 1425"/>
                <a:gd name="T70" fmla="*/ 363 w 741"/>
                <a:gd name="T71" fmla="*/ 1187 h 1425"/>
                <a:gd name="T72" fmla="*/ 428 w 741"/>
                <a:gd name="T73" fmla="*/ 1326 h 1425"/>
                <a:gd name="T74" fmla="*/ 424 w 741"/>
                <a:gd name="T75" fmla="*/ 1338 h 1425"/>
                <a:gd name="T76" fmla="*/ 356 w 741"/>
                <a:gd name="T77" fmla="*/ 1369 h 1425"/>
                <a:gd name="T78" fmla="*/ 238 w 741"/>
                <a:gd name="T79" fmla="*/ 1422 h 1425"/>
                <a:gd name="T80" fmla="*/ 224 w 741"/>
                <a:gd name="T81" fmla="*/ 1416 h 1425"/>
                <a:gd name="T82" fmla="*/ 169 w 741"/>
                <a:gd name="T83" fmla="*/ 1285 h 1425"/>
                <a:gd name="T84" fmla="*/ 137 w 741"/>
                <a:gd name="T85" fmla="*/ 1267 h 1425"/>
                <a:gd name="T86" fmla="*/ 12 w 741"/>
                <a:gd name="T87" fmla="*/ 1276 h 1425"/>
                <a:gd name="T88" fmla="*/ 0 w 741"/>
                <a:gd name="T89" fmla="*/ 1263 h 1425"/>
                <a:gd name="T90" fmla="*/ 0 w 741"/>
                <a:gd name="T91" fmla="*/ 1079 h 1425"/>
                <a:gd name="T92" fmla="*/ 13 w 741"/>
                <a:gd name="T93" fmla="*/ 1066 h 1425"/>
                <a:gd name="T94" fmla="*/ 188 w 741"/>
                <a:gd name="T95" fmla="*/ 1021 h 1425"/>
                <a:gd name="T96" fmla="*/ 323 w 741"/>
                <a:gd name="T97" fmla="*/ 885 h 1425"/>
                <a:gd name="T98" fmla="*/ 367 w 741"/>
                <a:gd name="T99" fmla="*/ 718 h 1425"/>
                <a:gd name="T100" fmla="*/ 283 w 741"/>
                <a:gd name="T101" fmla="*/ 489 h 1425"/>
                <a:gd name="T102" fmla="*/ 37 w 741"/>
                <a:gd name="T103" fmla="*/ 367 h 1425"/>
                <a:gd name="T104" fmla="*/ 14 w 741"/>
                <a:gd name="T105" fmla="*/ 366 h 1425"/>
                <a:gd name="T106" fmla="*/ 0 w 741"/>
                <a:gd name="T107" fmla="*/ 352 h 1425"/>
                <a:gd name="T108" fmla="*/ 0 w 741"/>
                <a:gd name="T109" fmla="*/ 256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1" h="1425">
                  <a:moveTo>
                    <a:pt x="0" y="256"/>
                  </a:moveTo>
                  <a:cubicBezTo>
                    <a:pt x="0" y="225"/>
                    <a:pt x="0" y="194"/>
                    <a:pt x="0" y="163"/>
                  </a:cubicBezTo>
                  <a:cubicBezTo>
                    <a:pt x="0" y="145"/>
                    <a:pt x="0" y="146"/>
                    <a:pt x="18" y="145"/>
                  </a:cubicBezTo>
                  <a:cubicBezTo>
                    <a:pt x="43" y="145"/>
                    <a:pt x="69" y="147"/>
                    <a:pt x="94" y="150"/>
                  </a:cubicBezTo>
                  <a:cubicBezTo>
                    <a:pt x="104" y="151"/>
                    <a:pt x="109" y="148"/>
                    <a:pt x="113" y="138"/>
                  </a:cubicBezTo>
                  <a:cubicBezTo>
                    <a:pt x="131" y="95"/>
                    <a:pt x="151" y="53"/>
                    <a:pt x="165" y="8"/>
                  </a:cubicBezTo>
                  <a:cubicBezTo>
                    <a:pt x="168" y="1"/>
                    <a:pt x="171" y="0"/>
                    <a:pt x="178" y="2"/>
                  </a:cubicBezTo>
                  <a:cubicBezTo>
                    <a:pt x="242" y="17"/>
                    <a:pt x="302" y="42"/>
                    <a:pt x="363" y="64"/>
                  </a:cubicBezTo>
                  <a:cubicBezTo>
                    <a:pt x="370" y="67"/>
                    <a:pt x="376" y="69"/>
                    <a:pt x="382" y="71"/>
                  </a:cubicBezTo>
                  <a:cubicBezTo>
                    <a:pt x="389" y="73"/>
                    <a:pt x="390" y="77"/>
                    <a:pt x="387" y="82"/>
                  </a:cubicBezTo>
                  <a:cubicBezTo>
                    <a:pt x="368" y="120"/>
                    <a:pt x="354" y="160"/>
                    <a:pt x="338" y="200"/>
                  </a:cubicBezTo>
                  <a:cubicBezTo>
                    <a:pt x="327" y="228"/>
                    <a:pt x="327" y="228"/>
                    <a:pt x="349" y="247"/>
                  </a:cubicBezTo>
                  <a:cubicBezTo>
                    <a:pt x="373" y="268"/>
                    <a:pt x="398" y="286"/>
                    <a:pt x="421" y="308"/>
                  </a:cubicBezTo>
                  <a:cubicBezTo>
                    <a:pt x="442" y="328"/>
                    <a:pt x="460" y="350"/>
                    <a:pt x="476" y="374"/>
                  </a:cubicBezTo>
                  <a:cubicBezTo>
                    <a:pt x="479" y="379"/>
                    <a:pt x="481" y="381"/>
                    <a:pt x="487" y="378"/>
                  </a:cubicBezTo>
                  <a:cubicBezTo>
                    <a:pt x="535" y="356"/>
                    <a:pt x="583" y="334"/>
                    <a:pt x="631" y="312"/>
                  </a:cubicBezTo>
                  <a:cubicBezTo>
                    <a:pt x="639" y="308"/>
                    <a:pt x="643" y="309"/>
                    <a:pt x="647" y="318"/>
                  </a:cubicBezTo>
                  <a:cubicBezTo>
                    <a:pt x="673" y="376"/>
                    <a:pt x="700" y="433"/>
                    <a:pt x="726" y="491"/>
                  </a:cubicBezTo>
                  <a:cubicBezTo>
                    <a:pt x="730" y="500"/>
                    <a:pt x="734" y="509"/>
                    <a:pt x="738" y="519"/>
                  </a:cubicBezTo>
                  <a:cubicBezTo>
                    <a:pt x="741" y="524"/>
                    <a:pt x="739" y="527"/>
                    <a:pt x="734" y="529"/>
                  </a:cubicBezTo>
                  <a:cubicBezTo>
                    <a:pt x="702" y="543"/>
                    <a:pt x="671" y="556"/>
                    <a:pt x="639" y="570"/>
                  </a:cubicBezTo>
                  <a:cubicBezTo>
                    <a:pt x="621" y="577"/>
                    <a:pt x="603" y="585"/>
                    <a:pt x="585" y="593"/>
                  </a:cubicBezTo>
                  <a:cubicBezTo>
                    <a:pt x="579" y="595"/>
                    <a:pt x="579" y="598"/>
                    <a:pt x="580" y="603"/>
                  </a:cubicBezTo>
                  <a:cubicBezTo>
                    <a:pt x="585" y="650"/>
                    <a:pt x="587" y="697"/>
                    <a:pt x="586" y="744"/>
                  </a:cubicBezTo>
                  <a:cubicBezTo>
                    <a:pt x="586" y="759"/>
                    <a:pt x="585" y="774"/>
                    <a:pt x="584" y="788"/>
                  </a:cubicBezTo>
                  <a:cubicBezTo>
                    <a:pt x="583" y="795"/>
                    <a:pt x="586" y="798"/>
                    <a:pt x="592" y="801"/>
                  </a:cubicBezTo>
                  <a:cubicBezTo>
                    <a:pt x="637" y="821"/>
                    <a:pt x="683" y="841"/>
                    <a:pt x="729" y="860"/>
                  </a:cubicBezTo>
                  <a:cubicBezTo>
                    <a:pt x="738" y="865"/>
                    <a:pt x="740" y="869"/>
                    <a:pt x="737" y="878"/>
                  </a:cubicBezTo>
                  <a:cubicBezTo>
                    <a:pt x="714" y="941"/>
                    <a:pt x="691" y="1005"/>
                    <a:pt x="669" y="1068"/>
                  </a:cubicBezTo>
                  <a:cubicBezTo>
                    <a:pt x="666" y="1075"/>
                    <a:pt x="662" y="1075"/>
                    <a:pt x="656" y="1073"/>
                  </a:cubicBezTo>
                  <a:cubicBezTo>
                    <a:pt x="634" y="1065"/>
                    <a:pt x="612" y="1057"/>
                    <a:pt x="590" y="1049"/>
                  </a:cubicBezTo>
                  <a:cubicBezTo>
                    <a:pt x="565" y="1039"/>
                    <a:pt x="539" y="1029"/>
                    <a:pt x="513" y="1018"/>
                  </a:cubicBezTo>
                  <a:cubicBezTo>
                    <a:pt x="505" y="1015"/>
                    <a:pt x="501" y="1015"/>
                    <a:pt x="496" y="1023"/>
                  </a:cubicBezTo>
                  <a:cubicBezTo>
                    <a:pt x="462" y="1072"/>
                    <a:pt x="425" y="1119"/>
                    <a:pt x="378" y="1156"/>
                  </a:cubicBezTo>
                  <a:cubicBezTo>
                    <a:pt x="375" y="1158"/>
                    <a:pt x="372" y="1160"/>
                    <a:pt x="369" y="1162"/>
                  </a:cubicBezTo>
                  <a:cubicBezTo>
                    <a:pt x="355" y="1171"/>
                    <a:pt x="355" y="1171"/>
                    <a:pt x="363" y="1187"/>
                  </a:cubicBezTo>
                  <a:cubicBezTo>
                    <a:pt x="385" y="1233"/>
                    <a:pt x="406" y="1280"/>
                    <a:pt x="428" y="1326"/>
                  </a:cubicBezTo>
                  <a:cubicBezTo>
                    <a:pt x="431" y="1332"/>
                    <a:pt x="430" y="1335"/>
                    <a:pt x="424" y="1338"/>
                  </a:cubicBezTo>
                  <a:cubicBezTo>
                    <a:pt x="401" y="1348"/>
                    <a:pt x="379" y="1359"/>
                    <a:pt x="356" y="1369"/>
                  </a:cubicBezTo>
                  <a:cubicBezTo>
                    <a:pt x="317" y="1387"/>
                    <a:pt x="277" y="1404"/>
                    <a:pt x="238" y="1422"/>
                  </a:cubicBezTo>
                  <a:cubicBezTo>
                    <a:pt x="230" y="1425"/>
                    <a:pt x="227" y="1423"/>
                    <a:pt x="224" y="1416"/>
                  </a:cubicBezTo>
                  <a:cubicBezTo>
                    <a:pt x="206" y="1373"/>
                    <a:pt x="187" y="1329"/>
                    <a:pt x="169" y="1285"/>
                  </a:cubicBezTo>
                  <a:cubicBezTo>
                    <a:pt x="160" y="1264"/>
                    <a:pt x="160" y="1264"/>
                    <a:pt x="137" y="1267"/>
                  </a:cubicBezTo>
                  <a:cubicBezTo>
                    <a:pt x="96" y="1274"/>
                    <a:pt x="54" y="1276"/>
                    <a:pt x="12" y="1276"/>
                  </a:cubicBezTo>
                  <a:cubicBezTo>
                    <a:pt x="3" y="1276"/>
                    <a:pt x="0" y="1272"/>
                    <a:pt x="0" y="1263"/>
                  </a:cubicBezTo>
                  <a:cubicBezTo>
                    <a:pt x="0" y="1201"/>
                    <a:pt x="0" y="1140"/>
                    <a:pt x="0" y="1079"/>
                  </a:cubicBezTo>
                  <a:cubicBezTo>
                    <a:pt x="0" y="1069"/>
                    <a:pt x="3" y="1066"/>
                    <a:pt x="13" y="1066"/>
                  </a:cubicBezTo>
                  <a:cubicBezTo>
                    <a:pt x="76" y="1067"/>
                    <a:pt x="134" y="1051"/>
                    <a:pt x="188" y="1021"/>
                  </a:cubicBezTo>
                  <a:cubicBezTo>
                    <a:pt x="246" y="989"/>
                    <a:pt x="291" y="944"/>
                    <a:pt x="323" y="885"/>
                  </a:cubicBezTo>
                  <a:cubicBezTo>
                    <a:pt x="352" y="833"/>
                    <a:pt x="367" y="778"/>
                    <a:pt x="367" y="718"/>
                  </a:cubicBezTo>
                  <a:cubicBezTo>
                    <a:pt x="367" y="631"/>
                    <a:pt x="339" y="555"/>
                    <a:pt x="283" y="489"/>
                  </a:cubicBezTo>
                  <a:cubicBezTo>
                    <a:pt x="218" y="413"/>
                    <a:pt x="135" y="374"/>
                    <a:pt x="37" y="367"/>
                  </a:cubicBezTo>
                  <a:cubicBezTo>
                    <a:pt x="29" y="367"/>
                    <a:pt x="21" y="366"/>
                    <a:pt x="14" y="366"/>
                  </a:cubicBezTo>
                  <a:cubicBezTo>
                    <a:pt x="0" y="366"/>
                    <a:pt x="0" y="366"/>
                    <a:pt x="0" y="352"/>
                  </a:cubicBezTo>
                  <a:cubicBezTo>
                    <a:pt x="0" y="320"/>
                    <a:pt x="0" y="288"/>
                    <a:pt x="0" y="2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cs typeface="B Nazanin" panose="00000700000000000000" pitchFamily="2" charset="-78"/>
              </a:endParaRPr>
            </a:p>
          </p:txBody>
        </p:sp>
        <p:sp>
          <p:nvSpPr>
            <p:cNvPr id="14" name="Freeform 5">
              <a:extLst>
                <a:ext uri="{FF2B5EF4-FFF2-40B4-BE49-F238E27FC236}">
                  <a16:creationId xmlns:a16="http://schemas.microsoft.com/office/drawing/2014/main" id="{761C30EC-5C31-4F67-A00D-0BD06B1508A3}"/>
                </a:ext>
              </a:extLst>
            </p:cNvPr>
            <p:cNvSpPr>
              <a:spLocks/>
            </p:cNvSpPr>
            <p:nvPr/>
          </p:nvSpPr>
          <p:spPr bwMode="auto">
            <a:xfrm rot="10800000">
              <a:off x="5003404" y="636058"/>
              <a:ext cx="1184172" cy="2273754"/>
            </a:xfrm>
            <a:custGeom>
              <a:avLst/>
              <a:gdLst>
                <a:gd name="T0" fmla="*/ 0 w 741"/>
                <a:gd name="T1" fmla="*/ 256 h 1425"/>
                <a:gd name="T2" fmla="*/ 0 w 741"/>
                <a:gd name="T3" fmla="*/ 163 h 1425"/>
                <a:gd name="T4" fmla="*/ 18 w 741"/>
                <a:gd name="T5" fmla="*/ 145 h 1425"/>
                <a:gd name="T6" fmla="*/ 94 w 741"/>
                <a:gd name="T7" fmla="*/ 150 h 1425"/>
                <a:gd name="T8" fmla="*/ 113 w 741"/>
                <a:gd name="T9" fmla="*/ 138 h 1425"/>
                <a:gd name="T10" fmla="*/ 165 w 741"/>
                <a:gd name="T11" fmla="*/ 8 h 1425"/>
                <a:gd name="T12" fmla="*/ 178 w 741"/>
                <a:gd name="T13" fmla="*/ 2 h 1425"/>
                <a:gd name="T14" fmla="*/ 363 w 741"/>
                <a:gd name="T15" fmla="*/ 64 h 1425"/>
                <a:gd name="T16" fmla="*/ 382 w 741"/>
                <a:gd name="T17" fmla="*/ 71 h 1425"/>
                <a:gd name="T18" fmla="*/ 387 w 741"/>
                <a:gd name="T19" fmla="*/ 82 h 1425"/>
                <a:gd name="T20" fmla="*/ 338 w 741"/>
                <a:gd name="T21" fmla="*/ 200 h 1425"/>
                <a:gd name="T22" fmla="*/ 349 w 741"/>
                <a:gd name="T23" fmla="*/ 247 h 1425"/>
                <a:gd name="T24" fmla="*/ 421 w 741"/>
                <a:gd name="T25" fmla="*/ 308 h 1425"/>
                <a:gd name="T26" fmla="*/ 476 w 741"/>
                <a:gd name="T27" fmla="*/ 374 h 1425"/>
                <a:gd name="T28" fmla="*/ 487 w 741"/>
                <a:gd name="T29" fmla="*/ 378 h 1425"/>
                <a:gd name="T30" fmla="*/ 631 w 741"/>
                <a:gd name="T31" fmla="*/ 312 h 1425"/>
                <a:gd name="T32" fmla="*/ 647 w 741"/>
                <a:gd name="T33" fmla="*/ 318 h 1425"/>
                <a:gd name="T34" fmla="*/ 726 w 741"/>
                <a:gd name="T35" fmla="*/ 491 h 1425"/>
                <a:gd name="T36" fmla="*/ 738 w 741"/>
                <a:gd name="T37" fmla="*/ 519 h 1425"/>
                <a:gd name="T38" fmla="*/ 734 w 741"/>
                <a:gd name="T39" fmla="*/ 529 h 1425"/>
                <a:gd name="T40" fmla="*/ 639 w 741"/>
                <a:gd name="T41" fmla="*/ 570 h 1425"/>
                <a:gd name="T42" fmla="*/ 585 w 741"/>
                <a:gd name="T43" fmla="*/ 593 h 1425"/>
                <a:gd name="T44" fmla="*/ 580 w 741"/>
                <a:gd name="T45" fmla="*/ 603 h 1425"/>
                <a:gd name="T46" fmla="*/ 586 w 741"/>
                <a:gd name="T47" fmla="*/ 744 h 1425"/>
                <a:gd name="T48" fmla="*/ 584 w 741"/>
                <a:gd name="T49" fmla="*/ 788 h 1425"/>
                <a:gd name="T50" fmla="*/ 592 w 741"/>
                <a:gd name="T51" fmla="*/ 801 h 1425"/>
                <a:gd name="T52" fmla="*/ 729 w 741"/>
                <a:gd name="T53" fmla="*/ 860 h 1425"/>
                <a:gd name="T54" fmla="*/ 737 w 741"/>
                <a:gd name="T55" fmla="*/ 878 h 1425"/>
                <a:gd name="T56" fmla="*/ 669 w 741"/>
                <a:gd name="T57" fmla="*/ 1068 h 1425"/>
                <a:gd name="T58" fmla="*/ 656 w 741"/>
                <a:gd name="T59" fmla="*/ 1073 h 1425"/>
                <a:gd name="T60" fmla="*/ 590 w 741"/>
                <a:gd name="T61" fmla="*/ 1049 h 1425"/>
                <a:gd name="T62" fmla="*/ 513 w 741"/>
                <a:gd name="T63" fmla="*/ 1018 h 1425"/>
                <a:gd name="T64" fmla="*/ 496 w 741"/>
                <a:gd name="T65" fmla="*/ 1023 h 1425"/>
                <a:gd name="T66" fmla="*/ 378 w 741"/>
                <a:gd name="T67" fmla="*/ 1156 h 1425"/>
                <a:gd name="T68" fmla="*/ 369 w 741"/>
                <a:gd name="T69" fmla="*/ 1162 h 1425"/>
                <a:gd name="T70" fmla="*/ 363 w 741"/>
                <a:gd name="T71" fmla="*/ 1187 h 1425"/>
                <a:gd name="T72" fmla="*/ 428 w 741"/>
                <a:gd name="T73" fmla="*/ 1326 h 1425"/>
                <a:gd name="T74" fmla="*/ 424 w 741"/>
                <a:gd name="T75" fmla="*/ 1338 h 1425"/>
                <a:gd name="T76" fmla="*/ 356 w 741"/>
                <a:gd name="T77" fmla="*/ 1369 h 1425"/>
                <a:gd name="T78" fmla="*/ 238 w 741"/>
                <a:gd name="T79" fmla="*/ 1422 h 1425"/>
                <a:gd name="T80" fmla="*/ 224 w 741"/>
                <a:gd name="T81" fmla="*/ 1416 h 1425"/>
                <a:gd name="T82" fmla="*/ 169 w 741"/>
                <a:gd name="T83" fmla="*/ 1285 h 1425"/>
                <a:gd name="T84" fmla="*/ 137 w 741"/>
                <a:gd name="T85" fmla="*/ 1267 h 1425"/>
                <a:gd name="T86" fmla="*/ 12 w 741"/>
                <a:gd name="T87" fmla="*/ 1276 h 1425"/>
                <a:gd name="T88" fmla="*/ 0 w 741"/>
                <a:gd name="T89" fmla="*/ 1263 h 1425"/>
                <a:gd name="T90" fmla="*/ 0 w 741"/>
                <a:gd name="T91" fmla="*/ 1079 h 1425"/>
                <a:gd name="T92" fmla="*/ 13 w 741"/>
                <a:gd name="T93" fmla="*/ 1066 h 1425"/>
                <a:gd name="T94" fmla="*/ 188 w 741"/>
                <a:gd name="T95" fmla="*/ 1021 h 1425"/>
                <a:gd name="T96" fmla="*/ 323 w 741"/>
                <a:gd name="T97" fmla="*/ 885 h 1425"/>
                <a:gd name="T98" fmla="*/ 367 w 741"/>
                <a:gd name="T99" fmla="*/ 718 h 1425"/>
                <a:gd name="T100" fmla="*/ 283 w 741"/>
                <a:gd name="T101" fmla="*/ 489 h 1425"/>
                <a:gd name="T102" fmla="*/ 37 w 741"/>
                <a:gd name="T103" fmla="*/ 367 h 1425"/>
                <a:gd name="T104" fmla="*/ 14 w 741"/>
                <a:gd name="T105" fmla="*/ 366 h 1425"/>
                <a:gd name="T106" fmla="*/ 0 w 741"/>
                <a:gd name="T107" fmla="*/ 352 h 1425"/>
                <a:gd name="T108" fmla="*/ 0 w 741"/>
                <a:gd name="T109" fmla="*/ 256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1" h="1425">
                  <a:moveTo>
                    <a:pt x="0" y="256"/>
                  </a:moveTo>
                  <a:cubicBezTo>
                    <a:pt x="0" y="225"/>
                    <a:pt x="0" y="194"/>
                    <a:pt x="0" y="163"/>
                  </a:cubicBezTo>
                  <a:cubicBezTo>
                    <a:pt x="0" y="145"/>
                    <a:pt x="0" y="146"/>
                    <a:pt x="18" y="145"/>
                  </a:cubicBezTo>
                  <a:cubicBezTo>
                    <a:pt x="43" y="145"/>
                    <a:pt x="69" y="147"/>
                    <a:pt x="94" y="150"/>
                  </a:cubicBezTo>
                  <a:cubicBezTo>
                    <a:pt x="104" y="151"/>
                    <a:pt x="109" y="148"/>
                    <a:pt x="113" y="138"/>
                  </a:cubicBezTo>
                  <a:cubicBezTo>
                    <a:pt x="131" y="95"/>
                    <a:pt x="151" y="53"/>
                    <a:pt x="165" y="8"/>
                  </a:cubicBezTo>
                  <a:cubicBezTo>
                    <a:pt x="168" y="1"/>
                    <a:pt x="171" y="0"/>
                    <a:pt x="178" y="2"/>
                  </a:cubicBezTo>
                  <a:cubicBezTo>
                    <a:pt x="242" y="17"/>
                    <a:pt x="302" y="42"/>
                    <a:pt x="363" y="64"/>
                  </a:cubicBezTo>
                  <a:cubicBezTo>
                    <a:pt x="370" y="67"/>
                    <a:pt x="376" y="69"/>
                    <a:pt x="382" y="71"/>
                  </a:cubicBezTo>
                  <a:cubicBezTo>
                    <a:pt x="389" y="73"/>
                    <a:pt x="390" y="77"/>
                    <a:pt x="387" y="82"/>
                  </a:cubicBezTo>
                  <a:cubicBezTo>
                    <a:pt x="368" y="120"/>
                    <a:pt x="354" y="160"/>
                    <a:pt x="338" y="200"/>
                  </a:cubicBezTo>
                  <a:cubicBezTo>
                    <a:pt x="327" y="228"/>
                    <a:pt x="327" y="228"/>
                    <a:pt x="349" y="247"/>
                  </a:cubicBezTo>
                  <a:cubicBezTo>
                    <a:pt x="373" y="268"/>
                    <a:pt x="398" y="286"/>
                    <a:pt x="421" y="308"/>
                  </a:cubicBezTo>
                  <a:cubicBezTo>
                    <a:pt x="442" y="328"/>
                    <a:pt x="460" y="350"/>
                    <a:pt x="476" y="374"/>
                  </a:cubicBezTo>
                  <a:cubicBezTo>
                    <a:pt x="479" y="379"/>
                    <a:pt x="481" y="381"/>
                    <a:pt x="487" y="378"/>
                  </a:cubicBezTo>
                  <a:cubicBezTo>
                    <a:pt x="535" y="356"/>
                    <a:pt x="583" y="334"/>
                    <a:pt x="631" y="312"/>
                  </a:cubicBezTo>
                  <a:cubicBezTo>
                    <a:pt x="639" y="308"/>
                    <a:pt x="643" y="309"/>
                    <a:pt x="647" y="318"/>
                  </a:cubicBezTo>
                  <a:cubicBezTo>
                    <a:pt x="673" y="376"/>
                    <a:pt x="700" y="433"/>
                    <a:pt x="726" y="491"/>
                  </a:cubicBezTo>
                  <a:cubicBezTo>
                    <a:pt x="730" y="500"/>
                    <a:pt x="734" y="509"/>
                    <a:pt x="738" y="519"/>
                  </a:cubicBezTo>
                  <a:cubicBezTo>
                    <a:pt x="741" y="524"/>
                    <a:pt x="739" y="527"/>
                    <a:pt x="734" y="529"/>
                  </a:cubicBezTo>
                  <a:cubicBezTo>
                    <a:pt x="702" y="543"/>
                    <a:pt x="671" y="556"/>
                    <a:pt x="639" y="570"/>
                  </a:cubicBezTo>
                  <a:cubicBezTo>
                    <a:pt x="621" y="577"/>
                    <a:pt x="603" y="585"/>
                    <a:pt x="585" y="593"/>
                  </a:cubicBezTo>
                  <a:cubicBezTo>
                    <a:pt x="579" y="595"/>
                    <a:pt x="579" y="598"/>
                    <a:pt x="580" y="603"/>
                  </a:cubicBezTo>
                  <a:cubicBezTo>
                    <a:pt x="585" y="650"/>
                    <a:pt x="587" y="697"/>
                    <a:pt x="586" y="744"/>
                  </a:cubicBezTo>
                  <a:cubicBezTo>
                    <a:pt x="586" y="759"/>
                    <a:pt x="585" y="774"/>
                    <a:pt x="584" y="788"/>
                  </a:cubicBezTo>
                  <a:cubicBezTo>
                    <a:pt x="583" y="795"/>
                    <a:pt x="586" y="798"/>
                    <a:pt x="592" y="801"/>
                  </a:cubicBezTo>
                  <a:cubicBezTo>
                    <a:pt x="637" y="821"/>
                    <a:pt x="683" y="841"/>
                    <a:pt x="729" y="860"/>
                  </a:cubicBezTo>
                  <a:cubicBezTo>
                    <a:pt x="738" y="865"/>
                    <a:pt x="740" y="869"/>
                    <a:pt x="737" y="878"/>
                  </a:cubicBezTo>
                  <a:cubicBezTo>
                    <a:pt x="714" y="941"/>
                    <a:pt x="691" y="1005"/>
                    <a:pt x="669" y="1068"/>
                  </a:cubicBezTo>
                  <a:cubicBezTo>
                    <a:pt x="666" y="1075"/>
                    <a:pt x="662" y="1075"/>
                    <a:pt x="656" y="1073"/>
                  </a:cubicBezTo>
                  <a:cubicBezTo>
                    <a:pt x="634" y="1065"/>
                    <a:pt x="612" y="1057"/>
                    <a:pt x="590" y="1049"/>
                  </a:cubicBezTo>
                  <a:cubicBezTo>
                    <a:pt x="565" y="1039"/>
                    <a:pt x="539" y="1029"/>
                    <a:pt x="513" y="1018"/>
                  </a:cubicBezTo>
                  <a:cubicBezTo>
                    <a:pt x="505" y="1015"/>
                    <a:pt x="501" y="1015"/>
                    <a:pt x="496" y="1023"/>
                  </a:cubicBezTo>
                  <a:cubicBezTo>
                    <a:pt x="462" y="1072"/>
                    <a:pt x="425" y="1119"/>
                    <a:pt x="378" y="1156"/>
                  </a:cubicBezTo>
                  <a:cubicBezTo>
                    <a:pt x="375" y="1158"/>
                    <a:pt x="372" y="1160"/>
                    <a:pt x="369" y="1162"/>
                  </a:cubicBezTo>
                  <a:cubicBezTo>
                    <a:pt x="355" y="1171"/>
                    <a:pt x="355" y="1171"/>
                    <a:pt x="363" y="1187"/>
                  </a:cubicBezTo>
                  <a:cubicBezTo>
                    <a:pt x="385" y="1233"/>
                    <a:pt x="406" y="1280"/>
                    <a:pt x="428" y="1326"/>
                  </a:cubicBezTo>
                  <a:cubicBezTo>
                    <a:pt x="431" y="1332"/>
                    <a:pt x="430" y="1335"/>
                    <a:pt x="424" y="1338"/>
                  </a:cubicBezTo>
                  <a:cubicBezTo>
                    <a:pt x="401" y="1348"/>
                    <a:pt x="379" y="1359"/>
                    <a:pt x="356" y="1369"/>
                  </a:cubicBezTo>
                  <a:cubicBezTo>
                    <a:pt x="317" y="1387"/>
                    <a:pt x="277" y="1404"/>
                    <a:pt x="238" y="1422"/>
                  </a:cubicBezTo>
                  <a:cubicBezTo>
                    <a:pt x="230" y="1425"/>
                    <a:pt x="227" y="1423"/>
                    <a:pt x="224" y="1416"/>
                  </a:cubicBezTo>
                  <a:cubicBezTo>
                    <a:pt x="206" y="1373"/>
                    <a:pt x="187" y="1329"/>
                    <a:pt x="169" y="1285"/>
                  </a:cubicBezTo>
                  <a:cubicBezTo>
                    <a:pt x="160" y="1264"/>
                    <a:pt x="160" y="1264"/>
                    <a:pt x="137" y="1267"/>
                  </a:cubicBezTo>
                  <a:cubicBezTo>
                    <a:pt x="96" y="1274"/>
                    <a:pt x="54" y="1276"/>
                    <a:pt x="12" y="1276"/>
                  </a:cubicBezTo>
                  <a:cubicBezTo>
                    <a:pt x="3" y="1276"/>
                    <a:pt x="0" y="1272"/>
                    <a:pt x="0" y="1263"/>
                  </a:cubicBezTo>
                  <a:cubicBezTo>
                    <a:pt x="0" y="1201"/>
                    <a:pt x="0" y="1140"/>
                    <a:pt x="0" y="1079"/>
                  </a:cubicBezTo>
                  <a:cubicBezTo>
                    <a:pt x="0" y="1069"/>
                    <a:pt x="3" y="1066"/>
                    <a:pt x="13" y="1066"/>
                  </a:cubicBezTo>
                  <a:cubicBezTo>
                    <a:pt x="76" y="1067"/>
                    <a:pt x="134" y="1051"/>
                    <a:pt x="188" y="1021"/>
                  </a:cubicBezTo>
                  <a:cubicBezTo>
                    <a:pt x="246" y="989"/>
                    <a:pt x="291" y="944"/>
                    <a:pt x="323" y="885"/>
                  </a:cubicBezTo>
                  <a:cubicBezTo>
                    <a:pt x="352" y="833"/>
                    <a:pt x="367" y="778"/>
                    <a:pt x="367" y="718"/>
                  </a:cubicBezTo>
                  <a:cubicBezTo>
                    <a:pt x="367" y="631"/>
                    <a:pt x="339" y="555"/>
                    <a:pt x="283" y="489"/>
                  </a:cubicBezTo>
                  <a:cubicBezTo>
                    <a:pt x="218" y="413"/>
                    <a:pt x="135" y="374"/>
                    <a:pt x="37" y="367"/>
                  </a:cubicBezTo>
                  <a:cubicBezTo>
                    <a:pt x="29" y="367"/>
                    <a:pt x="21" y="366"/>
                    <a:pt x="14" y="366"/>
                  </a:cubicBezTo>
                  <a:cubicBezTo>
                    <a:pt x="0" y="366"/>
                    <a:pt x="0" y="366"/>
                    <a:pt x="0" y="352"/>
                  </a:cubicBezTo>
                  <a:cubicBezTo>
                    <a:pt x="0" y="320"/>
                    <a:pt x="0" y="288"/>
                    <a:pt x="0" y="2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cs typeface="B Nazanin" panose="00000700000000000000" pitchFamily="2" charset="-78"/>
              </a:endParaRPr>
            </a:p>
          </p:txBody>
        </p:sp>
      </p:grpSp>
      <p:sp>
        <p:nvSpPr>
          <p:cNvPr id="18" name="Rectángulo 10">
            <a:extLst>
              <a:ext uri="{FF2B5EF4-FFF2-40B4-BE49-F238E27FC236}">
                <a16:creationId xmlns:a16="http://schemas.microsoft.com/office/drawing/2014/main" id="{A901AA43-B854-4230-8B59-2959FAFDC3B4}"/>
              </a:ext>
            </a:extLst>
          </p:cNvPr>
          <p:cNvSpPr/>
          <p:nvPr/>
        </p:nvSpPr>
        <p:spPr>
          <a:xfrm flipH="1">
            <a:off x="11223939" y="0"/>
            <a:ext cx="967188" cy="858914"/>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700000000000000" pitchFamily="2" charset="-78"/>
            </a:endParaRPr>
          </a:p>
        </p:txBody>
      </p:sp>
      <p:sp>
        <p:nvSpPr>
          <p:cNvPr id="19" name="Rectángulo 11">
            <a:extLst>
              <a:ext uri="{FF2B5EF4-FFF2-40B4-BE49-F238E27FC236}">
                <a16:creationId xmlns:a16="http://schemas.microsoft.com/office/drawing/2014/main" id="{7122D2B6-103F-4877-BDE9-BCF3B03EB1CF}"/>
              </a:ext>
            </a:extLst>
          </p:cNvPr>
          <p:cNvSpPr/>
          <p:nvPr/>
        </p:nvSpPr>
        <p:spPr>
          <a:xfrm flipH="1">
            <a:off x="11545559" y="235630"/>
            <a:ext cx="400900" cy="6311993"/>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700000000000000" pitchFamily="2" charset="-78"/>
            </a:endParaRPr>
          </a:p>
        </p:txBody>
      </p:sp>
      <p:pic>
        <p:nvPicPr>
          <p:cNvPr id="21" name="Picture 7" descr="retrato de mujer joven hermosa ingeniero trabajando en el edificio de la fábrica. - ingenieria industrial fotografías e imágenes de stock">
            <a:extLst>
              <a:ext uri="{FF2B5EF4-FFF2-40B4-BE49-F238E27FC236}">
                <a16:creationId xmlns:a16="http://schemas.microsoft.com/office/drawing/2014/main" id="{818393E3-E18F-45AF-AEA2-8FB9A08E91C8}"/>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8000"/>
                    </a14:imgEffect>
                  </a14:imgLayer>
                </a14:imgProps>
              </a:ext>
              <a:ext uri="{28A0092B-C50C-407E-A947-70E740481C1C}">
                <a14:useLocalDpi xmlns:a14="http://schemas.microsoft.com/office/drawing/2010/main"/>
              </a:ext>
            </a:extLst>
          </a:blip>
          <a:srcRect/>
          <a:stretch/>
        </p:blipFill>
        <p:spPr bwMode="auto">
          <a:xfrm>
            <a:off x="7276014" y="1463936"/>
            <a:ext cx="3319849" cy="3775240"/>
          </a:xfrm>
          <a:prstGeom prst="rect">
            <a:avLst/>
          </a:prstGeom>
          <a:noFill/>
          <a:ln w="57150">
            <a:solidFill>
              <a:srgbClr val="374562"/>
            </a:solidFill>
          </a:ln>
          <a:extLst>
            <a:ext uri="{909E8E84-426E-40DD-AFC4-6F175D3DCCD1}">
              <a14:hiddenFill xmlns:a14="http://schemas.microsoft.com/office/drawing/2010/main">
                <a:solidFill>
                  <a:srgbClr val="FFFFFF"/>
                </a:solidFill>
              </a14:hiddenFill>
            </a:ext>
          </a:extLst>
        </p:spPr>
      </p:pic>
      <p:sp>
        <p:nvSpPr>
          <p:cNvPr id="17" name="Trapecio 16">
            <a:extLst>
              <a:ext uri="{FF2B5EF4-FFF2-40B4-BE49-F238E27FC236}">
                <a16:creationId xmlns:a16="http://schemas.microsoft.com/office/drawing/2014/main" id="{EDCDF092-50B4-4BAB-989B-09C9137D349C}"/>
              </a:ext>
            </a:extLst>
          </p:cNvPr>
          <p:cNvSpPr/>
          <p:nvPr/>
        </p:nvSpPr>
        <p:spPr>
          <a:xfrm>
            <a:off x="7181170" y="4874708"/>
            <a:ext cx="3509536" cy="418303"/>
          </a:xfrm>
          <a:prstGeom prst="trapezoid">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700000000000000" pitchFamily="2" charset="-78"/>
            </a:endParaRPr>
          </a:p>
        </p:txBody>
      </p:sp>
      <p:sp>
        <p:nvSpPr>
          <p:cNvPr id="23" name="Trapecio 22">
            <a:extLst>
              <a:ext uri="{FF2B5EF4-FFF2-40B4-BE49-F238E27FC236}">
                <a16:creationId xmlns:a16="http://schemas.microsoft.com/office/drawing/2014/main" id="{F3320DBF-328C-4E8C-980B-EC70B02688F1}"/>
              </a:ext>
            </a:extLst>
          </p:cNvPr>
          <p:cNvSpPr/>
          <p:nvPr/>
        </p:nvSpPr>
        <p:spPr>
          <a:xfrm rot="10800000">
            <a:off x="7181170" y="1115376"/>
            <a:ext cx="3509536" cy="418303"/>
          </a:xfrm>
          <a:prstGeom prst="trapezoid">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700000000000000" pitchFamily="2" charset="-78"/>
            </a:endParaRPr>
          </a:p>
        </p:txBody>
      </p:sp>
    </p:spTree>
    <p:extLst>
      <p:ext uri="{BB962C8B-B14F-4D97-AF65-F5344CB8AC3E}">
        <p14:creationId xmlns:p14="http://schemas.microsoft.com/office/powerpoint/2010/main" val="29228889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F90058D-DF46-41C7-9C9B-C94C9985DAE4}"/>
              </a:ext>
            </a:extLst>
          </p:cNvPr>
          <p:cNvSpPr/>
          <p:nvPr/>
        </p:nvSpPr>
        <p:spPr>
          <a:xfrm>
            <a:off x="-39979" y="1"/>
            <a:ext cx="515695" cy="6858000"/>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dirty="0">
              <a:cs typeface="B Nazanin" panose="00000400000000000000" pitchFamily="2" charset="-78"/>
            </a:endParaRPr>
          </a:p>
        </p:txBody>
      </p:sp>
      <p:sp>
        <p:nvSpPr>
          <p:cNvPr id="9" name="Text Placeholder 2">
            <a:extLst>
              <a:ext uri="{FF2B5EF4-FFF2-40B4-BE49-F238E27FC236}">
                <a16:creationId xmlns:a16="http://schemas.microsoft.com/office/drawing/2014/main" id="{2D67540F-69E7-4782-859D-EFD7AC045929}"/>
              </a:ext>
            </a:extLst>
          </p:cNvPr>
          <p:cNvSpPr txBox="1">
            <a:spLocks/>
          </p:cNvSpPr>
          <p:nvPr/>
        </p:nvSpPr>
        <p:spPr>
          <a:xfrm>
            <a:off x="5506463" y="827187"/>
            <a:ext cx="3096000" cy="396000"/>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altLang="ko-KR" sz="2000" dirty="0">
                <a:solidFill>
                  <a:srgbClr val="F86F5C"/>
                </a:solidFill>
                <a:cs typeface="B Nazanin" panose="00000400000000000000" pitchFamily="2" charset="-78"/>
              </a:rPr>
              <a:t>معرفی نمونه کارها</a:t>
            </a:r>
            <a:endParaRPr lang="en-US" altLang="ko-KR" sz="2000" dirty="0">
              <a:solidFill>
                <a:srgbClr val="F86F5C"/>
              </a:solidFill>
              <a:cs typeface="B Nazanin" panose="00000400000000000000" pitchFamily="2" charset="-78"/>
            </a:endParaRPr>
          </a:p>
        </p:txBody>
      </p:sp>
      <p:sp>
        <p:nvSpPr>
          <p:cNvPr id="10" name="Text Placeholder 3">
            <a:extLst>
              <a:ext uri="{FF2B5EF4-FFF2-40B4-BE49-F238E27FC236}">
                <a16:creationId xmlns:a16="http://schemas.microsoft.com/office/drawing/2014/main" id="{EEDED052-901B-42CE-A5EF-E4B3DADC9E6A}"/>
              </a:ext>
            </a:extLst>
          </p:cNvPr>
          <p:cNvSpPr txBox="1">
            <a:spLocks/>
          </p:cNvSpPr>
          <p:nvPr/>
        </p:nvSpPr>
        <p:spPr>
          <a:xfrm>
            <a:off x="4331461" y="1121671"/>
            <a:ext cx="4271002" cy="830997"/>
          </a:xfrm>
          <a:prstGeom prst="rect">
            <a:avLst/>
          </a:prstGeom>
        </p:spPr>
        <p:txBody>
          <a:bodyPr anchor="ctr"/>
          <a:lstStyle>
            <a:lvl1pPr marL="0" indent="0" algn="l" defTabSz="914400" rtl="0" eaLnBrk="1" latinLnBrk="1" hangingPunct="1">
              <a:spcBef>
                <a:spcPct val="20000"/>
              </a:spcBef>
              <a:buFont typeface="Arial" pitchFamily="34" charset="0"/>
              <a:buNone/>
              <a:defRPr sz="28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10000"/>
              </a:lnSpc>
            </a:pPr>
            <a:r>
              <a:rPr lang="fa-IR" altLang="ko-KR" sz="6000" dirty="0">
                <a:solidFill>
                  <a:srgbClr val="F86F5C"/>
                </a:solidFill>
                <a:latin typeface="+mj-lt"/>
                <a:cs typeface="B Nazanin" panose="00000400000000000000" pitchFamily="2" charset="-78"/>
              </a:rPr>
              <a:t>صنعت</a:t>
            </a:r>
            <a:endParaRPr lang="en-US" altLang="ko-KR" sz="6000" dirty="0">
              <a:solidFill>
                <a:srgbClr val="F86F5C"/>
              </a:solidFill>
              <a:latin typeface="+mj-lt"/>
              <a:cs typeface="B Nazanin" panose="00000400000000000000" pitchFamily="2" charset="-78"/>
            </a:endParaRPr>
          </a:p>
        </p:txBody>
      </p:sp>
      <p:sp>
        <p:nvSpPr>
          <p:cNvPr id="12" name="TextBox 11">
            <a:extLst>
              <a:ext uri="{FF2B5EF4-FFF2-40B4-BE49-F238E27FC236}">
                <a16:creationId xmlns:a16="http://schemas.microsoft.com/office/drawing/2014/main" id="{5B6CDF58-0A2E-437C-A5D9-A61B883AB4A7}"/>
              </a:ext>
            </a:extLst>
          </p:cNvPr>
          <p:cNvSpPr txBox="1"/>
          <p:nvPr/>
        </p:nvSpPr>
        <p:spPr>
          <a:xfrm>
            <a:off x="719591" y="3605971"/>
            <a:ext cx="2336431" cy="389513"/>
          </a:xfrm>
          <a:prstGeom prst="roundRect">
            <a:avLst>
              <a:gd name="adj" fmla="val 50000"/>
            </a:avLst>
          </a:prstGeom>
          <a:solidFill>
            <a:srgbClr val="374562"/>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13" name="TextBox 12">
            <a:extLst>
              <a:ext uri="{FF2B5EF4-FFF2-40B4-BE49-F238E27FC236}">
                <a16:creationId xmlns:a16="http://schemas.microsoft.com/office/drawing/2014/main" id="{2A163D12-E1E8-4880-A976-5362EBBB28FF}"/>
              </a:ext>
            </a:extLst>
          </p:cNvPr>
          <p:cNvSpPr txBox="1"/>
          <p:nvPr/>
        </p:nvSpPr>
        <p:spPr>
          <a:xfrm>
            <a:off x="719592" y="4041933"/>
            <a:ext cx="2336430" cy="685188"/>
          </a:xfrm>
          <a:prstGeom prst="rect">
            <a:avLst/>
          </a:prstGeom>
          <a:noFill/>
        </p:spPr>
        <p:txBody>
          <a:bodyPr wrap="square" rtlCol="0">
            <a:spAutoFit/>
          </a:bodyPr>
          <a:lstStyle/>
          <a:p>
            <a:pPr algn="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5" name="TextBox 14">
            <a:extLst>
              <a:ext uri="{FF2B5EF4-FFF2-40B4-BE49-F238E27FC236}">
                <a16:creationId xmlns:a16="http://schemas.microsoft.com/office/drawing/2014/main" id="{E7A3DE7E-448A-4D4F-83D2-9147952DB6AF}"/>
              </a:ext>
            </a:extLst>
          </p:cNvPr>
          <p:cNvSpPr txBox="1"/>
          <p:nvPr/>
        </p:nvSpPr>
        <p:spPr>
          <a:xfrm>
            <a:off x="3389251" y="3605971"/>
            <a:ext cx="2336431" cy="389513"/>
          </a:xfrm>
          <a:prstGeom prst="roundRect">
            <a:avLst>
              <a:gd name="adj" fmla="val 50000"/>
            </a:avLst>
          </a:prstGeom>
          <a:solidFill>
            <a:srgbClr val="374562"/>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16" name="TextBox 15">
            <a:extLst>
              <a:ext uri="{FF2B5EF4-FFF2-40B4-BE49-F238E27FC236}">
                <a16:creationId xmlns:a16="http://schemas.microsoft.com/office/drawing/2014/main" id="{85A48B5C-C8DD-4E12-8339-697DA33024C4}"/>
              </a:ext>
            </a:extLst>
          </p:cNvPr>
          <p:cNvSpPr txBox="1"/>
          <p:nvPr/>
        </p:nvSpPr>
        <p:spPr>
          <a:xfrm>
            <a:off x="3389252" y="4041933"/>
            <a:ext cx="2336430" cy="685188"/>
          </a:xfrm>
          <a:prstGeom prst="rect">
            <a:avLst/>
          </a:prstGeom>
          <a:noFill/>
        </p:spPr>
        <p:txBody>
          <a:bodyPr wrap="square" rtlCol="0">
            <a:spAutoFit/>
          </a:bodyPr>
          <a:lstStyle/>
          <a:p>
            <a:pPr algn="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8" name="TextBox 17">
            <a:extLst>
              <a:ext uri="{FF2B5EF4-FFF2-40B4-BE49-F238E27FC236}">
                <a16:creationId xmlns:a16="http://schemas.microsoft.com/office/drawing/2014/main" id="{955CAFF0-230D-434C-8273-65593D9E4A2A}"/>
              </a:ext>
            </a:extLst>
          </p:cNvPr>
          <p:cNvSpPr txBox="1"/>
          <p:nvPr/>
        </p:nvSpPr>
        <p:spPr>
          <a:xfrm>
            <a:off x="719591" y="4980624"/>
            <a:ext cx="2336431" cy="389513"/>
          </a:xfrm>
          <a:prstGeom prst="roundRect">
            <a:avLst>
              <a:gd name="adj" fmla="val 50000"/>
            </a:avLst>
          </a:prstGeom>
          <a:solidFill>
            <a:srgbClr val="F86F5C"/>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19" name="TextBox 18">
            <a:extLst>
              <a:ext uri="{FF2B5EF4-FFF2-40B4-BE49-F238E27FC236}">
                <a16:creationId xmlns:a16="http://schemas.microsoft.com/office/drawing/2014/main" id="{24788A28-B324-4EE8-9C29-291F282B8D00}"/>
              </a:ext>
            </a:extLst>
          </p:cNvPr>
          <p:cNvSpPr txBox="1"/>
          <p:nvPr/>
        </p:nvSpPr>
        <p:spPr>
          <a:xfrm>
            <a:off x="719592" y="5416586"/>
            <a:ext cx="2336430" cy="685188"/>
          </a:xfrm>
          <a:prstGeom prst="rect">
            <a:avLst/>
          </a:prstGeom>
          <a:noFill/>
        </p:spPr>
        <p:txBody>
          <a:bodyPr wrap="square" rtlCol="0">
            <a:spAutoFit/>
          </a:bodyPr>
          <a:lstStyle/>
          <a:p>
            <a:pPr algn="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1" name="TextBox 20">
            <a:extLst>
              <a:ext uri="{FF2B5EF4-FFF2-40B4-BE49-F238E27FC236}">
                <a16:creationId xmlns:a16="http://schemas.microsoft.com/office/drawing/2014/main" id="{2D8E8FB3-F557-4264-A718-699DA466F80D}"/>
              </a:ext>
            </a:extLst>
          </p:cNvPr>
          <p:cNvSpPr txBox="1"/>
          <p:nvPr/>
        </p:nvSpPr>
        <p:spPr>
          <a:xfrm>
            <a:off x="3389251" y="4980624"/>
            <a:ext cx="2336431" cy="389513"/>
          </a:xfrm>
          <a:prstGeom prst="roundRect">
            <a:avLst>
              <a:gd name="adj" fmla="val 50000"/>
            </a:avLst>
          </a:prstGeom>
          <a:solidFill>
            <a:srgbClr val="F86F5C"/>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22" name="TextBox 21">
            <a:extLst>
              <a:ext uri="{FF2B5EF4-FFF2-40B4-BE49-F238E27FC236}">
                <a16:creationId xmlns:a16="http://schemas.microsoft.com/office/drawing/2014/main" id="{09CC6DE6-6B44-46E9-99CF-729C6D8DB30F}"/>
              </a:ext>
            </a:extLst>
          </p:cNvPr>
          <p:cNvSpPr txBox="1"/>
          <p:nvPr/>
        </p:nvSpPr>
        <p:spPr>
          <a:xfrm>
            <a:off x="3389252" y="5416586"/>
            <a:ext cx="2336430" cy="685188"/>
          </a:xfrm>
          <a:prstGeom prst="rect">
            <a:avLst/>
          </a:prstGeom>
          <a:noFill/>
        </p:spPr>
        <p:txBody>
          <a:bodyPr wrap="square" rtlCol="0">
            <a:spAutoFit/>
          </a:bodyPr>
          <a:lstStyle/>
          <a:p>
            <a:pPr algn="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grpSp>
        <p:nvGrpSpPr>
          <p:cNvPr id="23" name="Group 18">
            <a:extLst>
              <a:ext uri="{FF2B5EF4-FFF2-40B4-BE49-F238E27FC236}">
                <a16:creationId xmlns:a16="http://schemas.microsoft.com/office/drawing/2014/main" id="{C4ECCAC9-B273-4010-9739-26B5E11CE14A}"/>
              </a:ext>
            </a:extLst>
          </p:cNvPr>
          <p:cNvGrpSpPr/>
          <p:nvPr/>
        </p:nvGrpSpPr>
        <p:grpSpPr>
          <a:xfrm>
            <a:off x="719591" y="756587"/>
            <a:ext cx="5376409" cy="2295174"/>
            <a:chOff x="4822352" y="1916832"/>
            <a:chExt cx="3422056" cy="2295174"/>
          </a:xfrm>
        </p:grpSpPr>
        <p:sp>
          <p:nvSpPr>
            <p:cNvPr id="24" name="Text Placeholder 10">
              <a:extLst>
                <a:ext uri="{FF2B5EF4-FFF2-40B4-BE49-F238E27FC236}">
                  <a16:creationId xmlns:a16="http://schemas.microsoft.com/office/drawing/2014/main" id="{65BC88E0-3983-4862-8884-C66B4199CE1F}"/>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2000" b="1" dirty="0">
                  <a:solidFill>
                    <a:schemeClr val="tx1">
                      <a:lumMod val="75000"/>
                      <a:lumOff val="25000"/>
                    </a:schemeClr>
                  </a:solidFill>
                  <a:cs typeface="B Nazanin" panose="00000400000000000000" pitchFamily="2" charset="-78"/>
                </a:rPr>
                <a:t>نمونه کارها طراحی شده</a:t>
              </a:r>
              <a:endParaRPr lang="en-US" altLang="ko-KR" sz="2000" b="1" dirty="0">
                <a:solidFill>
                  <a:schemeClr val="tx1">
                    <a:lumMod val="75000"/>
                    <a:lumOff val="25000"/>
                  </a:schemeClr>
                </a:solidFill>
                <a:cs typeface="B Nazanin" panose="00000400000000000000" pitchFamily="2" charset="-78"/>
              </a:endParaRPr>
            </a:p>
          </p:txBody>
        </p:sp>
        <p:sp>
          <p:nvSpPr>
            <p:cNvPr id="25" name="TextBox 24">
              <a:extLst>
                <a:ext uri="{FF2B5EF4-FFF2-40B4-BE49-F238E27FC236}">
                  <a16:creationId xmlns:a16="http://schemas.microsoft.com/office/drawing/2014/main" id="{57A1F4A1-DFE6-4E79-ADA9-A88D4C20B8C3}"/>
                </a:ext>
              </a:extLst>
            </p:cNvPr>
            <p:cNvSpPr txBox="1"/>
            <p:nvPr/>
          </p:nvSpPr>
          <p:spPr>
            <a:xfrm>
              <a:off x="4822352" y="2474992"/>
              <a:ext cx="3422056" cy="1737014"/>
            </a:xfrm>
            <a:prstGeom prst="rect">
              <a:avLst/>
            </a:prstGeom>
            <a:noFill/>
          </p:spPr>
          <p:txBody>
            <a:bodyPr wrap="square" rtlCol="0">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altLang="ko-KR" sz="1200" dirty="0">
                <a:solidFill>
                  <a:schemeClr val="tx1">
                    <a:lumMod val="85000"/>
                    <a:lumOff val="15000"/>
                  </a:schemeClr>
                </a:solidFill>
                <a:cs typeface="B Nazanin" panose="00000400000000000000" pitchFamily="2" charset="-78"/>
              </a:endParaRPr>
            </a:p>
            <a:p>
              <a:pPr algn="r" rtl="1"/>
              <a:r>
                <a:rPr lang="fa-IR" sz="1200" kern="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fa-IR" sz="1200" dirty="0">
                <a:solidFill>
                  <a:schemeClr val="tx1">
                    <a:lumMod val="85000"/>
                    <a:lumOff val="15000"/>
                  </a:schemeClr>
                </a:solidFill>
                <a:effectLst/>
                <a:cs typeface="B Nazanin" panose="00000400000000000000" pitchFamily="2" charset="-78"/>
              </a:endParaRPr>
            </a:p>
            <a:p>
              <a:pPr algn="r" rtl="1"/>
              <a:r>
                <a:rPr lang="en-US" altLang="ko-KR" sz="1200" dirty="0">
                  <a:solidFill>
                    <a:schemeClr val="tx1">
                      <a:lumMod val="75000"/>
                      <a:lumOff val="25000"/>
                    </a:schemeClr>
                  </a:solidFill>
                  <a:cs typeface="B Nazanin" panose="00000400000000000000" pitchFamily="2" charset="-78"/>
                </a:rPr>
                <a:t>.</a:t>
              </a:r>
              <a:r>
                <a:rPr lang="ko-KR" altLang="en-US" sz="1200" dirty="0">
                  <a:solidFill>
                    <a:schemeClr val="tx1">
                      <a:lumMod val="75000"/>
                      <a:lumOff val="25000"/>
                    </a:schemeClr>
                  </a:solidFill>
                  <a:cs typeface="B Nazanin" panose="00000400000000000000" pitchFamily="2" charset="-78"/>
                </a:rPr>
                <a:t>      </a:t>
              </a:r>
            </a:p>
          </p:txBody>
        </p:sp>
      </p:grpSp>
      <p:pic>
        <p:nvPicPr>
          <p:cNvPr id="4" name="Marcador de posición de imagen 3">
            <a:extLst>
              <a:ext uri="{FF2B5EF4-FFF2-40B4-BE49-F238E27FC236}">
                <a16:creationId xmlns:a16="http://schemas.microsoft.com/office/drawing/2014/main" id="{27B4F897-1CF4-4EFC-AD22-F00DAC979E94}"/>
              </a:ext>
            </a:extLst>
          </p:cNvPr>
          <p:cNvPicPr>
            <a:picLocks noGrp="1" noChangeAspect="1"/>
          </p:cNvPicPr>
          <p:nvPr>
            <p:ph type="pic" sz="quarter" idx="6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244459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2428030C-A944-491C-B47C-AD6044DF5FDE}"/>
              </a:ext>
            </a:extLst>
          </p:cNvPr>
          <p:cNvPicPr>
            <a:picLocks noGrp="1" noChangeAspect="1"/>
          </p:cNvPicPr>
          <p:nvPr>
            <p:ph type="pic" sz="quarter" idx="65"/>
          </p:nvPr>
        </p:nvPicPr>
        <p:blipFill>
          <a:blip r:embed="rId3" cstate="email">
            <a:extLst>
              <a:ext uri="{28A0092B-C50C-407E-A947-70E740481C1C}">
                <a14:useLocalDpi xmlns:a14="http://schemas.microsoft.com/office/drawing/2010/main"/>
              </a:ext>
            </a:extLst>
          </a:blip>
          <a:srcRect/>
          <a:stretch>
            <a:fillRect/>
          </a:stretch>
        </p:blipFill>
        <p:spPr/>
      </p:pic>
      <p:sp>
        <p:nvSpPr>
          <p:cNvPr id="3" name="직사각형 2">
            <a:extLst>
              <a:ext uri="{FF2B5EF4-FFF2-40B4-BE49-F238E27FC236}">
                <a16:creationId xmlns:a16="http://schemas.microsoft.com/office/drawing/2014/main" id="{A96865CE-F335-4B81-A5F1-075A491F59B0}"/>
              </a:ext>
            </a:extLst>
          </p:cNvPr>
          <p:cNvSpPr/>
          <p:nvPr/>
        </p:nvSpPr>
        <p:spPr>
          <a:xfrm>
            <a:off x="5960445" y="2229266"/>
            <a:ext cx="797474" cy="79819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4" name="직사각형 3">
            <a:extLst>
              <a:ext uri="{FF2B5EF4-FFF2-40B4-BE49-F238E27FC236}">
                <a16:creationId xmlns:a16="http://schemas.microsoft.com/office/drawing/2014/main" id="{40948F31-48B5-447A-90EF-1103F1BFC52C}"/>
              </a:ext>
            </a:extLst>
          </p:cNvPr>
          <p:cNvSpPr/>
          <p:nvPr/>
        </p:nvSpPr>
        <p:spPr>
          <a:xfrm>
            <a:off x="6757919" y="4630146"/>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5" name="직사각형 4">
            <a:extLst>
              <a:ext uri="{FF2B5EF4-FFF2-40B4-BE49-F238E27FC236}">
                <a16:creationId xmlns:a16="http://schemas.microsoft.com/office/drawing/2014/main" id="{84E75B25-13E6-4BD4-AD64-67DDB68AD971}"/>
              </a:ext>
            </a:extLst>
          </p:cNvPr>
          <p:cNvSpPr/>
          <p:nvPr/>
        </p:nvSpPr>
        <p:spPr>
          <a:xfrm>
            <a:off x="7553854" y="3036514"/>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8" name="직사각형 7">
            <a:extLst>
              <a:ext uri="{FF2B5EF4-FFF2-40B4-BE49-F238E27FC236}">
                <a16:creationId xmlns:a16="http://schemas.microsoft.com/office/drawing/2014/main" id="{47006CEA-219C-494B-B57C-6B728C226DBF}"/>
              </a:ext>
            </a:extLst>
          </p:cNvPr>
          <p:cNvSpPr/>
          <p:nvPr/>
        </p:nvSpPr>
        <p:spPr>
          <a:xfrm>
            <a:off x="10746826" y="635634"/>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9" name="직사각형 8">
            <a:extLst>
              <a:ext uri="{FF2B5EF4-FFF2-40B4-BE49-F238E27FC236}">
                <a16:creationId xmlns:a16="http://schemas.microsoft.com/office/drawing/2014/main" id="{287DD349-0E78-4365-84FF-6168DCC001B0}"/>
              </a:ext>
            </a:extLst>
          </p:cNvPr>
          <p:cNvSpPr/>
          <p:nvPr/>
        </p:nvSpPr>
        <p:spPr>
          <a:xfrm>
            <a:off x="8351328" y="1442882"/>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10" name="직사각형 9">
            <a:extLst>
              <a:ext uri="{FF2B5EF4-FFF2-40B4-BE49-F238E27FC236}">
                <a16:creationId xmlns:a16="http://schemas.microsoft.com/office/drawing/2014/main" id="{615C1B7C-EBEF-4BF9-B395-70ABCD83376E}"/>
              </a:ext>
            </a:extLst>
          </p:cNvPr>
          <p:cNvSpPr/>
          <p:nvPr/>
        </p:nvSpPr>
        <p:spPr>
          <a:xfrm>
            <a:off x="5955830" y="2250130"/>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11" name="직사각형 10">
            <a:extLst>
              <a:ext uri="{FF2B5EF4-FFF2-40B4-BE49-F238E27FC236}">
                <a16:creationId xmlns:a16="http://schemas.microsoft.com/office/drawing/2014/main" id="{EB52D5DD-0F7B-4936-AB3B-80486B9F36E8}"/>
              </a:ext>
            </a:extLst>
          </p:cNvPr>
          <p:cNvSpPr/>
          <p:nvPr/>
        </p:nvSpPr>
        <p:spPr>
          <a:xfrm>
            <a:off x="8351328" y="3843762"/>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12" name="직사각형 117">
            <a:extLst>
              <a:ext uri="{FF2B5EF4-FFF2-40B4-BE49-F238E27FC236}">
                <a16:creationId xmlns:a16="http://schemas.microsoft.com/office/drawing/2014/main" id="{C1D483F0-3207-4C6B-8B3A-E6556217DB3B}"/>
              </a:ext>
            </a:extLst>
          </p:cNvPr>
          <p:cNvSpPr/>
          <p:nvPr/>
        </p:nvSpPr>
        <p:spPr>
          <a:xfrm>
            <a:off x="4367035" y="1432561"/>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13" name="직사각형 118">
            <a:extLst>
              <a:ext uri="{FF2B5EF4-FFF2-40B4-BE49-F238E27FC236}">
                <a16:creationId xmlns:a16="http://schemas.microsoft.com/office/drawing/2014/main" id="{63C41553-6A51-4FA4-BF19-02170200924E}"/>
              </a:ext>
            </a:extLst>
          </p:cNvPr>
          <p:cNvSpPr/>
          <p:nvPr/>
        </p:nvSpPr>
        <p:spPr>
          <a:xfrm>
            <a:off x="4367035" y="3826512"/>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14" name="직사각형 119">
            <a:extLst>
              <a:ext uri="{FF2B5EF4-FFF2-40B4-BE49-F238E27FC236}">
                <a16:creationId xmlns:a16="http://schemas.microsoft.com/office/drawing/2014/main" id="{B8D159BA-1309-4957-87BB-FE3185352A13}"/>
              </a:ext>
            </a:extLst>
          </p:cNvPr>
          <p:cNvSpPr/>
          <p:nvPr/>
        </p:nvSpPr>
        <p:spPr>
          <a:xfrm>
            <a:off x="5164509" y="4627244"/>
            <a:ext cx="797474" cy="798195"/>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dirty="0">
              <a:cs typeface="B Nazanin" panose="00000400000000000000" pitchFamily="2" charset="-78"/>
            </a:endParaRPr>
          </a:p>
        </p:txBody>
      </p:sp>
      <p:sp>
        <p:nvSpPr>
          <p:cNvPr id="15" name="TextBox 14">
            <a:extLst>
              <a:ext uri="{FF2B5EF4-FFF2-40B4-BE49-F238E27FC236}">
                <a16:creationId xmlns:a16="http://schemas.microsoft.com/office/drawing/2014/main" id="{192DE0AE-0633-4BA7-94F6-979389C83C1A}"/>
              </a:ext>
            </a:extLst>
          </p:cNvPr>
          <p:cNvSpPr txBox="1"/>
          <p:nvPr/>
        </p:nvSpPr>
        <p:spPr>
          <a:xfrm>
            <a:off x="824743" y="881855"/>
            <a:ext cx="3097218" cy="1569660"/>
          </a:xfrm>
          <a:prstGeom prst="rect">
            <a:avLst/>
          </a:prstGeom>
          <a:noFill/>
        </p:spPr>
        <p:txBody>
          <a:bodyPr wrap="square" rtlCol="0" anchor="ctr">
            <a:spAutoFit/>
          </a:bodyPr>
          <a:lstStyle/>
          <a:p>
            <a:pPr algn="r" rtl="1"/>
            <a:r>
              <a:rPr lang="fa-IR" altLang="ko-KR" sz="3200" dirty="0">
                <a:solidFill>
                  <a:srgbClr val="374562"/>
                </a:solidFill>
                <a:cs typeface="B Nazanin" panose="00000400000000000000" pitchFamily="2" charset="-78"/>
              </a:rPr>
              <a:t>طرح</a:t>
            </a:r>
            <a:endParaRPr lang="en-GB" altLang="ko-KR" sz="3200" dirty="0">
              <a:solidFill>
                <a:srgbClr val="374562"/>
              </a:solidFill>
              <a:cs typeface="B Nazanin" panose="00000400000000000000" pitchFamily="2" charset="-78"/>
            </a:endParaRPr>
          </a:p>
          <a:p>
            <a:pPr algn="r" rtl="1"/>
            <a:r>
              <a:rPr lang="fa-IR" altLang="ko-KR" sz="3200" dirty="0">
                <a:solidFill>
                  <a:schemeClr val="accent4"/>
                </a:solidFill>
                <a:cs typeface="B Nazanin" panose="00000400000000000000" pitchFamily="2" charset="-78"/>
              </a:rPr>
              <a:t>اسلاید</a:t>
            </a:r>
            <a:r>
              <a:rPr lang="fa-IR" altLang="ko-KR" sz="3200" dirty="0">
                <a:solidFill>
                  <a:srgbClr val="374562"/>
                </a:solidFill>
                <a:cs typeface="B Nazanin" panose="00000400000000000000" pitchFamily="2" charset="-78"/>
              </a:rPr>
              <a:t> برای</a:t>
            </a:r>
          </a:p>
          <a:p>
            <a:pPr algn="r" rtl="1"/>
            <a:r>
              <a:rPr lang="fa-IR" altLang="ko-KR" sz="3200" dirty="0">
                <a:solidFill>
                  <a:srgbClr val="374562"/>
                </a:solidFill>
                <a:cs typeface="B Nazanin" panose="00000400000000000000" pitchFamily="2" charset="-78"/>
              </a:rPr>
              <a:t>ارائه شما</a:t>
            </a:r>
            <a:endParaRPr lang="ko-KR" altLang="en-US" sz="3200" dirty="0">
              <a:solidFill>
                <a:srgbClr val="374562"/>
              </a:solidFill>
              <a:cs typeface="B Nazanin" panose="00000400000000000000" pitchFamily="2" charset="-78"/>
            </a:endParaRPr>
          </a:p>
        </p:txBody>
      </p:sp>
      <p:sp>
        <p:nvSpPr>
          <p:cNvPr id="16" name="TextBox 15">
            <a:extLst>
              <a:ext uri="{FF2B5EF4-FFF2-40B4-BE49-F238E27FC236}">
                <a16:creationId xmlns:a16="http://schemas.microsoft.com/office/drawing/2014/main" id="{3E19CC33-13FE-4903-A513-5E5BC4A04CB3}"/>
              </a:ext>
            </a:extLst>
          </p:cNvPr>
          <p:cNvSpPr txBox="1"/>
          <p:nvPr/>
        </p:nvSpPr>
        <p:spPr>
          <a:xfrm>
            <a:off x="1041178" y="2537723"/>
            <a:ext cx="2880783" cy="3807902"/>
          </a:xfrm>
          <a:prstGeom prst="rect">
            <a:avLst/>
          </a:prstGeom>
          <a:noFill/>
        </p:spPr>
        <p:txBody>
          <a:bodyPr wrap="square" rtlCol="0">
            <a:spAutoFit/>
          </a:bodyPr>
          <a:lstStyle/>
          <a:p>
            <a:pPr algn="r" rtl="1">
              <a:lnSpc>
                <a:spcPct val="107000"/>
              </a:lnSpc>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8" name="TextBox 17">
            <a:extLst>
              <a:ext uri="{FF2B5EF4-FFF2-40B4-BE49-F238E27FC236}">
                <a16:creationId xmlns:a16="http://schemas.microsoft.com/office/drawing/2014/main" id="{4C6F7909-332B-4873-AECE-DBF7A1C871D3}"/>
              </a:ext>
            </a:extLst>
          </p:cNvPr>
          <p:cNvSpPr txBox="1"/>
          <p:nvPr/>
        </p:nvSpPr>
        <p:spPr>
          <a:xfrm>
            <a:off x="1479957" y="6068475"/>
            <a:ext cx="2371794" cy="307777"/>
          </a:xfrm>
          <a:prstGeom prst="rect">
            <a:avLst/>
          </a:prstGeom>
          <a:solidFill>
            <a:srgbClr val="374562"/>
          </a:solidFill>
        </p:spPr>
        <p:txBody>
          <a:bodyPr wrap="square" rtlCol="0">
            <a:spAutoFit/>
          </a:bodyPr>
          <a:lstStyle/>
          <a:p>
            <a:pPr algn="ctr" rtl="1"/>
            <a:r>
              <a:rPr lang="fa-IR" altLang="ko-KR" sz="1400" b="1" dirty="0">
                <a:solidFill>
                  <a:schemeClr val="bg1"/>
                </a:solidFill>
                <a:cs typeface="B Nazanin" panose="00000400000000000000" pitchFamily="2" charset="-78"/>
              </a:rPr>
              <a:t>افزودن محتویات عنوان</a:t>
            </a:r>
            <a:endParaRPr lang="ko-KR" altLang="en-US" sz="1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299122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4EF7059D-DA5F-4A6A-9F56-7C6129E1815A}"/>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5196A549-C0D5-4DFF-9A04-BDF881D9A56D}"/>
              </a:ext>
            </a:extLst>
          </p:cNvPr>
          <p:cNvSpPr txBox="1"/>
          <p:nvPr/>
        </p:nvSpPr>
        <p:spPr>
          <a:xfrm>
            <a:off x="1969099" y="4099762"/>
            <a:ext cx="8279346" cy="769441"/>
          </a:xfrm>
          <a:prstGeom prst="rect">
            <a:avLst/>
          </a:prstGeom>
          <a:noFill/>
        </p:spPr>
        <p:txBody>
          <a:bodyPr wrap="square" rtlCol="0" anchor="ctr">
            <a:spAutoFit/>
          </a:bodyPr>
          <a:lstStyle/>
          <a:p>
            <a:pPr algn="ctr" rtl="1"/>
            <a:r>
              <a:rPr lang="fa-IR" altLang="ko-KR" sz="4400" b="1" dirty="0">
                <a:solidFill>
                  <a:schemeClr val="bg1"/>
                </a:solidFill>
                <a:latin typeface="+mj-lt"/>
                <a:cs typeface="B Nazanin" panose="00000400000000000000" pitchFamily="2" charset="-78"/>
              </a:rPr>
              <a:t>ارائه عالی</a:t>
            </a:r>
            <a:endParaRPr lang="en-US" altLang="ko-KR" sz="4400" b="1" dirty="0">
              <a:solidFill>
                <a:schemeClr val="bg1"/>
              </a:solidFill>
              <a:latin typeface="+mj-lt"/>
              <a:cs typeface="B Nazanin" panose="00000400000000000000" pitchFamily="2" charset="-78"/>
            </a:endParaRPr>
          </a:p>
        </p:txBody>
      </p:sp>
      <p:sp>
        <p:nvSpPr>
          <p:cNvPr id="5" name="TextBox 4">
            <a:extLst>
              <a:ext uri="{FF2B5EF4-FFF2-40B4-BE49-F238E27FC236}">
                <a16:creationId xmlns:a16="http://schemas.microsoft.com/office/drawing/2014/main" id="{F73B1E66-F9B5-4232-97D1-4209DDF4FEB5}"/>
              </a:ext>
            </a:extLst>
          </p:cNvPr>
          <p:cNvSpPr txBox="1"/>
          <p:nvPr/>
        </p:nvSpPr>
        <p:spPr>
          <a:xfrm>
            <a:off x="1956327" y="4886641"/>
            <a:ext cx="8279346" cy="369332"/>
          </a:xfrm>
          <a:prstGeom prst="rect">
            <a:avLst/>
          </a:prstGeom>
          <a:noFill/>
        </p:spPr>
        <p:txBody>
          <a:bodyPr wrap="square" lIns="48000" tIns="0" rIns="24000" bIns="0" rtlCol="0">
            <a:spAutoFit/>
          </a:bodyPr>
          <a:lstStyle/>
          <a:p>
            <a:pPr algn="ctr" rtl="1"/>
            <a:r>
              <a:rPr lang="fa-IR" altLang="ko-KR" sz="2400" dirty="0">
                <a:solidFill>
                  <a:schemeClr val="bg1"/>
                </a:solidFill>
                <a:latin typeface="+mj-lt"/>
                <a:cs typeface="B Nazanin" panose="00000400000000000000" pitchFamily="2" charset="-78"/>
              </a:rPr>
              <a:t>ما ارائه حرفه ای ایجاد می کنیم</a:t>
            </a:r>
            <a:endParaRPr lang="ko-KR" altLang="en-US" sz="2400" dirty="0">
              <a:solidFill>
                <a:schemeClr val="bg1"/>
              </a:solidFill>
              <a:latin typeface="+mj-lt"/>
              <a:cs typeface="B Nazanin" panose="00000400000000000000" pitchFamily="2" charset="-78"/>
            </a:endParaRPr>
          </a:p>
        </p:txBody>
      </p:sp>
      <p:sp>
        <p:nvSpPr>
          <p:cNvPr id="6" name="Rectangle 5">
            <a:extLst>
              <a:ext uri="{FF2B5EF4-FFF2-40B4-BE49-F238E27FC236}">
                <a16:creationId xmlns:a16="http://schemas.microsoft.com/office/drawing/2014/main" id="{9ED73B2A-C251-45A3-B822-F4ED6A07B8EC}"/>
              </a:ext>
            </a:extLst>
          </p:cNvPr>
          <p:cNvSpPr/>
          <p:nvPr/>
        </p:nvSpPr>
        <p:spPr>
          <a:xfrm>
            <a:off x="1543050" y="5476875"/>
            <a:ext cx="87820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7" name="TextBox 6">
            <a:extLst>
              <a:ext uri="{FF2B5EF4-FFF2-40B4-BE49-F238E27FC236}">
                <a16:creationId xmlns:a16="http://schemas.microsoft.com/office/drawing/2014/main" id="{ECD0F159-FA95-4523-810B-E964C3A12B3E}"/>
              </a:ext>
            </a:extLst>
          </p:cNvPr>
          <p:cNvSpPr txBox="1"/>
          <p:nvPr/>
        </p:nvSpPr>
        <p:spPr>
          <a:xfrm>
            <a:off x="2047876" y="5656023"/>
            <a:ext cx="8121792" cy="981423"/>
          </a:xfrm>
          <a:prstGeom prst="rect">
            <a:avLst/>
          </a:prstGeom>
          <a:noFill/>
        </p:spPr>
        <p:txBody>
          <a:bodyPr wrap="square" rtlCol="0">
            <a:spAutoFit/>
          </a:bodyPr>
          <a:lstStyle/>
          <a:p>
            <a:pPr algn="r" rtl="1">
              <a:lnSpc>
                <a:spcPct val="107000"/>
              </a:lnSpc>
              <a:spcAft>
                <a:spcPts val="800"/>
              </a:spcAft>
            </a:pPr>
            <a:r>
              <a:rPr lang="fa-IR"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5" name="Freeform: Shape 14">
            <a:extLst>
              <a:ext uri="{FF2B5EF4-FFF2-40B4-BE49-F238E27FC236}">
                <a16:creationId xmlns:a16="http://schemas.microsoft.com/office/drawing/2014/main" id="{6A945C08-8C61-456D-8AC0-B465AC983C36}"/>
              </a:ext>
            </a:extLst>
          </p:cNvPr>
          <p:cNvSpPr/>
          <p:nvPr/>
        </p:nvSpPr>
        <p:spPr>
          <a:xfrm>
            <a:off x="0" y="2043757"/>
            <a:ext cx="4706782" cy="1794817"/>
          </a:xfrm>
          <a:custGeom>
            <a:avLst/>
            <a:gdLst>
              <a:gd name="connsiteX0" fmla="*/ 949937 w 4706782"/>
              <a:gd name="connsiteY0" fmla="*/ 813733 h 1794817"/>
              <a:gd name="connsiteX1" fmla="*/ 936549 w 4706782"/>
              <a:gd name="connsiteY1" fmla="*/ 828285 h 1794817"/>
              <a:gd name="connsiteX2" fmla="*/ 936549 w 4706782"/>
              <a:gd name="connsiteY2" fmla="*/ 914431 h 1794817"/>
              <a:gd name="connsiteX3" fmla="*/ 936549 w 4706782"/>
              <a:gd name="connsiteY3" fmla="*/ 997667 h 1794817"/>
              <a:gd name="connsiteX4" fmla="*/ 951101 w 4706782"/>
              <a:gd name="connsiteY4" fmla="*/ 1012800 h 1794817"/>
              <a:gd name="connsiteX5" fmla="*/ 965653 w 4706782"/>
              <a:gd name="connsiteY5" fmla="*/ 997667 h 1794817"/>
              <a:gd name="connsiteX6" fmla="*/ 965071 w 4706782"/>
              <a:gd name="connsiteY6" fmla="*/ 827702 h 1794817"/>
              <a:gd name="connsiteX7" fmla="*/ 949937 w 4706782"/>
              <a:gd name="connsiteY7" fmla="*/ 813733 h 1794817"/>
              <a:gd name="connsiteX8" fmla="*/ 792778 w 4706782"/>
              <a:gd name="connsiteY8" fmla="*/ 766003 h 1794817"/>
              <a:gd name="connsiteX9" fmla="*/ 780555 w 4706782"/>
              <a:gd name="connsiteY9" fmla="*/ 778809 h 1794817"/>
              <a:gd name="connsiteX10" fmla="*/ 780555 w 4706782"/>
              <a:gd name="connsiteY10" fmla="*/ 813151 h 1794817"/>
              <a:gd name="connsiteX11" fmla="*/ 779973 w 4706782"/>
              <a:gd name="connsiteY11" fmla="*/ 813151 h 1794817"/>
              <a:gd name="connsiteX12" fmla="*/ 779973 w 4706782"/>
              <a:gd name="connsiteY12" fmla="*/ 845747 h 1794817"/>
              <a:gd name="connsiteX13" fmla="*/ 760183 w 4706782"/>
              <a:gd name="connsiteY13" fmla="*/ 864955 h 1794817"/>
              <a:gd name="connsiteX14" fmla="*/ 718274 w 4706782"/>
              <a:gd name="connsiteY14" fmla="*/ 864955 h 1794817"/>
              <a:gd name="connsiteX15" fmla="*/ 705468 w 4706782"/>
              <a:gd name="connsiteY15" fmla="*/ 876596 h 1794817"/>
              <a:gd name="connsiteX16" fmla="*/ 722930 w 4706782"/>
              <a:gd name="connsiteY16" fmla="*/ 903371 h 1794817"/>
              <a:gd name="connsiteX17" fmla="*/ 729332 w 4706782"/>
              <a:gd name="connsiteY17" fmla="*/ 917923 h 1794817"/>
              <a:gd name="connsiteX18" fmla="*/ 729332 w 4706782"/>
              <a:gd name="connsiteY18" fmla="*/ 997085 h 1794817"/>
              <a:gd name="connsiteX19" fmla="*/ 745049 w 4706782"/>
              <a:gd name="connsiteY19" fmla="*/ 1012800 h 1794817"/>
              <a:gd name="connsiteX20" fmla="*/ 791032 w 4706782"/>
              <a:gd name="connsiteY20" fmla="*/ 1012800 h 1794817"/>
              <a:gd name="connsiteX21" fmla="*/ 803255 w 4706782"/>
              <a:gd name="connsiteY21" fmla="*/ 1000577 h 1794817"/>
              <a:gd name="connsiteX22" fmla="*/ 803837 w 4706782"/>
              <a:gd name="connsiteY22" fmla="*/ 778227 h 1794817"/>
              <a:gd name="connsiteX23" fmla="*/ 792778 w 4706782"/>
              <a:gd name="connsiteY23" fmla="*/ 766003 h 1794817"/>
              <a:gd name="connsiteX24" fmla="*/ 763675 w 4706782"/>
              <a:gd name="connsiteY24" fmla="*/ 598950 h 1794817"/>
              <a:gd name="connsiteX25" fmla="*/ 747959 w 4706782"/>
              <a:gd name="connsiteY25" fmla="*/ 615247 h 1794817"/>
              <a:gd name="connsiteX26" fmla="*/ 747959 w 4706782"/>
              <a:gd name="connsiteY26" fmla="*/ 695573 h 1794817"/>
              <a:gd name="connsiteX27" fmla="*/ 747377 w 4706782"/>
              <a:gd name="connsiteY27" fmla="*/ 695573 h 1794817"/>
              <a:gd name="connsiteX28" fmla="*/ 747377 w 4706782"/>
              <a:gd name="connsiteY28" fmla="*/ 774734 h 1794817"/>
              <a:gd name="connsiteX29" fmla="*/ 723512 w 4706782"/>
              <a:gd name="connsiteY29" fmla="*/ 799181 h 1794817"/>
              <a:gd name="connsiteX30" fmla="*/ 705468 w 4706782"/>
              <a:gd name="connsiteY30" fmla="*/ 830031 h 1794817"/>
              <a:gd name="connsiteX31" fmla="*/ 726423 w 4706782"/>
              <a:gd name="connsiteY31" fmla="*/ 842254 h 1794817"/>
              <a:gd name="connsiteX32" fmla="*/ 731079 w 4706782"/>
              <a:gd name="connsiteY32" fmla="*/ 841672 h 1794817"/>
              <a:gd name="connsiteX33" fmla="*/ 757854 w 4706782"/>
              <a:gd name="connsiteY33" fmla="*/ 812569 h 1794817"/>
              <a:gd name="connsiteX34" fmla="*/ 757272 w 4706782"/>
              <a:gd name="connsiteY34" fmla="*/ 757272 h 1794817"/>
              <a:gd name="connsiteX35" fmla="*/ 767749 w 4706782"/>
              <a:gd name="connsiteY35" fmla="*/ 745049 h 1794817"/>
              <a:gd name="connsiteX36" fmla="*/ 775316 w 4706782"/>
              <a:gd name="connsiteY36" fmla="*/ 744467 h 1794817"/>
              <a:gd name="connsiteX37" fmla="*/ 803255 w 4706782"/>
              <a:gd name="connsiteY37" fmla="*/ 714199 h 1794817"/>
              <a:gd name="connsiteX38" fmla="*/ 848657 w 4706782"/>
              <a:gd name="connsiteY38" fmla="*/ 636784 h 1794817"/>
              <a:gd name="connsiteX39" fmla="*/ 856224 w 4706782"/>
              <a:gd name="connsiteY39" fmla="*/ 606516 h 1794817"/>
              <a:gd name="connsiteX40" fmla="*/ 841090 w 4706782"/>
              <a:gd name="connsiteY40" fmla="*/ 598950 h 1794817"/>
              <a:gd name="connsiteX41" fmla="*/ 763675 w 4706782"/>
              <a:gd name="connsiteY41" fmla="*/ 598950 h 1794817"/>
              <a:gd name="connsiteX42" fmla="*/ 1859510 w 4706782"/>
              <a:gd name="connsiteY42" fmla="*/ 462385 h 1794817"/>
              <a:gd name="connsiteX43" fmla="*/ 1859510 w 4706782"/>
              <a:gd name="connsiteY43" fmla="*/ 563358 h 1794817"/>
              <a:gd name="connsiteX44" fmla="*/ 1898670 w 4706782"/>
              <a:gd name="connsiteY44" fmla="*/ 571265 h 1794817"/>
              <a:gd name="connsiteX45" fmla="*/ 1975957 w 4706782"/>
              <a:gd name="connsiteY45" fmla="*/ 687863 h 1794817"/>
              <a:gd name="connsiteX46" fmla="*/ 1975957 w 4706782"/>
              <a:gd name="connsiteY46" fmla="*/ 1019771 h 1794817"/>
              <a:gd name="connsiteX47" fmla="*/ 2020147 w 4706782"/>
              <a:gd name="connsiteY47" fmla="*/ 1019771 h 1794817"/>
              <a:gd name="connsiteX48" fmla="*/ 2020147 w 4706782"/>
              <a:gd name="connsiteY48" fmla="*/ 462385 h 1794817"/>
              <a:gd name="connsiteX49" fmla="*/ 1523563 w 4706782"/>
              <a:gd name="connsiteY49" fmla="*/ 462385 h 1794817"/>
              <a:gd name="connsiteX50" fmla="*/ 1523563 w 4706782"/>
              <a:gd name="connsiteY50" fmla="*/ 563007 h 1794817"/>
              <a:gd name="connsiteX51" fmla="*/ 1564067 w 4706782"/>
              <a:gd name="connsiteY51" fmla="*/ 571184 h 1794817"/>
              <a:gd name="connsiteX52" fmla="*/ 1641354 w 4706782"/>
              <a:gd name="connsiteY52" fmla="*/ 687783 h 1794817"/>
              <a:gd name="connsiteX53" fmla="*/ 1641354 w 4706782"/>
              <a:gd name="connsiteY53" fmla="*/ 1019771 h 1794817"/>
              <a:gd name="connsiteX54" fmla="*/ 1722872 w 4706782"/>
              <a:gd name="connsiteY54" fmla="*/ 1019771 h 1794817"/>
              <a:gd name="connsiteX55" fmla="*/ 1722871 w 4706782"/>
              <a:gd name="connsiteY55" fmla="*/ 687863 h 1794817"/>
              <a:gd name="connsiteX56" fmla="*/ 1722872 w 4706782"/>
              <a:gd name="connsiteY56" fmla="*/ 687860 h 1794817"/>
              <a:gd name="connsiteX57" fmla="*/ 1722872 w 4706782"/>
              <a:gd name="connsiteY57" fmla="*/ 677670 h 1794817"/>
              <a:gd name="connsiteX58" fmla="*/ 1724928 w 4706782"/>
              <a:gd name="connsiteY58" fmla="*/ 677670 h 1794817"/>
              <a:gd name="connsiteX59" fmla="*/ 1732815 w 4706782"/>
              <a:gd name="connsiteY59" fmla="*/ 638606 h 1794817"/>
              <a:gd name="connsiteX60" fmla="*/ 1811784 w 4706782"/>
              <a:gd name="connsiteY60" fmla="*/ 567009 h 1794817"/>
              <a:gd name="connsiteX61" fmla="*/ 1827855 w 4706782"/>
              <a:gd name="connsiteY61" fmla="*/ 564579 h 1794817"/>
              <a:gd name="connsiteX62" fmla="*/ 1827855 w 4706782"/>
              <a:gd name="connsiteY62" fmla="*/ 462385 h 1794817"/>
              <a:gd name="connsiteX63" fmla="*/ 131548 w 4706782"/>
              <a:gd name="connsiteY63" fmla="*/ 0 h 1794817"/>
              <a:gd name="connsiteX64" fmla="*/ 216530 w 4706782"/>
              <a:gd name="connsiteY64" fmla="*/ 0 h 1794817"/>
              <a:gd name="connsiteX65" fmla="*/ 254364 w 4706782"/>
              <a:gd name="connsiteY65" fmla="*/ 802091 h 1794817"/>
              <a:gd name="connsiteX66" fmla="*/ 303840 w 4706782"/>
              <a:gd name="connsiteY66" fmla="*/ 803838 h 1794817"/>
              <a:gd name="connsiteX67" fmla="*/ 342838 w 4706782"/>
              <a:gd name="connsiteY67" fmla="*/ 164726 h 1794817"/>
              <a:gd name="connsiteX68" fmla="*/ 429567 w 4706782"/>
              <a:gd name="connsiteY68" fmla="*/ 164726 h 1794817"/>
              <a:gd name="connsiteX69" fmla="*/ 466820 w 4706782"/>
              <a:gd name="connsiteY69" fmla="*/ 806748 h 1794817"/>
              <a:gd name="connsiteX70" fmla="*/ 537832 w 4706782"/>
              <a:gd name="connsiteY70" fmla="*/ 810240 h 1794817"/>
              <a:gd name="connsiteX71" fmla="*/ 537832 w 4706782"/>
              <a:gd name="connsiteY71" fmla="*/ 704886 h 1794817"/>
              <a:gd name="connsiteX72" fmla="*/ 573338 w 4706782"/>
              <a:gd name="connsiteY72" fmla="*/ 642023 h 1794817"/>
              <a:gd name="connsiteX73" fmla="*/ 582651 w 4706782"/>
              <a:gd name="connsiteY73" fmla="*/ 633291 h 1794817"/>
              <a:gd name="connsiteX74" fmla="*/ 623396 w 4706782"/>
              <a:gd name="connsiteY74" fmla="*/ 629217 h 1794817"/>
              <a:gd name="connsiteX75" fmla="*/ 643769 w 4706782"/>
              <a:gd name="connsiteY75" fmla="*/ 647843 h 1794817"/>
              <a:gd name="connsiteX76" fmla="*/ 669962 w 4706782"/>
              <a:gd name="connsiteY76" fmla="*/ 697319 h 1794817"/>
              <a:gd name="connsiteX77" fmla="*/ 688588 w 4706782"/>
              <a:gd name="connsiteY77" fmla="*/ 714199 h 1794817"/>
              <a:gd name="connsiteX78" fmla="*/ 706050 w 4706782"/>
              <a:gd name="connsiteY78" fmla="*/ 731661 h 1794817"/>
              <a:gd name="connsiteX79" fmla="*/ 706050 w 4706782"/>
              <a:gd name="connsiteY79" fmla="*/ 760182 h 1794817"/>
              <a:gd name="connsiteX80" fmla="*/ 711289 w 4706782"/>
              <a:gd name="connsiteY80" fmla="*/ 769495 h 1794817"/>
              <a:gd name="connsiteX81" fmla="*/ 717691 w 4706782"/>
              <a:gd name="connsiteY81" fmla="*/ 759601 h 1794817"/>
              <a:gd name="connsiteX82" fmla="*/ 719438 w 4706782"/>
              <a:gd name="connsiteY82" fmla="*/ 713617 h 1794817"/>
              <a:gd name="connsiteX83" fmla="*/ 719438 w 4706782"/>
              <a:gd name="connsiteY83" fmla="*/ 591382 h 1794817"/>
              <a:gd name="connsiteX84" fmla="*/ 737482 w 4706782"/>
              <a:gd name="connsiteY84" fmla="*/ 571010 h 1794817"/>
              <a:gd name="connsiteX85" fmla="*/ 870193 w 4706782"/>
              <a:gd name="connsiteY85" fmla="*/ 571010 h 1794817"/>
              <a:gd name="connsiteX86" fmla="*/ 885909 w 4706782"/>
              <a:gd name="connsiteY86" fmla="*/ 587890 h 1794817"/>
              <a:gd name="connsiteX87" fmla="*/ 885327 w 4706782"/>
              <a:gd name="connsiteY87" fmla="*/ 619322 h 1794817"/>
              <a:gd name="connsiteX88" fmla="*/ 899297 w 4706782"/>
              <a:gd name="connsiteY88" fmla="*/ 642023 h 1794817"/>
              <a:gd name="connsiteX89" fmla="*/ 935967 w 4706782"/>
              <a:gd name="connsiteY89" fmla="*/ 700230 h 1794817"/>
              <a:gd name="connsiteX90" fmla="*/ 935967 w 4706782"/>
              <a:gd name="connsiteY90" fmla="*/ 756690 h 1794817"/>
              <a:gd name="connsiteX91" fmla="*/ 965653 w 4706782"/>
              <a:gd name="connsiteY91" fmla="*/ 785793 h 1794817"/>
              <a:gd name="connsiteX92" fmla="*/ 993010 w 4706782"/>
              <a:gd name="connsiteY92" fmla="*/ 812569 h 1794817"/>
              <a:gd name="connsiteX93" fmla="*/ 994756 w 4706782"/>
              <a:gd name="connsiteY93" fmla="*/ 994174 h 1794817"/>
              <a:gd name="connsiteX94" fmla="*/ 1035501 w 4706782"/>
              <a:gd name="connsiteY94" fmla="*/ 918505 h 1794817"/>
              <a:gd name="connsiteX95" fmla="*/ 1178690 w 4706782"/>
              <a:gd name="connsiteY95" fmla="*/ 999413 h 1794817"/>
              <a:gd name="connsiteX96" fmla="*/ 1222345 w 4706782"/>
              <a:gd name="connsiteY96" fmla="*/ 919088 h 1794817"/>
              <a:gd name="connsiteX97" fmla="*/ 1378340 w 4706782"/>
              <a:gd name="connsiteY97" fmla="*/ 1008144 h 1794817"/>
              <a:gd name="connsiteX98" fmla="*/ 1378403 w 4706782"/>
              <a:gd name="connsiteY98" fmla="*/ 1019771 h 1794817"/>
              <a:gd name="connsiteX99" fmla="*/ 1388268 w 4706782"/>
              <a:gd name="connsiteY99" fmla="*/ 1019771 h 1794817"/>
              <a:gd name="connsiteX100" fmla="*/ 1388267 w 4706782"/>
              <a:gd name="connsiteY100" fmla="*/ 687783 h 1794817"/>
              <a:gd name="connsiteX101" fmla="*/ 1388268 w 4706782"/>
              <a:gd name="connsiteY101" fmla="*/ 687778 h 1794817"/>
              <a:gd name="connsiteX102" fmla="*/ 1388268 w 4706782"/>
              <a:gd name="connsiteY102" fmla="*/ 677590 h 1794817"/>
              <a:gd name="connsiteX103" fmla="*/ 1389808 w 4706782"/>
              <a:gd name="connsiteY103" fmla="*/ 677590 h 1794817"/>
              <a:gd name="connsiteX104" fmla="*/ 1393956 w 4706782"/>
              <a:gd name="connsiteY104" fmla="*/ 650153 h 1794817"/>
              <a:gd name="connsiteX105" fmla="*/ 1465554 w 4706782"/>
              <a:gd name="connsiteY105" fmla="*/ 571184 h 1794817"/>
              <a:gd name="connsiteX106" fmla="*/ 1491908 w 4706782"/>
              <a:gd name="connsiteY106" fmla="*/ 565864 h 1794817"/>
              <a:gd name="connsiteX107" fmla="*/ 1491908 w 4706782"/>
              <a:gd name="connsiteY107" fmla="*/ 414574 h 1794817"/>
              <a:gd name="connsiteX108" fmla="*/ 1523563 w 4706782"/>
              <a:gd name="connsiteY108" fmla="*/ 414574 h 1794817"/>
              <a:gd name="connsiteX109" fmla="*/ 1523563 w 4706782"/>
              <a:gd name="connsiteY109" fmla="*/ 414903 h 1794817"/>
              <a:gd name="connsiteX110" fmla="*/ 2020147 w 4706782"/>
              <a:gd name="connsiteY110" fmla="*/ 414903 h 1794817"/>
              <a:gd name="connsiteX111" fmla="*/ 2020147 w 4706782"/>
              <a:gd name="connsiteY111" fmla="*/ 351714 h 1794817"/>
              <a:gd name="connsiteX112" fmla="*/ 2020147 w 4706782"/>
              <a:gd name="connsiteY112" fmla="*/ 325180 h 1794817"/>
              <a:gd name="connsiteX113" fmla="*/ 2020147 w 4706782"/>
              <a:gd name="connsiteY113" fmla="*/ 325177 h 1794817"/>
              <a:gd name="connsiteX114" fmla="*/ 2020147 w 4706782"/>
              <a:gd name="connsiteY114" fmla="*/ 210503 h 1794817"/>
              <a:gd name="connsiteX115" fmla="*/ 2020147 w 4706782"/>
              <a:gd name="connsiteY115" fmla="*/ 210502 h 1794817"/>
              <a:gd name="connsiteX116" fmla="*/ 2097401 w 4706782"/>
              <a:gd name="connsiteY116" fmla="*/ 210502 h 1794817"/>
              <a:gd name="connsiteX117" fmla="*/ 2097401 w 4706782"/>
              <a:gd name="connsiteY117" fmla="*/ 210503 h 1794817"/>
              <a:gd name="connsiteX118" fmla="*/ 2167249 w 4706782"/>
              <a:gd name="connsiteY118" fmla="*/ 210503 h 1794817"/>
              <a:gd name="connsiteX119" fmla="*/ 2167249 w 4706782"/>
              <a:gd name="connsiteY119" fmla="*/ 325180 h 1794817"/>
              <a:gd name="connsiteX120" fmla="*/ 2167249 w 4706782"/>
              <a:gd name="connsiteY120" fmla="*/ 351714 h 1794817"/>
              <a:gd name="connsiteX121" fmla="*/ 2167249 w 4706782"/>
              <a:gd name="connsiteY121" fmla="*/ 1019771 h 1794817"/>
              <a:gd name="connsiteX122" fmla="*/ 2237844 w 4706782"/>
              <a:gd name="connsiteY122" fmla="*/ 1019771 h 1794817"/>
              <a:gd name="connsiteX123" fmla="*/ 2237844 w 4706782"/>
              <a:gd name="connsiteY123" fmla="*/ 938690 h 1794817"/>
              <a:gd name="connsiteX124" fmla="*/ 2237844 w 4706782"/>
              <a:gd name="connsiteY124" fmla="*/ 937590 h 1794817"/>
              <a:gd name="connsiteX125" fmla="*/ 2326233 w 4706782"/>
              <a:gd name="connsiteY125" fmla="*/ 937590 h 1794817"/>
              <a:gd name="connsiteX126" fmla="*/ 2326233 w 4706782"/>
              <a:gd name="connsiteY126" fmla="*/ 467346 h 1794817"/>
              <a:gd name="connsiteX127" fmla="*/ 2326233 w 4706782"/>
              <a:gd name="connsiteY127" fmla="*/ 467344 h 1794817"/>
              <a:gd name="connsiteX128" fmla="*/ 2326233 w 4706782"/>
              <a:gd name="connsiteY128" fmla="*/ 467344 h 1794817"/>
              <a:gd name="connsiteX129" fmla="*/ 2326233 w 4706782"/>
              <a:gd name="connsiteY129" fmla="*/ 351712 h 1794817"/>
              <a:gd name="connsiteX130" fmla="*/ 2326234 w 4706782"/>
              <a:gd name="connsiteY130" fmla="*/ 351712 h 1794817"/>
              <a:gd name="connsiteX131" fmla="*/ 2437027 w 4706782"/>
              <a:gd name="connsiteY131" fmla="*/ 351712 h 1794817"/>
              <a:gd name="connsiteX132" fmla="*/ 2547819 w 4706782"/>
              <a:gd name="connsiteY132" fmla="*/ 351712 h 1794817"/>
              <a:gd name="connsiteX133" fmla="*/ 2547819 w 4706782"/>
              <a:gd name="connsiteY133" fmla="*/ 478093 h 1794817"/>
              <a:gd name="connsiteX134" fmla="*/ 2547819 w 4706782"/>
              <a:gd name="connsiteY134" fmla="*/ 478093 h 1794817"/>
              <a:gd name="connsiteX135" fmla="*/ 2547819 w 4706782"/>
              <a:gd name="connsiteY135" fmla="*/ 827806 h 1794817"/>
              <a:gd name="connsiteX136" fmla="*/ 2711095 w 4706782"/>
              <a:gd name="connsiteY136" fmla="*/ 924585 h 1794817"/>
              <a:gd name="connsiteX137" fmla="*/ 2711095 w 4706782"/>
              <a:gd name="connsiteY137" fmla="*/ 698636 h 1794817"/>
              <a:gd name="connsiteX138" fmla="*/ 3092295 w 4706782"/>
              <a:gd name="connsiteY138" fmla="*/ 924585 h 1794817"/>
              <a:gd name="connsiteX139" fmla="*/ 3092295 w 4706782"/>
              <a:gd name="connsiteY139" fmla="*/ 698636 h 1794817"/>
              <a:gd name="connsiteX140" fmla="*/ 3473494 w 4706782"/>
              <a:gd name="connsiteY140" fmla="*/ 924585 h 1794817"/>
              <a:gd name="connsiteX141" fmla="*/ 3473494 w 4706782"/>
              <a:gd name="connsiteY141" fmla="*/ 698636 h 1794817"/>
              <a:gd name="connsiteX142" fmla="*/ 3857188 w 4706782"/>
              <a:gd name="connsiteY142" fmla="*/ 926064 h 1794817"/>
              <a:gd name="connsiteX143" fmla="*/ 3857188 w 4706782"/>
              <a:gd name="connsiteY143" fmla="*/ 616960 h 1794817"/>
              <a:gd name="connsiteX144" fmla="*/ 3857261 w 4706782"/>
              <a:gd name="connsiteY144" fmla="*/ 620087 h 1794817"/>
              <a:gd name="connsiteX145" fmla="*/ 3857261 w 4706782"/>
              <a:gd name="connsiteY145" fmla="*/ 926107 h 1794817"/>
              <a:gd name="connsiteX146" fmla="*/ 3857993 w 4706782"/>
              <a:gd name="connsiteY146" fmla="*/ 926541 h 1794817"/>
              <a:gd name="connsiteX147" fmla="*/ 3857993 w 4706782"/>
              <a:gd name="connsiteY147" fmla="*/ 610937 h 1794817"/>
              <a:gd name="connsiteX148" fmla="*/ 3858725 w 4706782"/>
              <a:gd name="connsiteY148" fmla="*/ 604349 h 1794817"/>
              <a:gd name="connsiteX149" fmla="*/ 3948761 w 4706782"/>
              <a:gd name="connsiteY149" fmla="*/ 526025 h 1794817"/>
              <a:gd name="connsiteX150" fmla="*/ 4036967 w 4706782"/>
              <a:gd name="connsiteY150" fmla="*/ 610571 h 1794817"/>
              <a:gd name="connsiteX151" fmla="*/ 4036967 w 4706782"/>
              <a:gd name="connsiteY151" fmla="*/ 885805 h 1794817"/>
              <a:gd name="connsiteX152" fmla="*/ 4036967 w 4706782"/>
              <a:gd name="connsiteY152" fmla="*/ 1142005 h 1794817"/>
              <a:gd name="connsiteX153" fmla="*/ 4040627 w 4706782"/>
              <a:gd name="connsiteY153" fmla="*/ 1154815 h 1794817"/>
              <a:gd name="connsiteX154" fmla="*/ 4064051 w 4706782"/>
              <a:gd name="connsiteY154" fmla="*/ 1107601 h 1794817"/>
              <a:gd name="connsiteX155" fmla="*/ 4069907 w 4706782"/>
              <a:gd name="connsiteY155" fmla="*/ 1086373 h 1794817"/>
              <a:gd name="connsiteX156" fmla="*/ 4069907 w 4706782"/>
              <a:gd name="connsiteY156" fmla="*/ 707561 h 1794817"/>
              <a:gd name="connsiteX157" fmla="*/ 4069907 w 4706782"/>
              <a:gd name="connsiteY157" fmla="*/ 614231 h 1794817"/>
              <a:gd name="connsiteX158" fmla="*/ 4144571 w 4706782"/>
              <a:gd name="connsiteY158" fmla="*/ 526025 h 1794817"/>
              <a:gd name="connsiteX159" fmla="*/ 4160309 w 4706782"/>
              <a:gd name="connsiteY159" fmla="*/ 525659 h 1794817"/>
              <a:gd name="connsiteX160" fmla="*/ 4248515 w 4706782"/>
              <a:gd name="connsiteY160" fmla="*/ 610205 h 1794817"/>
              <a:gd name="connsiteX161" fmla="*/ 4248515 w 4706782"/>
              <a:gd name="connsiteY161" fmla="*/ 947293 h 1794817"/>
              <a:gd name="connsiteX162" fmla="*/ 4248515 w 4706782"/>
              <a:gd name="connsiteY162" fmla="*/ 957541 h 1794817"/>
              <a:gd name="connsiteX163" fmla="*/ 4254737 w 4706782"/>
              <a:gd name="connsiteY163" fmla="*/ 961933 h 1794817"/>
              <a:gd name="connsiteX164" fmla="*/ 4378080 w 4706782"/>
              <a:gd name="connsiteY164" fmla="*/ 951319 h 1794817"/>
              <a:gd name="connsiteX165" fmla="*/ 4643064 w 4706782"/>
              <a:gd name="connsiteY165" fmla="*/ 1141273 h 1794817"/>
              <a:gd name="connsiteX166" fmla="*/ 4659534 w 4706782"/>
              <a:gd name="connsiteY166" fmla="*/ 1186657 h 1794817"/>
              <a:gd name="connsiteX167" fmla="*/ 4665756 w 4706782"/>
              <a:gd name="connsiteY167" fmla="*/ 1189219 h 1794817"/>
              <a:gd name="connsiteX168" fmla="*/ 4684056 w 4706782"/>
              <a:gd name="connsiteY168" fmla="*/ 1211545 h 1794817"/>
              <a:gd name="connsiteX169" fmla="*/ 4684375 w 4706782"/>
              <a:gd name="connsiteY169" fmla="*/ 1279490 h 1794817"/>
              <a:gd name="connsiteX170" fmla="*/ 4706782 w 4706782"/>
              <a:gd name="connsiteY170" fmla="*/ 1279490 h 1794817"/>
              <a:gd name="connsiteX171" fmla="*/ 4706782 w 4706782"/>
              <a:gd name="connsiteY171" fmla="*/ 1794815 h 1794817"/>
              <a:gd name="connsiteX172" fmla="*/ 3873498 w 4706782"/>
              <a:gd name="connsiteY172" fmla="*/ 1794815 h 1794817"/>
              <a:gd name="connsiteX173" fmla="*/ 3873498 w 4706782"/>
              <a:gd name="connsiteY173" fmla="*/ 1794817 h 1794817"/>
              <a:gd name="connsiteX174" fmla="*/ 2427775 w 4706782"/>
              <a:gd name="connsiteY174" fmla="*/ 1794817 h 1794817"/>
              <a:gd name="connsiteX175" fmla="*/ 2368821 w 4706782"/>
              <a:gd name="connsiteY175" fmla="*/ 1794817 h 1794817"/>
              <a:gd name="connsiteX176" fmla="*/ 2329895 w 4706782"/>
              <a:gd name="connsiteY176" fmla="*/ 1794817 h 1794817"/>
              <a:gd name="connsiteX177" fmla="*/ 2329895 w 4706782"/>
              <a:gd name="connsiteY177" fmla="*/ 1794815 h 1794817"/>
              <a:gd name="connsiteX178" fmla="*/ 2296797 w 4706782"/>
              <a:gd name="connsiteY178" fmla="*/ 1794815 h 1794817"/>
              <a:gd name="connsiteX179" fmla="*/ 2296797 w 4706782"/>
              <a:gd name="connsiteY179" fmla="*/ 1794817 h 1794817"/>
              <a:gd name="connsiteX180" fmla="*/ 2237911 w 4706782"/>
              <a:gd name="connsiteY180" fmla="*/ 1794817 h 1794817"/>
              <a:gd name="connsiteX181" fmla="*/ 2237844 w 4706782"/>
              <a:gd name="connsiteY181" fmla="*/ 1794817 h 1794817"/>
              <a:gd name="connsiteX182" fmla="*/ 971708 w 4706782"/>
              <a:gd name="connsiteY182" fmla="*/ 1794817 h 1794817"/>
              <a:gd name="connsiteX183" fmla="*/ 971708 w 4706782"/>
              <a:gd name="connsiteY183" fmla="*/ 1794815 h 1794817"/>
              <a:gd name="connsiteX184" fmla="*/ 1164 w 4706782"/>
              <a:gd name="connsiteY184" fmla="*/ 1794815 h 1794817"/>
              <a:gd name="connsiteX185" fmla="*/ 1164 w 4706782"/>
              <a:gd name="connsiteY185" fmla="*/ 1279490 h 1794817"/>
              <a:gd name="connsiteX186" fmla="*/ 1753 w 4706782"/>
              <a:gd name="connsiteY186" fmla="*/ 1279490 h 1794817"/>
              <a:gd name="connsiteX187" fmla="*/ 0 w 4706782"/>
              <a:gd name="connsiteY187" fmla="*/ 803255 h 1794817"/>
              <a:gd name="connsiteX188" fmla="*/ 92549 w 4706782"/>
              <a:gd name="connsiteY188" fmla="*/ 801510 h 17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706782" h="1794817">
                <a:moveTo>
                  <a:pt x="949937" y="813733"/>
                </a:moveTo>
                <a:cubicBezTo>
                  <a:pt x="938877" y="813733"/>
                  <a:pt x="936549" y="818389"/>
                  <a:pt x="936549" y="828285"/>
                </a:cubicBezTo>
                <a:cubicBezTo>
                  <a:pt x="937132" y="856806"/>
                  <a:pt x="936549" y="885909"/>
                  <a:pt x="936549" y="914431"/>
                </a:cubicBezTo>
                <a:cubicBezTo>
                  <a:pt x="936549" y="942370"/>
                  <a:pt x="937132" y="969727"/>
                  <a:pt x="936549" y="997667"/>
                </a:cubicBezTo>
                <a:cubicBezTo>
                  <a:pt x="936549" y="1008726"/>
                  <a:pt x="940041" y="1012800"/>
                  <a:pt x="951101" y="1012800"/>
                </a:cubicBezTo>
                <a:cubicBezTo>
                  <a:pt x="962160" y="1012800"/>
                  <a:pt x="965653" y="1008144"/>
                  <a:pt x="965653" y="997667"/>
                </a:cubicBezTo>
                <a:cubicBezTo>
                  <a:pt x="964488" y="941206"/>
                  <a:pt x="964488" y="884163"/>
                  <a:pt x="965071" y="827702"/>
                </a:cubicBezTo>
                <a:cubicBezTo>
                  <a:pt x="965071" y="816061"/>
                  <a:pt x="959832" y="813733"/>
                  <a:pt x="949937" y="813733"/>
                </a:cubicBezTo>
                <a:close/>
                <a:moveTo>
                  <a:pt x="792778" y="766003"/>
                </a:moveTo>
                <a:cubicBezTo>
                  <a:pt x="783465" y="766003"/>
                  <a:pt x="780555" y="770078"/>
                  <a:pt x="780555" y="778809"/>
                </a:cubicBezTo>
                <a:cubicBezTo>
                  <a:pt x="780555" y="790450"/>
                  <a:pt x="780555" y="801510"/>
                  <a:pt x="780555" y="813151"/>
                </a:cubicBezTo>
                <a:cubicBezTo>
                  <a:pt x="780555" y="813151"/>
                  <a:pt x="780555" y="813151"/>
                  <a:pt x="779973" y="813151"/>
                </a:cubicBezTo>
                <a:cubicBezTo>
                  <a:pt x="779973" y="824210"/>
                  <a:pt x="779973" y="835270"/>
                  <a:pt x="779973" y="845747"/>
                </a:cubicBezTo>
                <a:cubicBezTo>
                  <a:pt x="779973" y="859134"/>
                  <a:pt x="774152" y="865537"/>
                  <a:pt x="760183" y="864955"/>
                </a:cubicBezTo>
                <a:cubicBezTo>
                  <a:pt x="746213" y="864373"/>
                  <a:pt x="732243" y="864955"/>
                  <a:pt x="718274" y="864955"/>
                </a:cubicBezTo>
                <a:cubicBezTo>
                  <a:pt x="709542" y="864955"/>
                  <a:pt x="705468" y="867283"/>
                  <a:pt x="705468" y="876596"/>
                </a:cubicBezTo>
                <a:cubicBezTo>
                  <a:pt x="706050" y="888820"/>
                  <a:pt x="701976" y="903371"/>
                  <a:pt x="722930" y="903371"/>
                </a:cubicBezTo>
                <a:cubicBezTo>
                  <a:pt x="730496" y="903371"/>
                  <a:pt x="729332" y="912103"/>
                  <a:pt x="729332" y="917923"/>
                </a:cubicBezTo>
                <a:cubicBezTo>
                  <a:pt x="729332" y="944116"/>
                  <a:pt x="729915" y="970310"/>
                  <a:pt x="729332" y="997085"/>
                </a:cubicBezTo>
                <a:cubicBezTo>
                  <a:pt x="729332" y="1008726"/>
                  <a:pt x="733407" y="1013383"/>
                  <a:pt x="745049" y="1012800"/>
                </a:cubicBezTo>
                <a:cubicBezTo>
                  <a:pt x="760183" y="1012219"/>
                  <a:pt x="775898" y="1012219"/>
                  <a:pt x="791032" y="1012800"/>
                </a:cubicBezTo>
                <a:cubicBezTo>
                  <a:pt x="799763" y="1012800"/>
                  <a:pt x="803837" y="1009308"/>
                  <a:pt x="803255" y="1000577"/>
                </a:cubicBezTo>
                <a:cubicBezTo>
                  <a:pt x="803837" y="926072"/>
                  <a:pt x="803837" y="852149"/>
                  <a:pt x="803837" y="778227"/>
                </a:cubicBezTo>
                <a:cubicBezTo>
                  <a:pt x="803837" y="770660"/>
                  <a:pt x="801509" y="766003"/>
                  <a:pt x="792778" y="766003"/>
                </a:cubicBezTo>
                <a:close/>
                <a:moveTo>
                  <a:pt x="763675" y="598950"/>
                </a:moveTo>
                <a:cubicBezTo>
                  <a:pt x="750869" y="598367"/>
                  <a:pt x="747377" y="603606"/>
                  <a:pt x="747959" y="615247"/>
                </a:cubicBezTo>
                <a:cubicBezTo>
                  <a:pt x="748541" y="642023"/>
                  <a:pt x="747959" y="668798"/>
                  <a:pt x="747959" y="695573"/>
                </a:cubicBezTo>
                <a:cubicBezTo>
                  <a:pt x="747959" y="695573"/>
                  <a:pt x="747959" y="695573"/>
                  <a:pt x="747377" y="695573"/>
                </a:cubicBezTo>
                <a:cubicBezTo>
                  <a:pt x="747377" y="721766"/>
                  <a:pt x="747377" y="747959"/>
                  <a:pt x="747377" y="774734"/>
                </a:cubicBezTo>
                <a:cubicBezTo>
                  <a:pt x="747377" y="793942"/>
                  <a:pt x="742721" y="798017"/>
                  <a:pt x="723512" y="799181"/>
                </a:cubicBezTo>
                <a:cubicBezTo>
                  <a:pt x="704304" y="799763"/>
                  <a:pt x="704304" y="801510"/>
                  <a:pt x="705468" y="830031"/>
                </a:cubicBezTo>
                <a:cubicBezTo>
                  <a:pt x="706050" y="846329"/>
                  <a:pt x="716527" y="842836"/>
                  <a:pt x="726423" y="842254"/>
                </a:cubicBezTo>
                <a:cubicBezTo>
                  <a:pt x="728168" y="842254"/>
                  <a:pt x="729332" y="841672"/>
                  <a:pt x="731079" y="841672"/>
                </a:cubicBezTo>
                <a:cubicBezTo>
                  <a:pt x="757854" y="840508"/>
                  <a:pt x="757854" y="840508"/>
                  <a:pt x="757854" y="812569"/>
                </a:cubicBezTo>
                <a:cubicBezTo>
                  <a:pt x="757854" y="793942"/>
                  <a:pt x="759018" y="775899"/>
                  <a:pt x="757272" y="757272"/>
                </a:cubicBezTo>
                <a:cubicBezTo>
                  <a:pt x="756690" y="747959"/>
                  <a:pt x="761347" y="746213"/>
                  <a:pt x="767749" y="745049"/>
                </a:cubicBezTo>
                <a:cubicBezTo>
                  <a:pt x="770077" y="744467"/>
                  <a:pt x="772406" y="744467"/>
                  <a:pt x="775316" y="744467"/>
                </a:cubicBezTo>
                <a:cubicBezTo>
                  <a:pt x="805584" y="744467"/>
                  <a:pt x="803837" y="747377"/>
                  <a:pt x="803255" y="714199"/>
                </a:cubicBezTo>
                <a:cubicBezTo>
                  <a:pt x="802091" y="678693"/>
                  <a:pt x="814315" y="651336"/>
                  <a:pt x="848657" y="636784"/>
                </a:cubicBezTo>
                <a:cubicBezTo>
                  <a:pt x="863791" y="630381"/>
                  <a:pt x="856224" y="616993"/>
                  <a:pt x="856224" y="606516"/>
                </a:cubicBezTo>
                <a:cubicBezTo>
                  <a:pt x="856224" y="597203"/>
                  <a:pt x="847493" y="598950"/>
                  <a:pt x="841090" y="598950"/>
                </a:cubicBezTo>
                <a:cubicBezTo>
                  <a:pt x="815479" y="598950"/>
                  <a:pt x="789286" y="599531"/>
                  <a:pt x="763675" y="598950"/>
                </a:cubicBezTo>
                <a:close/>
                <a:moveTo>
                  <a:pt x="1859510" y="462385"/>
                </a:moveTo>
                <a:lnTo>
                  <a:pt x="1859510" y="563358"/>
                </a:lnTo>
                <a:lnTo>
                  <a:pt x="1898670" y="571265"/>
                </a:lnTo>
                <a:cubicBezTo>
                  <a:pt x="1944088" y="590475"/>
                  <a:pt x="1975957" y="635447"/>
                  <a:pt x="1975957" y="687863"/>
                </a:cubicBezTo>
                <a:lnTo>
                  <a:pt x="1975957" y="1019771"/>
                </a:lnTo>
                <a:lnTo>
                  <a:pt x="2020147" y="1019771"/>
                </a:lnTo>
                <a:lnTo>
                  <a:pt x="2020147" y="462385"/>
                </a:lnTo>
                <a:close/>
                <a:moveTo>
                  <a:pt x="1523563" y="462385"/>
                </a:moveTo>
                <a:lnTo>
                  <a:pt x="1523563" y="563007"/>
                </a:lnTo>
                <a:lnTo>
                  <a:pt x="1564067" y="571184"/>
                </a:lnTo>
                <a:cubicBezTo>
                  <a:pt x="1609485" y="590394"/>
                  <a:pt x="1641354" y="635367"/>
                  <a:pt x="1641354" y="687783"/>
                </a:cubicBezTo>
                <a:lnTo>
                  <a:pt x="1641354" y="1019771"/>
                </a:lnTo>
                <a:lnTo>
                  <a:pt x="1722872" y="1019771"/>
                </a:lnTo>
                <a:lnTo>
                  <a:pt x="1722871" y="687863"/>
                </a:lnTo>
                <a:lnTo>
                  <a:pt x="1722872" y="687860"/>
                </a:lnTo>
                <a:lnTo>
                  <a:pt x="1722872" y="677670"/>
                </a:lnTo>
                <a:lnTo>
                  <a:pt x="1724928" y="677670"/>
                </a:lnTo>
                <a:lnTo>
                  <a:pt x="1732815" y="638606"/>
                </a:lnTo>
                <a:cubicBezTo>
                  <a:pt x="1747223" y="604543"/>
                  <a:pt x="1776122" y="578101"/>
                  <a:pt x="1811784" y="567009"/>
                </a:cubicBezTo>
                <a:lnTo>
                  <a:pt x="1827855" y="564579"/>
                </a:lnTo>
                <a:lnTo>
                  <a:pt x="1827855" y="462385"/>
                </a:lnTo>
                <a:close/>
                <a:moveTo>
                  <a:pt x="131548" y="0"/>
                </a:moveTo>
                <a:lnTo>
                  <a:pt x="216530" y="0"/>
                </a:lnTo>
                <a:lnTo>
                  <a:pt x="254364" y="802091"/>
                </a:lnTo>
                <a:lnTo>
                  <a:pt x="303840" y="803838"/>
                </a:lnTo>
                <a:lnTo>
                  <a:pt x="342838" y="164726"/>
                </a:lnTo>
                <a:lnTo>
                  <a:pt x="429567" y="164726"/>
                </a:lnTo>
                <a:lnTo>
                  <a:pt x="466820" y="806748"/>
                </a:lnTo>
                <a:lnTo>
                  <a:pt x="537832" y="810240"/>
                </a:lnTo>
                <a:cubicBezTo>
                  <a:pt x="537832" y="775316"/>
                  <a:pt x="537832" y="739810"/>
                  <a:pt x="537832" y="704886"/>
                </a:cubicBezTo>
                <a:cubicBezTo>
                  <a:pt x="537832" y="677529"/>
                  <a:pt x="548891" y="655992"/>
                  <a:pt x="573338" y="642023"/>
                </a:cubicBezTo>
                <a:cubicBezTo>
                  <a:pt x="577413" y="639694"/>
                  <a:pt x="580323" y="637366"/>
                  <a:pt x="582651" y="633291"/>
                </a:cubicBezTo>
                <a:cubicBezTo>
                  <a:pt x="587890" y="623396"/>
                  <a:pt x="618158" y="619904"/>
                  <a:pt x="623396" y="629217"/>
                </a:cubicBezTo>
                <a:cubicBezTo>
                  <a:pt x="628635" y="638530"/>
                  <a:pt x="636784" y="642023"/>
                  <a:pt x="643769" y="647843"/>
                </a:cubicBezTo>
                <a:cubicBezTo>
                  <a:pt x="660067" y="660649"/>
                  <a:pt x="669962" y="676947"/>
                  <a:pt x="669962" y="697319"/>
                </a:cubicBezTo>
                <a:cubicBezTo>
                  <a:pt x="669962" y="711871"/>
                  <a:pt x="675782" y="715945"/>
                  <a:pt x="688588" y="714199"/>
                </a:cubicBezTo>
                <a:cubicBezTo>
                  <a:pt x="701393" y="712453"/>
                  <a:pt x="706632" y="719438"/>
                  <a:pt x="706050" y="731661"/>
                </a:cubicBezTo>
                <a:cubicBezTo>
                  <a:pt x="705468" y="740974"/>
                  <a:pt x="706050" y="750287"/>
                  <a:pt x="706050" y="760182"/>
                </a:cubicBezTo>
                <a:cubicBezTo>
                  <a:pt x="706050" y="764257"/>
                  <a:pt x="705468" y="768914"/>
                  <a:pt x="711289" y="769495"/>
                </a:cubicBezTo>
                <a:cubicBezTo>
                  <a:pt x="717691" y="770078"/>
                  <a:pt x="717691" y="764257"/>
                  <a:pt x="717691" y="759601"/>
                </a:cubicBezTo>
                <a:cubicBezTo>
                  <a:pt x="718274" y="744467"/>
                  <a:pt x="719438" y="728751"/>
                  <a:pt x="719438" y="713617"/>
                </a:cubicBezTo>
                <a:cubicBezTo>
                  <a:pt x="720019" y="672872"/>
                  <a:pt x="720019" y="632127"/>
                  <a:pt x="719438" y="591382"/>
                </a:cubicBezTo>
                <a:cubicBezTo>
                  <a:pt x="719438" y="579159"/>
                  <a:pt x="723512" y="571010"/>
                  <a:pt x="737482" y="571010"/>
                </a:cubicBezTo>
                <a:cubicBezTo>
                  <a:pt x="781719" y="571010"/>
                  <a:pt x="825956" y="571010"/>
                  <a:pt x="870193" y="571010"/>
                </a:cubicBezTo>
                <a:cubicBezTo>
                  <a:pt x="881253" y="571010"/>
                  <a:pt x="886491" y="576831"/>
                  <a:pt x="885909" y="587890"/>
                </a:cubicBezTo>
                <a:cubicBezTo>
                  <a:pt x="885909" y="598367"/>
                  <a:pt x="886491" y="608844"/>
                  <a:pt x="885327" y="619322"/>
                </a:cubicBezTo>
                <a:cubicBezTo>
                  <a:pt x="884163" y="630963"/>
                  <a:pt x="888238" y="637366"/>
                  <a:pt x="899297" y="642023"/>
                </a:cubicBezTo>
                <a:cubicBezTo>
                  <a:pt x="923744" y="653082"/>
                  <a:pt x="935385" y="673454"/>
                  <a:pt x="935967" y="700230"/>
                </a:cubicBezTo>
                <a:cubicBezTo>
                  <a:pt x="935967" y="718856"/>
                  <a:pt x="935967" y="738064"/>
                  <a:pt x="935967" y="756690"/>
                </a:cubicBezTo>
                <a:cubicBezTo>
                  <a:pt x="935967" y="789868"/>
                  <a:pt x="932475" y="785793"/>
                  <a:pt x="965653" y="785793"/>
                </a:cubicBezTo>
                <a:cubicBezTo>
                  <a:pt x="991264" y="785793"/>
                  <a:pt x="993010" y="787540"/>
                  <a:pt x="993010" y="812569"/>
                </a:cubicBezTo>
                <a:cubicBezTo>
                  <a:pt x="993592" y="873104"/>
                  <a:pt x="994756" y="933639"/>
                  <a:pt x="994756" y="994174"/>
                </a:cubicBezTo>
                <a:lnTo>
                  <a:pt x="1035501" y="918505"/>
                </a:lnTo>
                <a:lnTo>
                  <a:pt x="1178690" y="999413"/>
                </a:lnTo>
                <a:lnTo>
                  <a:pt x="1222345" y="919088"/>
                </a:lnTo>
                <a:lnTo>
                  <a:pt x="1378340" y="1008144"/>
                </a:lnTo>
                <a:lnTo>
                  <a:pt x="1378403" y="1019771"/>
                </a:lnTo>
                <a:lnTo>
                  <a:pt x="1388268" y="1019771"/>
                </a:lnTo>
                <a:lnTo>
                  <a:pt x="1388267" y="687783"/>
                </a:lnTo>
                <a:lnTo>
                  <a:pt x="1388268" y="687778"/>
                </a:lnTo>
                <a:lnTo>
                  <a:pt x="1388268" y="677590"/>
                </a:lnTo>
                <a:lnTo>
                  <a:pt x="1389808" y="677590"/>
                </a:lnTo>
                <a:lnTo>
                  <a:pt x="1393956" y="650153"/>
                </a:lnTo>
                <a:cubicBezTo>
                  <a:pt x="1405049" y="614491"/>
                  <a:pt x="1431490" y="585592"/>
                  <a:pt x="1465554" y="571184"/>
                </a:cubicBezTo>
                <a:lnTo>
                  <a:pt x="1491908" y="565864"/>
                </a:lnTo>
                <a:lnTo>
                  <a:pt x="1491908" y="414574"/>
                </a:lnTo>
                <a:lnTo>
                  <a:pt x="1523563" y="414574"/>
                </a:lnTo>
                <a:lnTo>
                  <a:pt x="1523563" y="414903"/>
                </a:lnTo>
                <a:lnTo>
                  <a:pt x="2020147" y="414903"/>
                </a:lnTo>
                <a:lnTo>
                  <a:pt x="2020147" y="351714"/>
                </a:lnTo>
                <a:lnTo>
                  <a:pt x="2020147" y="325180"/>
                </a:lnTo>
                <a:lnTo>
                  <a:pt x="2020147" y="325177"/>
                </a:lnTo>
                <a:lnTo>
                  <a:pt x="2020147" y="210503"/>
                </a:lnTo>
                <a:lnTo>
                  <a:pt x="2020147" y="210502"/>
                </a:lnTo>
                <a:lnTo>
                  <a:pt x="2097401" y="210502"/>
                </a:lnTo>
                <a:lnTo>
                  <a:pt x="2097401" y="210503"/>
                </a:lnTo>
                <a:lnTo>
                  <a:pt x="2167249" y="210503"/>
                </a:lnTo>
                <a:lnTo>
                  <a:pt x="2167249" y="325180"/>
                </a:lnTo>
                <a:lnTo>
                  <a:pt x="2167249" y="351714"/>
                </a:lnTo>
                <a:lnTo>
                  <a:pt x="2167249" y="1019771"/>
                </a:lnTo>
                <a:lnTo>
                  <a:pt x="2237844" y="1019771"/>
                </a:lnTo>
                <a:lnTo>
                  <a:pt x="2237844" y="938690"/>
                </a:lnTo>
                <a:lnTo>
                  <a:pt x="2237844" y="937590"/>
                </a:lnTo>
                <a:lnTo>
                  <a:pt x="2326233" y="937590"/>
                </a:lnTo>
                <a:lnTo>
                  <a:pt x="2326233" y="467346"/>
                </a:lnTo>
                <a:lnTo>
                  <a:pt x="2326233" y="467344"/>
                </a:lnTo>
                <a:lnTo>
                  <a:pt x="2326233" y="467344"/>
                </a:lnTo>
                <a:lnTo>
                  <a:pt x="2326233" y="351712"/>
                </a:lnTo>
                <a:lnTo>
                  <a:pt x="2326234" y="351712"/>
                </a:lnTo>
                <a:lnTo>
                  <a:pt x="2437027" y="351712"/>
                </a:lnTo>
                <a:lnTo>
                  <a:pt x="2547819" y="351712"/>
                </a:lnTo>
                <a:lnTo>
                  <a:pt x="2547819" y="478093"/>
                </a:lnTo>
                <a:lnTo>
                  <a:pt x="2547819" y="478093"/>
                </a:lnTo>
                <a:lnTo>
                  <a:pt x="2547819" y="827806"/>
                </a:lnTo>
                <a:lnTo>
                  <a:pt x="2711095" y="924585"/>
                </a:lnTo>
                <a:lnTo>
                  <a:pt x="2711095" y="698636"/>
                </a:lnTo>
                <a:lnTo>
                  <a:pt x="3092295" y="924585"/>
                </a:lnTo>
                <a:lnTo>
                  <a:pt x="3092295" y="698636"/>
                </a:lnTo>
                <a:lnTo>
                  <a:pt x="3473494" y="924585"/>
                </a:lnTo>
                <a:lnTo>
                  <a:pt x="3473494" y="698636"/>
                </a:lnTo>
                <a:lnTo>
                  <a:pt x="3857188" y="926064"/>
                </a:lnTo>
                <a:lnTo>
                  <a:pt x="3857188" y="616960"/>
                </a:lnTo>
                <a:lnTo>
                  <a:pt x="3857261" y="620087"/>
                </a:lnTo>
                <a:lnTo>
                  <a:pt x="3857261" y="926107"/>
                </a:lnTo>
                <a:lnTo>
                  <a:pt x="3857993" y="926541"/>
                </a:lnTo>
                <a:lnTo>
                  <a:pt x="3857993" y="610937"/>
                </a:lnTo>
                <a:cubicBezTo>
                  <a:pt x="3857993" y="608741"/>
                  <a:pt x="3857627" y="606545"/>
                  <a:pt x="3858725" y="604349"/>
                </a:cubicBezTo>
                <a:cubicBezTo>
                  <a:pt x="3864581" y="551645"/>
                  <a:pt x="3913259" y="522365"/>
                  <a:pt x="3948761" y="526025"/>
                </a:cubicBezTo>
                <a:cubicBezTo>
                  <a:pt x="3994877" y="523097"/>
                  <a:pt x="4037333" y="566285"/>
                  <a:pt x="4036967" y="610571"/>
                </a:cubicBezTo>
                <a:cubicBezTo>
                  <a:pt x="4036601" y="702071"/>
                  <a:pt x="4036967" y="793939"/>
                  <a:pt x="4036967" y="885805"/>
                </a:cubicBezTo>
                <a:cubicBezTo>
                  <a:pt x="4036967" y="971083"/>
                  <a:pt x="4036967" y="1056727"/>
                  <a:pt x="4036967" y="1142005"/>
                </a:cubicBezTo>
                <a:cubicBezTo>
                  <a:pt x="4036967" y="1146397"/>
                  <a:pt x="4034405" y="1151887"/>
                  <a:pt x="4040627" y="1154815"/>
                </a:cubicBezTo>
                <a:cubicBezTo>
                  <a:pt x="4046483" y="1137979"/>
                  <a:pt x="4054901" y="1122607"/>
                  <a:pt x="4064051" y="1107601"/>
                </a:cubicBezTo>
                <a:cubicBezTo>
                  <a:pt x="4068443" y="1100647"/>
                  <a:pt x="4069907" y="1094059"/>
                  <a:pt x="4069907" y="1086373"/>
                </a:cubicBezTo>
                <a:cubicBezTo>
                  <a:pt x="4069907" y="960103"/>
                  <a:pt x="4069907" y="833833"/>
                  <a:pt x="4069907" y="707561"/>
                </a:cubicBezTo>
                <a:cubicBezTo>
                  <a:pt x="4069907" y="676451"/>
                  <a:pt x="4070639" y="645341"/>
                  <a:pt x="4069907" y="614231"/>
                </a:cubicBezTo>
                <a:cubicBezTo>
                  <a:pt x="4068809" y="576167"/>
                  <a:pt x="4096259" y="535175"/>
                  <a:pt x="4144571" y="526025"/>
                </a:cubicBezTo>
                <a:cubicBezTo>
                  <a:pt x="4149695" y="524927"/>
                  <a:pt x="4155185" y="524927"/>
                  <a:pt x="4160309" y="525659"/>
                </a:cubicBezTo>
                <a:cubicBezTo>
                  <a:pt x="4208255" y="523463"/>
                  <a:pt x="4248515" y="567017"/>
                  <a:pt x="4248515" y="610205"/>
                </a:cubicBezTo>
                <a:cubicBezTo>
                  <a:pt x="4248149" y="722567"/>
                  <a:pt x="4248515" y="834931"/>
                  <a:pt x="4248515" y="947293"/>
                </a:cubicBezTo>
                <a:cubicBezTo>
                  <a:pt x="4248515" y="950953"/>
                  <a:pt x="4248515" y="954247"/>
                  <a:pt x="4248515" y="957541"/>
                </a:cubicBezTo>
                <a:cubicBezTo>
                  <a:pt x="4248515" y="961567"/>
                  <a:pt x="4251809" y="961933"/>
                  <a:pt x="4254737" y="961933"/>
                </a:cubicBezTo>
                <a:cubicBezTo>
                  <a:pt x="4294998" y="949489"/>
                  <a:pt x="4336721" y="946195"/>
                  <a:pt x="4378080" y="951319"/>
                </a:cubicBezTo>
                <a:cubicBezTo>
                  <a:pt x="4500324" y="966691"/>
                  <a:pt x="4588896" y="1030375"/>
                  <a:pt x="4643064" y="1141273"/>
                </a:cubicBezTo>
                <a:cubicBezTo>
                  <a:pt x="4650018" y="1155913"/>
                  <a:pt x="4656240" y="1170919"/>
                  <a:pt x="4659534" y="1186657"/>
                </a:cubicBezTo>
                <a:cubicBezTo>
                  <a:pt x="4661730" y="1187755"/>
                  <a:pt x="4663560" y="1188853"/>
                  <a:pt x="4665756" y="1189219"/>
                </a:cubicBezTo>
                <a:cubicBezTo>
                  <a:pt x="4678932" y="1192147"/>
                  <a:pt x="4684056" y="1198003"/>
                  <a:pt x="4684056" y="1211545"/>
                </a:cubicBezTo>
                <a:lnTo>
                  <a:pt x="4684375" y="1279490"/>
                </a:lnTo>
                <a:lnTo>
                  <a:pt x="4706782" y="1279490"/>
                </a:lnTo>
                <a:lnTo>
                  <a:pt x="4706782" y="1794815"/>
                </a:lnTo>
                <a:lnTo>
                  <a:pt x="3873498" y="1794815"/>
                </a:lnTo>
                <a:lnTo>
                  <a:pt x="3873498" y="1794817"/>
                </a:lnTo>
                <a:lnTo>
                  <a:pt x="2427775" y="1794817"/>
                </a:lnTo>
                <a:lnTo>
                  <a:pt x="2368821" y="1794817"/>
                </a:lnTo>
                <a:lnTo>
                  <a:pt x="2329895" y="1794817"/>
                </a:lnTo>
                <a:lnTo>
                  <a:pt x="2329895" y="1794815"/>
                </a:lnTo>
                <a:lnTo>
                  <a:pt x="2296797" y="1794815"/>
                </a:lnTo>
                <a:lnTo>
                  <a:pt x="2296797" y="1794817"/>
                </a:lnTo>
                <a:lnTo>
                  <a:pt x="2237911" y="1794817"/>
                </a:lnTo>
                <a:lnTo>
                  <a:pt x="2237844" y="1794817"/>
                </a:lnTo>
                <a:lnTo>
                  <a:pt x="971708" y="1794817"/>
                </a:lnTo>
                <a:lnTo>
                  <a:pt x="971708" y="1794815"/>
                </a:lnTo>
                <a:lnTo>
                  <a:pt x="1164" y="1794815"/>
                </a:lnTo>
                <a:lnTo>
                  <a:pt x="1164" y="1279490"/>
                </a:lnTo>
                <a:lnTo>
                  <a:pt x="1753" y="1279490"/>
                </a:lnTo>
                <a:lnTo>
                  <a:pt x="0" y="803255"/>
                </a:lnTo>
                <a:lnTo>
                  <a:pt x="92549" y="801510"/>
                </a:lnTo>
                <a:close/>
              </a:path>
            </a:pathLst>
          </a:custGeom>
          <a:solidFill>
            <a:srgbClr val="374562"/>
          </a:solidFill>
          <a:ln w="3651" cap="flat">
            <a:noFill/>
            <a:prstDash val="solid"/>
            <a:miter/>
          </a:ln>
        </p:spPr>
        <p:txBody>
          <a:bodyPr wrap="square" rtlCol="0" anchor="ctr">
            <a:noAutofit/>
          </a:bodyPr>
          <a:lstStyle/>
          <a:p>
            <a:pPr algn="r" rtl="1"/>
            <a:endParaRPr lang="en-US" dirty="0">
              <a:cs typeface="B Nazanin" panose="00000400000000000000" pitchFamily="2" charset="-78"/>
            </a:endParaRPr>
          </a:p>
        </p:txBody>
      </p:sp>
    </p:spTree>
    <p:extLst>
      <p:ext uri="{BB962C8B-B14F-4D97-AF65-F5344CB8AC3E}">
        <p14:creationId xmlns:p14="http://schemas.microsoft.com/office/powerpoint/2010/main" val="65134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39" name="Arc 38">
            <a:extLst>
              <a:ext uri="{FF2B5EF4-FFF2-40B4-BE49-F238E27FC236}">
                <a16:creationId xmlns:a16="http://schemas.microsoft.com/office/drawing/2014/main" id="{7E0A2826-8662-4C5F-8ECD-9228A0FA4B39}"/>
              </a:ext>
            </a:extLst>
          </p:cNvPr>
          <p:cNvSpPr/>
          <p:nvPr/>
        </p:nvSpPr>
        <p:spPr>
          <a:xfrm flipH="1">
            <a:off x="6959204"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sz="2700" dirty="0">
              <a:cs typeface="B Nazanin" panose="00000400000000000000" pitchFamily="2" charset="-78"/>
            </a:endParaRPr>
          </a:p>
        </p:txBody>
      </p:sp>
      <p:sp>
        <p:nvSpPr>
          <p:cNvPr id="4" name="Oval 3">
            <a:extLst>
              <a:ext uri="{FF2B5EF4-FFF2-40B4-BE49-F238E27FC236}">
                <a16:creationId xmlns:a16="http://schemas.microsoft.com/office/drawing/2014/main" id="{C6150010-A241-40AE-B693-6CCF2FC60A07}"/>
              </a:ext>
            </a:extLst>
          </p:cNvPr>
          <p:cNvSpPr/>
          <p:nvPr/>
        </p:nvSpPr>
        <p:spPr>
          <a:xfrm flipH="1">
            <a:off x="8098867" y="1968456"/>
            <a:ext cx="216118" cy="216118"/>
          </a:xfrm>
          <a:prstGeom prst="ellipse">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cs typeface="B Nazanin" panose="00000400000000000000" pitchFamily="2" charset="-78"/>
            </a:endParaRPr>
          </a:p>
        </p:txBody>
      </p:sp>
      <p:sp>
        <p:nvSpPr>
          <p:cNvPr id="5" name="Oval 4">
            <a:extLst>
              <a:ext uri="{FF2B5EF4-FFF2-40B4-BE49-F238E27FC236}">
                <a16:creationId xmlns:a16="http://schemas.microsoft.com/office/drawing/2014/main" id="{297161C5-F4E8-4DC9-8CE1-BC5029AB46B7}"/>
              </a:ext>
            </a:extLst>
          </p:cNvPr>
          <p:cNvSpPr/>
          <p:nvPr/>
        </p:nvSpPr>
        <p:spPr>
          <a:xfrm flipH="1">
            <a:off x="5838372" y="1825365"/>
            <a:ext cx="549613" cy="549613"/>
          </a:xfrm>
          <a:prstGeom prst="ellipse">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lumMod val="75000"/>
                  <a:lumOff val="25000"/>
                </a:schemeClr>
              </a:solidFill>
              <a:cs typeface="B Nazanin" panose="00000400000000000000" pitchFamily="2" charset="-78"/>
            </a:endParaRPr>
          </a:p>
        </p:txBody>
      </p:sp>
      <p:grpSp>
        <p:nvGrpSpPr>
          <p:cNvPr id="6" name="Group 5">
            <a:extLst>
              <a:ext uri="{FF2B5EF4-FFF2-40B4-BE49-F238E27FC236}">
                <a16:creationId xmlns:a16="http://schemas.microsoft.com/office/drawing/2014/main" id="{7558286B-5527-4B35-AD4F-3B7BF4A5A272}"/>
              </a:ext>
            </a:extLst>
          </p:cNvPr>
          <p:cNvGrpSpPr/>
          <p:nvPr/>
        </p:nvGrpSpPr>
        <p:grpSpPr>
          <a:xfrm flipH="1">
            <a:off x="2169994" y="1742080"/>
            <a:ext cx="3508690" cy="694372"/>
            <a:chOff x="4716014" y="1639851"/>
            <a:chExt cx="3888434" cy="694071"/>
          </a:xfrm>
        </p:grpSpPr>
        <p:sp>
          <p:nvSpPr>
            <p:cNvPr id="7" name="TextBox 6">
              <a:extLst>
                <a:ext uri="{FF2B5EF4-FFF2-40B4-BE49-F238E27FC236}">
                  <a16:creationId xmlns:a16="http://schemas.microsoft.com/office/drawing/2014/main" id="{C3AFE997-4902-4F36-8E03-42657E90924A}"/>
                </a:ext>
              </a:extLst>
            </p:cNvPr>
            <p:cNvSpPr txBox="1"/>
            <p:nvPr/>
          </p:nvSpPr>
          <p:spPr>
            <a:xfrm>
              <a:off x="4716015" y="1846565"/>
              <a:ext cx="3888433" cy="487357"/>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8" name="TextBox 7">
              <a:extLst>
                <a:ext uri="{FF2B5EF4-FFF2-40B4-BE49-F238E27FC236}">
                  <a16:creationId xmlns:a16="http://schemas.microsoft.com/office/drawing/2014/main" id="{D05B7BB3-476B-4EFA-8B0B-AB3B5B24BC30}"/>
                </a:ext>
              </a:extLst>
            </p:cNvPr>
            <p:cNvSpPr txBox="1"/>
            <p:nvPr/>
          </p:nvSpPr>
          <p:spPr>
            <a:xfrm>
              <a:off x="4716014" y="1639851"/>
              <a:ext cx="3888433" cy="461465"/>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افزودن محتویات عنوان
</a:t>
              </a:r>
              <a:endParaRPr lang="ko-KR" altLang="en-US" sz="1200" b="1" dirty="0">
                <a:solidFill>
                  <a:schemeClr val="tx1">
                    <a:lumMod val="75000"/>
                    <a:lumOff val="25000"/>
                  </a:schemeClr>
                </a:solidFill>
                <a:cs typeface="B Nazanin" panose="00000400000000000000" pitchFamily="2" charset="-78"/>
              </a:endParaRPr>
            </a:p>
          </p:txBody>
        </p:sp>
      </p:grpSp>
      <p:sp>
        <p:nvSpPr>
          <p:cNvPr id="9" name="Oval 8">
            <a:extLst>
              <a:ext uri="{FF2B5EF4-FFF2-40B4-BE49-F238E27FC236}">
                <a16:creationId xmlns:a16="http://schemas.microsoft.com/office/drawing/2014/main" id="{10779195-C1F9-46F6-BBB0-AC6619C7A224}"/>
              </a:ext>
            </a:extLst>
          </p:cNvPr>
          <p:cNvSpPr/>
          <p:nvPr/>
        </p:nvSpPr>
        <p:spPr>
          <a:xfrm flipH="1">
            <a:off x="4892745" y="3661611"/>
            <a:ext cx="549613" cy="549613"/>
          </a:xfrm>
          <a:prstGeom prst="ellipse">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lumMod val="75000"/>
                  <a:lumOff val="25000"/>
                </a:schemeClr>
              </a:solidFill>
              <a:cs typeface="B Nazanin" panose="00000400000000000000" pitchFamily="2" charset="-78"/>
            </a:endParaRPr>
          </a:p>
        </p:txBody>
      </p:sp>
      <p:grpSp>
        <p:nvGrpSpPr>
          <p:cNvPr id="10" name="Group 9">
            <a:extLst>
              <a:ext uri="{FF2B5EF4-FFF2-40B4-BE49-F238E27FC236}">
                <a16:creationId xmlns:a16="http://schemas.microsoft.com/office/drawing/2014/main" id="{D8D1AA95-7312-45E3-9BAB-AD22F1DECD51}"/>
              </a:ext>
            </a:extLst>
          </p:cNvPr>
          <p:cNvGrpSpPr/>
          <p:nvPr/>
        </p:nvGrpSpPr>
        <p:grpSpPr>
          <a:xfrm flipH="1">
            <a:off x="1224367" y="3578326"/>
            <a:ext cx="3508690" cy="694372"/>
            <a:chOff x="4716014" y="1639851"/>
            <a:chExt cx="3888434" cy="694071"/>
          </a:xfrm>
        </p:grpSpPr>
        <p:sp>
          <p:nvSpPr>
            <p:cNvPr id="11" name="TextBox 10">
              <a:extLst>
                <a:ext uri="{FF2B5EF4-FFF2-40B4-BE49-F238E27FC236}">
                  <a16:creationId xmlns:a16="http://schemas.microsoft.com/office/drawing/2014/main" id="{E81441A5-7011-4D83-A376-C8A5081ABF37}"/>
                </a:ext>
              </a:extLst>
            </p:cNvPr>
            <p:cNvSpPr txBox="1"/>
            <p:nvPr/>
          </p:nvSpPr>
          <p:spPr>
            <a:xfrm>
              <a:off x="4716015" y="1846565"/>
              <a:ext cx="3888433" cy="487357"/>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ABF536FA-07F3-43D4-8A4B-02E511A7BDE5}"/>
                </a:ext>
              </a:extLst>
            </p:cNvPr>
            <p:cNvSpPr txBox="1"/>
            <p:nvPr/>
          </p:nvSpPr>
          <p:spPr>
            <a:xfrm>
              <a:off x="4716014" y="1639851"/>
              <a:ext cx="3888433" cy="461465"/>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افزودن محتویات عنوان
</a:t>
              </a:r>
              <a:endParaRPr lang="ko-KR" altLang="en-US" sz="1200" b="1" dirty="0">
                <a:solidFill>
                  <a:schemeClr val="tx1">
                    <a:lumMod val="75000"/>
                    <a:lumOff val="25000"/>
                  </a:schemeClr>
                </a:solidFill>
                <a:cs typeface="B Nazanin" panose="00000400000000000000" pitchFamily="2" charset="-78"/>
              </a:endParaRPr>
            </a:p>
          </p:txBody>
        </p:sp>
      </p:grpSp>
      <p:sp>
        <p:nvSpPr>
          <p:cNvPr id="13" name="Oval 12">
            <a:extLst>
              <a:ext uri="{FF2B5EF4-FFF2-40B4-BE49-F238E27FC236}">
                <a16:creationId xmlns:a16="http://schemas.microsoft.com/office/drawing/2014/main" id="{476F4CD0-08EC-4375-826C-A9E7EA1B4C50}"/>
              </a:ext>
            </a:extLst>
          </p:cNvPr>
          <p:cNvSpPr/>
          <p:nvPr/>
        </p:nvSpPr>
        <p:spPr>
          <a:xfrm flipH="1">
            <a:off x="5962199" y="5497857"/>
            <a:ext cx="549613" cy="549613"/>
          </a:xfrm>
          <a:prstGeom prst="ellipse">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lumMod val="75000"/>
                  <a:lumOff val="25000"/>
                </a:schemeClr>
              </a:solidFill>
              <a:cs typeface="B Nazanin" panose="00000400000000000000" pitchFamily="2" charset="-78"/>
            </a:endParaRPr>
          </a:p>
        </p:txBody>
      </p:sp>
      <p:grpSp>
        <p:nvGrpSpPr>
          <p:cNvPr id="14" name="Group 13">
            <a:extLst>
              <a:ext uri="{FF2B5EF4-FFF2-40B4-BE49-F238E27FC236}">
                <a16:creationId xmlns:a16="http://schemas.microsoft.com/office/drawing/2014/main" id="{66E82848-E953-43E9-B41C-AB3AF8D57E71}"/>
              </a:ext>
            </a:extLst>
          </p:cNvPr>
          <p:cNvGrpSpPr/>
          <p:nvPr/>
        </p:nvGrpSpPr>
        <p:grpSpPr>
          <a:xfrm flipH="1">
            <a:off x="2293821" y="5414572"/>
            <a:ext cx="3508690" cy="694372"/>
            <a:chOff x="4716014" y="1639851"/>
            <a:chExt cx="3888434" cy="694071"/>
          </a:xfrm>
        </p:grpSpPr>
        <p:sp>
          <p:nvSpPr>
            <p:cNvPr id="15" name="TextBox 14">
              <a:extLst>
                <a:ext uri="{FF2B5EF4-FFF2-40B4-BE49-F238E27FC236}">
                  <a16:creationId xmlns:a16="http://schemas.microsoft.com/office/drawing/2014/main" id="{534881C3-911F-441A-8CDE-1DE53AF12B3D}"/>
                </a:ext>
              </a:extLst>
            </p:cNvPr>
            <p:cNvSpPr txBox="1"/>
            <p:nvPr/>
          </p:nvSpPr>
          <p:spPr>
            <a:xfrm>
              <a:off x="4716015" y="1846565"/>
              <a:ext cx="3888433" cy="487357"/>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6" name="TextBox 15">
              <a:extLst>
                <a:ext uri="{FF2B5EF4-FFF2-40B4-BE49-F238E27FC236}">
                  <a16:creationId xmlns:a16="http://schemas.microsoft.com/office/drawing/2014/main" id="{FF5DE792-2DAC-4024-9B67-8954E60A0994}"/>
                </a:ext>
              </a:extLst>
            </p:cNvPr>
            <p:cNvSpPr txBox="1"/>
            <p:nvPr/>
          </p:nvSpPr>
          <p:spPr>
            <a:xfrm>
              <a:off x="4716014" y="1639851"/>
              <a:ext cx="3888433" cy="461465"/>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افزودن محتویات عنوان
</a:t>
              </a:r>
              <a:endParaRPr lang="ko-KR" altLang="en-US" sz="1200" b="1" dirty="0">
                <a:solidFill>
                  <a:schemeClr val="tx1">
                    <a:lumMod val="75000"/>
                    <a:lumOff val="25000"/>
                  </a:schemeClr>
                </a:solidFill>
                <a:cs typeface="B Nazanin" panose="00000400000000000000" pitchFamily="2" charset="-78"/>
              </a:endParaRPr>
            </a:p>
          </p:txBody>
        </p:sp>
      </p:grpSp>
      <p:sp>
        <p:nvSpPr>
          <p:cNvPr id="17" name="Oval 16">
            <a:extLst>
              <a:ext uri="{FF2B5EF4-FFF2-40B4-BE49-F238E27FC236}">
                <a16:creationId xmlns:a16="http://schemas.microsoft.com/office/drawing/2014/main" id="{8D80F9A0-6C85-4B37-922B-5F9E59754C20}"/>
              </a:ext>
            </a:extLst>
          </p:cNvPr>
          <p:cNvSpPr/>
          <p:nvPr/>
        </p:nvSpPr>
        <p:spPr>
          <a:xfrm flipH="1">
            <a:off x="5142677" y="2743488"/>
            <a:ext cx="549613" cy="549613"/>
          </a:xfrm>
          <a:prstGeom prst="ellipse">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lumMod val="75000"/>
                  <a:lumOff val="25000"/>
                </a:schemeClr>
              </a:solidFill>
              <a:cs typeface="B Nazanin" panose="00000400000000000000" pitchFamily="2" charset="-78"/>
            </a:endParaRPr>
          </a:p>
        </p:txBody>
      </p:sp>
      <p:grpSp>
        <p:nvGrpSpPr>
          <p:cNvPr id="18" name="Group 17">
            <a:extLst>
              <a:ext uri="{FF2B5EF4-FFF2-40B4-BE49-F238E27FC236}">
                <a16:creationId xmlns:a16="http://schemas.microsoft.com/office/drawing/2014/main" id="{40DE418A-BE67-47E6-B938-DB1AF1EA6305}"/>
              </a:ext>
            </a:extLst>
          </p:cNvPr>
          <p:cNvGrpSpPr/>
          <p:nvPr/>
        </p:nvGrpSpPr>
        <p:grpSpPr>
          <a:xfrm flipH="1">
            <a:off x="1474299" y="2660202"/>
            <a:ext cx="3508690" cy="694372"/>
            <a:chOff x="4716014" y="1639851"/>
            <a:chExt cx="3888434" cy="694071"/>
          </a:xfrm>
        </p:grpSpPr>
        <p:sp>
          <p:nvSpPr>
            <p:cNvPr id="19" name="TextBox 18">
              <a:extLst>
                <a:ext uri="{FF2B5EF4-FFF2-40B4-BE49-F238E27FC236}">
                  <a16:creationId xmlns:a16="http://schemas.microsoft.com/office/drawing/2014/main" id="{CFC5EFCE-8887-4312-927C-7BC025F77D72}"/>
                </a:ext>
              </a:extLst>
            </p:cNvPr>
            <p:cNvSpPr txBox="1"/>
            <p:nvPr/>
          </p:nvSpPr>
          <p:spPr>
            <a:xfrm>
              <a:off x="4716015" y="1846565"/>
              <a:ext cx="3888433" cy="487357"/>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0" name="TextBox 19">
              <a:extLst>
                <a:ext uri="{FF2B5EF4-FFF2-40B4-BE49-F238E27FC236}">
                  <a16:creationId xmlns:a16="http://schemas.microsoft.com/office/drawing/2014/main" id="{7207761B-348A-4E99-AD22-F60950E443B8}"/>
                </a:ext>
              </a:extLst>
            </p:cNvPr>
            <p:cNvSpPr txBox="1"/>
            <p:nvPr/>
          </p:nvSpPr>
          <p:spPr>
            <a:xfrm>
              <a:off x="4716014" y="1639851"/>
              <a:ext cx="3888433" cy="461465"/>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افزودن محتویات عنوان
</a:t>
              </a:r>
              <a:endParaRPr lang="ko-KR" altLang="en-US" sz="1200" b="1" dirty="0">
                <a:solidFill>
                  <a:schemeClr val="tx1">
                    <a:lumMod val="75000"/>
                    <a:lumOff val="25000"/>
                  </a:schemeClr>
                </a:solidFill>
                <a:cs typeface="B Nazanin" panose="00000400000000000000" pitchFamily="2" charset="-78"/>
              </a:endParaRPr>
            </a:p>
          </p:txBody>
        </p:sp>
      </p:grpSp>
      <p:sp>
        <p:nvSpPr>
          <p:cNvPr id="21" name="Oval 20">
            <a:extLst>
              <a:ext uri="{FF2B5EF4-FFF2-40B4-BE49-F238E27FC236}">
                <a16:creationId xmlns:a16="http://schemas.microsoft.com/office/drawing/2014/main" id="{96C9C49C-244A-4B48-BB07-7FB35C787A7B}"/>
              </a:ext>
            </a:extLst>
          </p:cNvPr>
          <p:cNvSpPr/>
          <p:nvPr/>
        </p:nvSpPr>
        <p:spPr>
          <a:xfrm flipH="1">
            <a:off x="5118294" y="4579734"/>
            <a:ext cx="549613" cy="549613"/>
          </a:xfrm>
          <a:prstGeom prst="ellipse">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lumMod val="75000"/>
                  <a:lumOff val="25000"/>
                </a:schemeClr>
              </a:solidFill>
              <a:cs typeface="B Nazanin" panose="00000400000000000000" pitchFamily="2" charset="-78"/>
            </a:endParaRPr>
          </a:p>
        </p:txBody>
      </p:sp>
      <p:grpSp>
        <p:nvGrpSpPr>
          <p:cNvPr id="22" name="Group 21">
            <a:extLst>
              <a:ext uri="{FF2B5EF4-FFF2-40B4-BE49-F238E27FC236}">
                <a16:creationId xmlns:a16="http://schemas.microsoft.com/office/drawing/2014/main" id="{643F7420-411B-4017-AB11-E0327A39854D}"/>
              </a:ext>
            </a:extLst>
          </p:cNvPr>
          <p:cNvGrpSpPr/>
          <p:nvPr/>
        </p:nvGrpSpPr>
        <p:grpSpPr>
          <a:xfrm flipH="1">
            <a:off x="1449916" y="4496448"/>
            <a:ext cx="3508690" cy="694372"/>
            <a:chOff x="4716014" y="1639851"/>
            <a:chExt cx="3888434" cy="694071"/>
          </a:xfrm>
        </p:grpSpPr>
        <p:sp>
          <p:nvSpPr>
            <p:cNvPr id="23" name="TextBox 22">
              <a:extLst>
                <a:ext uri="{FF2B5EF4-FFF2-40B4-BE49-F238E27FC236}">
                  <a16:creationId xmlns:a16="http://schemas.microsoft.com/office/drawing/2014/main" id="{218E92E9-560F-4644-A5A8-8450CC8A59B2}"/>
                </a:ext>
              </a:extLst>
            </p:cNvPr>
            <p:cNvSpPr txBox="1"/>
            <p:nvPr/>
          </p:nvSpPr>
          <p:spPr>
            <a:xfrm>
              <a:off x="4716015" y="1846565"/>
              <a:ext cx="3888433" cy="487357"/>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4" name="TextBox 23">
              <a:extLst>
                <a:ext uri="{FF2B5EF4-FFF2-40B4-BE49-F238E27FC236}">
                  <a16:creationId xmlns:a16="http://schemas.microsoft.com/office/drawing/2014/main" id="{F2367A6D-04E0-4AA2-A36A-2E7DEDD21AA0}"/>
                </a:ext>
              </a:extLst>
            </p:cNvPr>
            <p:cNvSpPr txBox="1"/>
            <p:nvPr/>
          </p:nvSpPr>
          <p:spPr>
            <a:xfrm>
              <a:off x="4716014" y="1639851"/>
              <a:ext cx="3888433" cy="461465"/>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افزودن محتویات عنوان
</a:t>
              </a:r>
              <a:endParaRPr lang="ko-KR" altLang="en-US" sz="1200" b="1" dirty="0">
                <a:solidFill>
                  <a:schemeClr val="tx1">
                    <a:lumMod val="75000"/>
                    <a:lumOff val="25000"/>
                  </a:schemeClr>
                </a:solidFill>
                <a:cs typeface="B Nazanin" panose="00000400000000000000" pitchFamily="2" charset="-78"/>
              </a:endParaRPr>
            </a:p>
          </p:txBody>
        </p:sp>
      </p:grpSp>
      <p:sp>
        <p:nvSpPr>
          <p:cNvPr id="25" name="Oval 24">
            <a:extLst>
              <a:ext uri="{FF2B5EF4-FFF2-40B4-BE49-F238E27FC236}">
                <a16:creationId xmlns:a16="http://schemas.microsoft.com/office/drawing/2014/main" id="{C08EB5F7-2BF1-425F-9FE0-4DB072808ACC}"/>
              </a:ext>
            </a:extLst>
          </p:cNvPr>
          <p:cNvSpPr/>
          <p:nvPr/>
        </p:nvSpPr>
        <p:spPr>
          <a:xfrm flipH="1">
            <a:off x="7069811" y="2886580"/>
            <a:ext cx="216118" cy="216118"/>
          </a:xfrm>
          <a:prstGeom prst="ellipse">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cs typeface="B Nazanin" panose="00000400000000000000" pitchFamily="2" charset="-78"/>
            </a:endParaRPr>
          </a:p>
        </p:txBody>
      </p:sp>
      <p:sp>
        <p:nvSpPr>
          <p:cNvPr id="26" name="Oval 25">
            <a:extLst>
              <a:ext uri="{FF2B5EF4-FFF2-40B4-BE49-F238E27FC236}">
                <a16:creationId xmlns:a16="http://schemas.microsoft.com/office/drawing/2014/main" id="{BE3A8781-0799-4F9D-B3FB-EF3D78C56C97}"/>
              </a:ext>
            </a:extLst>
          </p:cNvPr>
          <p:cNvSpPr/>
          <p:nvPr/>
        </p:nvSpPr>
        <p:spPr>
          <a:xfrm flipH="1">
            <a:off x="6836935" y="3804702"/>
            <a:ext cx="216118" cy="216118"/>
          </a:xfrm>
          <a:prstGeom prst="ellipse">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lumMod val="75000"/>
                  <a:lumOff val="25000"/>
                </a:schemeClr>
              </a:solidFill>
              <a:cs typeface="B Nazanin" panose="00000400000000000000" pitchFamily="2" charset="-78"/>
            </a:endParaRPr>
          </a:p>
        </p:txBody>
      </p:sp>
      <p:sp>
        <p:nvSpPr>
          <p:cNvPr id="27" name="Oval 26">
            <a:extLst>
              <a:ext uri="{FF2B5EF4-FFF2-40B4-BE49-F238E27FC236}">
                <a16:creationId xmlns:a16="http://schemas.microsoft.com/office/drawing/2014/main" id="{367BBC88-3979-4C87-AD97-EFBA350194D3}"/>
              </a:ext>
            </a:extLst>
          </p:cNvPr>
          <p:cNvSpPr/>
          <p:nvPr/>
        </p:nvSpPr>
        <p:spPr>
          <a:xfrm flipH="1">
            <a:off x="7090263" y="4722826"/>
            <a:ext cx="216118" cy="216118"/>
          </a:xfrm>
          <a:prstGeom prst="ellipse">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cs typeface="B Nazanin" panose="00000400000000000000" pitchFamily="2" charset="-78"/>
            </a:endParaRPr>
          </a:p>
        </p:txBody>
      </p:sp>
      <p:sp>
        <p:nvSpPr>
          <p:cNvPr id="28" name="Oval 27">
            <a:extLst>
              <a:ext uri="{FF2B5EF4-FFF2-40B4-BE49-F238E27FC236}">
                <a16:creationId xmlns:a16="http://schemas.microsoft.com/office/drawing/2014/main" id="{4331C00F-62C0-4B7A-B4A2-51E59FC7DBFF}"/>
              </a:ext>
            </a:extLst>
          </p:cNvPr>
          <p:cNvSpPr/>
          <p:nvPr/>
        </p:nvSpPr>
        <p:spPr>
          <a:xfrm flipH="1">
            <a:off x="8098867" y="5640948"/>
            <a:ext cx="216118" cy="216118"/>
          </a:xfrm>
          <a:prstGeom prst="ellipse">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cs typeface="B Nazanin" panose="00000400000000000000" pitchFamily="2" charset="-78"/>
            </a:endParaRPr>
          </a:p>
        </p:txBody>
      </p:sp>
      <p:cxnSp>
        <p:nvCxnSpPr>
          <p:cNvPr id="29" name="Straight Connector 28">
            <a:extLst>
              <a:ext uri="{FF2B5EF4-FFF2-40B4-BE49-F238E27FC236}">
                <a16:creationId xmlns:a16="http://schemas.microsoft.com/office/drawing/2014/main" id="{C1074C65-F3DF-4063-B704-263954B9D92F}"/>
              </a:ext>
            </a:extLst>
          </p:cNvPr>
          <p:cNvCxnSpPr>
            <a:cxnSpLocks/>
          </p:cNvCxnSpPr>
          <p:nvPr/>
        </p:nvCxnSpPr>
        <p:spPr>
          <a:xfrm flipH="1">
            <a:off x="6703003"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120593-EBA9-4085-A4BE-56CE63874ED2}"/>
              </a:ext>
            </a:extLst>
          </p:cNvPr>
          <p:cNvCxnSpPr>
            <a:cxnSpLocks/>
          </p:cNvCxnSpPr>
          <p:nvPr/>
        </p:nvCxnSpPr>
        <p:spPr>
          <a:xfrm flipH="1">
            <a:off x="5840627"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14C15C-FE65-4F93-B089-3D1FAD5374D8}"/>
              </a:ext>
            </a:extLst>
          </p:cNvPr>
          <p:cNvCxnSpPr>
            <a:cxnSpLocks/>
          </p:cNvCxnSpPr>
          <p:nvPr/>
        </p:nvCxnSpPr>
        <p:spPr>
          <a:xfrm flipH="1">
            <a:off x="5599223"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1F5839-AE34-4983-95D5-6D9987EDC886}"/>
              </a:ext>
            </a:extLst>
          </p:cNvPr>
          <p:cNvCxnSpPr>
            <a:cxnSpLocks/>
          </p:cNvCxnSpPr>
          <p:nvPr/>
        </p:nvCxnSpPr>
        <p:spPr>
          <a:xfrm flipH="1">
            <a:off x="5838661"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0D08D4-C9F6-43C9-A062-3C4424A925CA}"/>
              </a:ext>
            </a:extLst>
          </p:cNvPr>
          <p:cNvCxnSpPr>
            <a:cxnSpLocks/>
          </p:cNvCxnSpPr>
          <p:nvPr/>
        </p:nvCxnSpPr>
        <p:spPr>
          <a:xfrm flipH="1">
            <a:off x="6764917"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Parallelogram 30">
            <a:extLst>
              <a:ext uri="{FF2B5EF4-FFF2-40B4-BE49-F238E27FC236}">
                <a16:creationId xmlns:a16="http://schemas.microsoft.com/office/drawing/2014/main" id="{CD034086-CB97-4A4D-919F-480F7EB8564D}"/>
              </a:ext>
            </a:extLst>
          </p:cNvPr>
          <p:cNvSpPr/>
          <p:nvPr/>
        </p:nvSpPr>
        <p:spPr>
          <a:xfrm>
            <a:off x="6077615" y="5628122"/>
            <a:ext cx="292786"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lumMod val="75000"/>
                  <a:lumOff val="25000"/>
                </a:schemeClr>
              </a:solidFill>
              <a:cs typeface="B Nazanin" panose="00000400000000000000" pitchFamily="2" charset="-78"/>
            </a:endParaRPr>
          </a:p>
        </p:txBody>
      </p:sp>
      <p:sp>
        <p:nvSpPr>
          <p:cNvPr id="35" name="Freeform 18">
            <a:extLst>
              <a:ext uri="{FF2B5EF4-FFF2-40B4-BE49-F238E27FC236}">
                <a16:creationId xmlns:a16="http://schemas.microsoft.com/office/drawing/2014/main" id="{6616C10E-D7D3-43EE-8D66-C0012CB4F4DE}"/>
              </a:ext>
            </a:extLst>
          </p:cNvPr>
          <p:cNvSpPr/>
          <p:nvPr/>
        </p:nvSpPr>
        <p:spPr>
          <a:xfrm flipH="1">
            <a:off x="5938561" y="1948963"/>
            <a:ext cx="355852" cy="28719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lumMod val="75000"/>
                  <a:lumOff val="25000"/>
                </a:schemeClr>
              </a:solidFill>
              <a:cs typeface="B Nazanin" panose="00000400000000000000" pitchFamily="2" charset="-78"/>
            </a:endParaRPr>
          </a:p>
        </p:txBody>
      </p:sp>
      <p:sp>
        <p:nvSpPr>
          <p:cNvPr id="36" name="Oval 7">
            <a:extLst>
              <a:ext uri="{FF2B5EF4-FFF2-40B4-BE49-F238E27FC236}">
                <a16:creationId xmlns:a16="http://schemas.microsoft.com/office/drawing/2014/main" id="{6BC3204C-05F3-48B3-A693-02079ED89583}"/>
              </a:ext>
            </a:extLst>
          </p:cNvPr>
          <p:cNvSpPr/>
          <p:nvPr/>
        </p:nvSpPr>
        <p:spPr>
          <a:xfrm flipH="1">
            <a:off x="5256748" y="2864586"/>
            <a:ext cx="300772"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lumMod val="75000"/>
                  <a:lumOff val="25000"/>
                </a:schemeClr>
              </a:solidFill>
              <a:cs typeface="B Nazanin" panose="00000400000000000000" pitchFamily="2" charset="-78"/>
            </a:endParaRPr>
          </a:p>
        </p:txBody>
      </p:sp>
      <p:sp>
        <p:nvSpPr>
          <p:cNvPr id="37" name="Rounded Rectangle 25">
            <a:extLst>
              <a:ext uri="{FF2B5EF4-FFF2-40B4-BE49-F238E27FC236}">
                <a16:creationId xmlns:a16="http://schemas.microsoft.com/office/drawing/2014/main" id="{D3C53ADE-C1D2-4D23-B4D1-2347C61E8EE8}"/>
              </a:ext>
            </a:extLst>
          </p:cNvPr>
          <p:cNvSpPr/>
          <p:nvPr/>
        </p:nvSpPr>
        <p:spPr>
          <a:xfrm flipH="1">
            <a:off x="5229151" y="4719675"/>
            <a:ext cx="343140"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lumMod val="75000"/>
                  <a:lumOff val="25000"/>
                </a:schemeClr>
              </a:solidFill>
              <a:cs typeface="B Nazanin" panose="00000400000000000000" pitchFamily="2" charset="-78"/>
            </a:endParaRPr>
          </a:p>
        </p:txBody>
      </p:sp>
      <p:sp>
        <p:nvSpPr>
          <p:cNvPr id="38" name="Block Arc 25">
            <a:extLst>
              <a:ext uri="{FF2B5EF4-FFF2-40B4-BE49-F238E27FC236}">
                <a16:creationId xmlns:a16="http://schemas.microsoft.com/office/drawing/2014/main" id="{E6F50AF1-DAB1-4DF1-859C-EE3DE78CDEE2}"/>
              </a:ext>
            </a:extLst>
          </p:cNvPr>
          <p:cNvSpPr>
            <a:spLocks noChangeAspect="1"/>
          </p:cNvSpPr>
          <p:nvPr/>
        </p:nvSpPr>
        <p:spPr>
          <a:xfrm flipH="1">
            <a:off x="5042322" y="3756344"/>
            <a:ext cx="23625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lumMod val="75000"/>
                  <a:lumOff val="25000"/>
                </a:schemeClr>
              </a:solidFill>
              <a:cs typeface="B Nazanin" panose="00000400000000000000" pitchFamily="2" charset="-78"/>
            </a:endParaRPr>
          </a:p>
        </p:txBody>
      </p:sp>
      <p:sp>
        <p:nvSpPr>
          <p:cNvPr id="46" name="Rectángulo 10">
            <a:extLst>
              <a:ext uri="{FF2B5EF4-FFF2-40B4-BE49-F238E27FC236}">
                <a16:creationId xmlns:a16="http://schemas.microsoft.com/office/drawing/2014/main" id="{B751C5D4-D3F8-45B5-8CAA-E259D2C182AC}"/>
              </a:ext>
            </a:extLst>
          </p:cNvPr>
          <p:cNvSpPr/>
          <p:nvPr/>
        </p:nvSpPr>
        <p:spPr>
          <a:xfrm flipH="1">
            <a:off x="11223939" y="0"/>
            <a:ext cx="967188" cy="858914"/>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8" name="Rectángulo 11">
            <a:extLst>
              <a:ext uri="{FF2B5EF4-FFF2-40B4-BE49-F238E27FC236}">
                <a16:creationId xmlns:a16="http://schemas.microsoft.com/office/drawing/2014/main" id="{64F00C46-5168-4610-B751-DA5AFEA06ADB}"/>
              </a:ext>
            </a:extLst>
          </p:cNvPr>
          <p:cNvSpPr/>
          <p:nvPr/>
        </p:nvSpPr>
        <p:spPr>
          <a:xfrm flipH="1">
            <a:off x="11790218" y="748536"/>
            <a:ext cx="400900" cy="610946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5" name="Diagrama de flujo: pantalla 44">
            <a:extLst>
              <a:ext uri="{FF2B5EF4-FFF2-40B4-BE49-F238E27FC236}">
                <a16:creationId xmlns:a16="http://schemas.microsoft.com/office/drawing/2014/main" id="{FFBD673C-E986-433C-977F-3D2E4A306D37}"/>
              </a:ext>
            </a:extLst>
          </p:cNvPr>
          <p:cNvSpPr/>
          <p:nvPr/>
        </p:nvSpPr>
        <p:spPr>
          <a:xfrm rot="10800000">
            <a:off x="7315104" y="2269958"/>
            <a:ext cx="4905548" cy="3224147"/>
          </a:xfrm>
          <a:custGeom>
            <a:avLst/>
            <a:gdLst>
              <a:gd name="connsiteX0" fmla="*/ 0 w 10000"/>
              <a:gd name="connsiteY0" fmla="*/ 5000 h 10000"/>
              <a:gd name="connsiteX1" fmla="*/ 1667 w 10000"/>
              <a:gd name="connsiteY1" fmla="*/ 0 h 10000"/>
              <a:gd name="connsiteX2" fmla="*/ 8333 w 10000"/>
              <a:gd name="connsiteY2" fmla="*/ 0 h 10000"/>
              <a:gd name="connsiteX3" fmla="*/ 10000 w 10000"/>
              <a:gd name="connsiteY3" fmla="*/ 5000 h 10000"/>
              <a:gd name="connsiteX4" fmla="*/ 8333 w 10000"/>
              <a:gd name="connsiteY4" fmla="*/ 10000 h 10000"/>
              <a:gd name="connsiteX5" fmla="*/ 1667 w 10000"/>
              <a:gd name="connsiteY5" fmla="*/ 10000 h 10000"/>
              <a:gd name="connsiteX6" fmla="*/ 0 w 10000"/>
              <a:gd name="connsiteY6" fmla="*/ 5000 h 10000"/>
              <a:gd name="connsiteX0" fmla="*/ 1218 w 8333"/>
              <a:gd name="connsiteY0" fmla="*/ 5168 h 10000"/>
              <a:gd name="connsiteX1" fmla="*/ 0 w 8333"/>
              <a:gd name="connsiteY1" fmla="*/ 0 h 10000"/>
              <a:gd name="connsiteX2" fmla="*/ 6666 w 8333"/>
              <a:gd name="connsiteY2" fmla="*/ 0 h 10000"/>
              <a:gd name="connsiteX3" fmla="*/ 8333 w 8333"/>
              <a:gd name="connsiteY3" fmla="*/ 5000 h 10000"/>
              <a:gd name="connsiteX4" fmla="*/ 6666 w 8333"/>
              <a:gd name="connsiteY4" fmla="*/ 10000 h 10000"/>
              <a:gd name="connsiteX5" fmla="*/ 0 w 8333"/>
              <a:gd name="connsiteY5" fmla="*/ 10000 h 10000"/>
              <a:gd name="connsiteX6" fmla="*/ 1218 w 8333"/>
              <a:gd name="connsiteY6" fmla="*/ 51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3" h="10000">
                <a:moveTo>
                  <a:pt x="1218" y="5168"/>
                </a:moveTo>
                <a:lnTo>
                  <a:pt x="0" y="0"/>
                </a:lnTo>
                <a:lnTo>
                  <a:pt x="6666" y="0"/>
                </a:lnTo>
                <a:cubicBezTo>
                  <a:pt x="7587" y="0"/>
                  <a:pt x="8333" y="2239"/>
                  <a:pt x="8333" y="5000"/>
                </a:cubicBezTo>
                <a:cubicBezTo>
                  <a:pt x="8333" y="7761"/>
                  <a:pt x="7587" y="10000"/>
                  <a:pt x="6666" y="10000"/>
                </a:cubicBezTo>
                <a:lnTo>
                  <a:pt x="0" y="10000"/>
                </a:lnTo>
                <a:lnTo>
                  <a:pt x="1218" y="5168"/>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dirty="0">
              <a:cs typeface="B Nazanin" panose="00000400000000000000" pitchFamily="2" charset="-78"/>
            </a:endParaRPr>
          </a:p>
        </p:txBody>
      </p:sp>
      <p:sp>
        <p:nvSpPr>
          <p:cNvPr id="49" name="Rectángulo 11">
            <a:extLst>
              <a:ext uri="{FF2B5EF4-FFF2-40B4-BE49-F238E27FC236}">
                <a16:creationId xmlns:a16="http://schemas.microsoft.com/office/drawing/2014/main" id="{12ED16C0-ED8D-4D9A-946A-DF9347CFEF37}"/>
              </a:ext>
            </a:extLst>
          </p:cNvPr>
          <p:cNvSpPr/>
          <p:nvPr/>
        </p:nvSpPr>
        <p:spPr>
          <a:xfrm flipH="1">
            <a:off x="-8745" y="374268"/>
            <a:ext cx="400900" cy="610946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Tree>
    <p:extLst>
      <p:ext uri="{BB962C8B-B14F-4D97-AF65-F5344CB8AC3E}">
        <p14:creationId xmlns:p14="http://schemas.microsoft.com/office/powerpoint/2010/main" val="42388079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924A617-1BEE-4932-B40E-F7B3F762A7FB}"/>
              </a:ext>
            </a:extLst>
          </p:cNvPr>
          <p:cNvSpPr/>
          <p:nvPr/>
        </p:nvSpPr>
        <p:spPr>
          <a:xfrm>
            <a:off x="0" y="0"/>
            <a:ext cx="8966578" cy="6871642"/>
          </a:xfrm>
          <a:custGeom>
            <a:avLst/>
            <a:gdLst>
              <a:gd name="f0" fmla="val 10800000"/>
              <a:gd name="f1" fmla="val 5400000"/>
              <a:gd name="f2" fmla="val 180"/>
              <a:gd name="f3" fmla="val w"/>
              <a:gd name="f4" fmla="val h"/>
              <a:gd name="f5" fmla="val 0"/>
              <a:gd name="f6" fmla="val 8966579"/>
              <a:gd name="f7" fmla="val 6871647"/>
              <a:gd name="f8" fmla="val 4299045"/>
              <a:gd name="f9" fmla="val 6858000"/>
              <a:gd name="f10" fmla="+- 0 0 -90"/>
              <a:gd name="f11" fmla="*/ f3 1 8966579"/>
              <a:gd name="f12" fmla="*/ f4 1 6871647"/>
              <a:gd name="f13" fmla="val f5"/>
              <a:gd name="f14" fmla="val f6"/>
              <a:gd name="f15" fmla="val f7"/>
              <a:gd name="f16" fmla="*/ f10 f0 1"/>
              <a:gd name="f17" fmla="+- f15 0 f13"/>
              <a:gd name="f18" fmla="+- f14 0 f13"/>
              <a:gd name="f19" fmla="*/ f16 1 f2"/>
              <a:gd name="f20" fmla="*/ f18 1 8966579"/>
              <a:gd name="f21" fmla="*/ f17 1 6871647"/>
              <a:gd name="f22" fmla="*/ 0 f18 1"/>
              <a:gd name="f23" fmla="*/ 8966579 f18 1"/>
              <a:gd name="f24" fmla="*/ 0 f17 1"/>
              <a:gd name="f25" fmla="*/ 4299045 f18 1"/>
              <a:gd name="f26" fmla="*/ 6871647 f17 1"/>
              <a:gd name="f27" fmla="*/ 6858000 f17 1"/>
              <a:gd name="f28" fmla="+- f19 0 f1"/>
              <a:gd name="f29" fmla="*/ f22 1 8966579"/>
              <a:gd name="f30" fmla="*/ f23 1 8966579"/>
              <a:gd name="f31" fmla="*/ f24 1 6871647"/>
              <a:gd name="f32" fmla="*/ f25 1 8966579"/>
              <a:gd name="f33" fmla="*/ f26 1 6871647"/>
              <a:gd name="f34" fmla="*/ f27 1 6871647"/>
              <a:gd name="f35" fmla="*/ f13 1 f20"/>
              <a:gd name="f36" fmla="*/ f14 1 f20"/>
              <a:gd name="f37" fmla="*/ f13 1 f21"/>
              <a:gd name="f38" fmla="*/ f15 1 f21"/>
              <a:gd name="f39" fmla="*/ f29 1 f20"/>
              <a:gd name="f40" fmla="*/ f31 1 f21"/>
              <a:gd name="f41" fmla="*/ f30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49" y="f54"/>
              </a:cxn>
              <a:cxn ang="f28">
                <a:pos x="f49" y="f50"/>
              </a:cxn>
            </a:cxnLst>
            <a:rect l="f45" t="f48" r="f46" b="f47"/>
            <a:pathLst>
              <a:path w="8966579" h="6871647">
                <a:moveTo>
                  <a:pt x="f5" y="f5"/>
                </a:moveTo>
                <a:lnTo>
                  <a:pt x="f6" y="f5"/>
                </a:lnTo>
                <a:lnTo>
                  <a:pt x="f8" y="f7"/>
                </a:lnTo>
                <a:lnTo>
                  <a:pt x="f5" y="f9"/>
                </a:lnTo>
                <a:lnTo>
                  <a:pt x="f5" y="f5"/>
                </a:lnTo>
                <a:close/>
              </a:path>
            </a:pathLst>
          </a:custGeom>
          <a:solidFill>
            <a:srgbClr val="F86F5C"/>
          </a:solidFill>
          <a:ln w="12701" cap="flat">
            <a:no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3" name="Rectángulo 2">
            <a:extLst>
              <a:ext uri="{FF2B5EF4-FFF2-40B4-BE49-F238E27FC236}">
                <a16:creationId xmlns:a16="http://schemas.microsoft.com/office/drawing/2014/main" id="{84055DA8-B156-4262-9159-5976D3AF7C02}"/>
              </a:ext>
            </a:extLst>
          </p:cNvPr>
          <p:cNvSpPr/>
          <p:nvPr/>
        </p:nvSpPr>
        <p:spPr>
          <a:xfrm>
            <a:off x="1211589" y="3300919"/>
            <a:ext cx="4027968" cy="1233286"/>
          </a:xfrm>
          <a:prstGeom prst="rect">
            <a:avLst/>
          </a:prstGeom>
          <a:noFill/>
          <a:ln cap="flat">
            <a:noFill/>
            <a:prstDash val="solid"/>
          </a:ln>
        </p:spPr>
        <p:txBody>
          <a:bodyPr vert="horz" wrap="square" lIns="91440" tIns="45720" rIns="91440" bIns="45720" anchor="t" anchorCtr="0" compatLnSpc="1">
            <a:spAutoFit/>
          </a:bodyPr>
          <a:lstStyle/>
          <a:p>
            <a:pPr algn="ctr" rtl="1">
              <a:lnSpc>
                <a:spcPct val="107000"/>
              </a:lnSpc>
              <a:spcAft>
                <a:spcPts val="800"/>
              </a:spcAft>
            </a:pPr>
            <a:r>
              <a:rPr lang="fa-IR"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CuadroTexto 5">
            <a:extLst>
              <a:ext uri="{FF2B5EF4-FFF2-40B4-BE49-F238E27FC236}">
                <a16:creationId xmlns:a16="http://schemas.microsoft.com/office/drawing/2014/main" id="{5C62F5E0-49FD-4032-9E39-87919C816050}"/>
              </a:ext>
            </a:extLst>
          </p:cNvPr>
          <p:cNvSpPr txBox="1"/>
          <p:nvPr/>
        </p:nvSpPr>
        <p:spPr>
          <a:xfrm>
            <a:off x="1277956" y="2590687"/>
            <a:ext cx="3848680" cy="954107"/>
          </a:xfrm>
          <a:prstGeom prst="rect">
            <a:avLst/>
          </a:prstGeom>
          <a:no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2800" dirty="0">
                <a:solidFill>
                  <a:srgbClr val="FFFFFF"/>
                </a:solidFill>
                <a:latin typeface="Oswald" pitchFamily="2"/>
                <a:cs typeface="B Nazanin" panose="00000400000000000000" pitchFamily="2" charset="-78"/>
              </a:rPr>
              <a:t>متن نمونه
</a:t>
            </a:r>
            <a:endParaRPr lang="es-CO" sz="2800" b="0" i="0" u="none" strike="noStrike" kern="1200" cap="none" spc="0" baseline="0" dirty="0">
              <a:solidFill>
                <a:srgbClr val="FFFFFF"/>
              </a:solidFill>
              <a:uFillTx/>
              <a:latin typeface="Oswald" pitchFamily="2"/>
              <a:cs typeface="B Nazanin" panose="00000400000000000000" pitchFamily="2" charset="-78"/>
            </a:endParaRPr>
          </a:p>
        </p:txBody>
      </p:sp>
      <p:sp>
        <p:nvSpPr>
          <p:cNvPr id="5" name="CuadroTexto 5">
            <a:extLst>
              <a:ext uri="{FF2B5EF4-FFF2-40B4-BE49-F238E27FC236}">
                <a16:creationId xmlns:a16="http://schemas.microsoft.com/office/drawing/2014/main" id="{1A341BEC-F214-4F3E-B7CB-79EE23BCEB64}"/>
              </a:ext>
            </a:extLst>
          </p:cNvPr>
          <p:cNvSpPr txBox="1"/>
          <p:nvPr/>
        </p:nvSpPr>
        <p:spPr>
          <a:xfrm>
            <a:off x="1300514" y="1690221"/>
            <a:ext cx="3939043" cy="769441"/>
          </a:xfrm>
          <a:prstGeom prst="rect">
            <a:avLst/>
          </a:prstGeom>
          <a:no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4400" dirty="0">
                <a:solidFill>
                  <a:srgbClr val="FFFFFF"/>
                </a:solidFill>
                <a:latin typeface="Oswald" pitchFamily="2"/>
                <a:cs typeface="B Nazanin" panose="00000400000000000000" pitchFamily="2" charset="-78"/>
              </a:rPr>
              <a:t>عنوان اسلاید </a:t>
            </a:r>
            <a:endParaRPr lang="es-CO" sz="4400" b="0" i="0" u="none" strike="noStrike" kern="1200" cap="none" spc="0" baseline="0" dirty="0">
              <a:solidFill>
                <a:srgbClr val="FFFFFF"/>
              </a:solidFill>
              <a:uFillTx/>
              <a:latin typeface="Oswald" pitchFamily="2"/>
              <a:cs typeface="B Nazanin" panose="00000400000000000000" pitchFamily="2" charset="-78"/>
            </a:endParaRPr>
          </a:p>
        </p:txBody>
      </p:sp>
      <p:sp>
        <p:nvSpPr>
          <p:cNvPr id="6" name="Rectángulo 5">
            <a:extLst>
              <a:ext uri="{FF2B5EF4-FFF2-40B4-BE49-F238E27FC236}">
                <a16:creationId xmlns:a16="http://schemas.microsoft.com/office/drawing/2014/main" id="{6382A0DB-8E21-4176-ACD7-F7279A33B1B6}"/>
              </a:ext>
            </a:extLst>
          </p:cNvPr>
          <p:cNvSpPr/>
          <p:nvPr/>
        </p:nvSpPr>
        <p:spPr>
          <a:xfrm>
            <a:off x="2662650" y="3166828"/>
            <a:ext cx="1079292" cy="4571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7" name="Elipse 6">
            <a:extLst>
              <a:ext uri="{FF2B5EF4-FFF2-40B4-BE49-F238E27FC236}">
                <a16:creationId xmlns:a16="http://schemas.microsoft.com/office/drawing/2014/main" id="{BEEEAD40-9489-4F93-BC2A-E1A57D6D80E2}"/>
              </a:ext>
            </a:extLst>
          </p:cNvPr>
          <p:cNvSpPr/>
          <p:nvPr/>
        </p:nvSpPr>
        <p:spPr>
          <a:xfrm>
            <a:off x="7591696" y="658303"/>
            <a:ext cx="1127756" cy="11277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456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8" name="Elipse 7">
            <a:extLst>
              <a:ext uri="{FF2B5EF4-FFF2-40B4-BE49-F238E27FC236}">
                <a16:creationId xmlns:a16="http://schemas.microsoft.com/office/drawing/2014/main" id="{29F0C533-5091-4643-9EF3-8206445CE8DF}"/>
              </a:ext>
            </a:extLst>
          </p:cNvPr>
          <p:cNvSpPr/>
          <p:nvPr/>
        </p:nvSpPr>
        <p:spPr>
          <a:xfrm>
            <a:off x="6702552" y="2123108"/>
            <a:ext cx="1127756" cy="11277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456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9" name="Elipse 8">
            <a:extLst>
              <a:ext uri="{FF2B5EF4-FFF2-40B4-BE49-F238E27FC236}">
                <a16:creationId xmlns:a16="http://schemas.microsoft.com/office/drawing/2014/main" id="{F3EB767B-4EF9-4BDF-BBEB-7FC22CE2D7A3}"/>
              </a:ext>
            </a:extLst>
          </p:cNvPr>
          <p:cNvSpPr/>
          <p:nvPr/>
        </p:nvSpPr>
        <p:spPr>
          <a:xfrm>
            <a:off x="5707547" y="3678018"/>
            <a:ext cx="1127756" cy="11277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456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10" name="CuadroTexto 5">
            <a:extLst>
              <a:ext uri="{FF2B5EF4-FFF2-40B4-BE49-F238E27FC236}">
                <a16:creationId xmlns:a16="http://schemas.microsoft.com/office/drawing/2014/main" id="{1A933956-FFB0-4090-A88B-1C4861E518B6}"/>
              </a:ext>
            </a:extLst>
          </p:cNvPr>
          <p:cNvSpPr txBox="1"/>
          <p:nvPr/>
        </p:nvSpPr>
        <p:spPr>
          <a:xfrm>
            <a:off x="8964539" y="761201"/>
            <a:ext cx="2403472" cy="830997"/>
          </a:xfrm>
          <a:prstGeom prst="rect">
            <a:avLst/>
          </a:prstGeom>
          <a:no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2400" b="1" dirty="0">
                <a:solidFill>
                  <a:srgbClr val="7F7F7F"/>
                </a:solidFill>
                <a:latin typeface="Oswald" pitchFamily="2"/>
                <a:cs typeface="B Nazanin" panose="00000400000000000000" pitchFamily="2" charset="-78"/>
              </a:rPr>
              <a:t>مثال عنوان
</a:t>
            </a:r>
            <a:endParaRPr lang="es-CO" sz="2400" b="1" i="0" u="none" strike="noStrike" kern="1200" cap="none" spc="0" baseline="0" dirty="0">
              <a:solidFill>
                <a:srgbClr val="7F7F7F"/>
              </a:solidFill>
              <a:uFillTx/>
              <a:latin typeface="Oswald" pitchFamily="2"/>
              <a:cs typeface="B Nazanin" panose="00000400000000000000" pitchFamily="2" charset="-78"/>
            </a:endParaRPr>
          </a:p>
        </p:txBody>
      </p:sp>
      <p:sp>
        <p:nvSpPr>
          <p:cNvPr id="11" name="Rectángulo 10">
            <a:extLst>
              <a:ext uri="{FF2B5EF4-FFF2-40B4-BE49-F238E27FC236}">
                <a16:creationId xmlns:a16="http://schemas.microsoft.com/office/drawing/2014/main" id="{CB9A6DA4-5BBF-4CCA-BE41-753FBF4472E6}"/>
              </a:ext>
            </a:extLst>
          </p:cNvPr>
          <p:cNvSpPr/>
          <p:nvPr/>
        </p:nvSpPr>
        <p:spPr>
          <a:xfrm>
            <a:off x="8964539" y="1250533"/>
            <a:ext cx="3199165" cy="783869"/>
          </a:xfrm>
          <a:prstGeom prst="rect">
            <a:avLst/>
          </a:prstGeom>
          <a:noFill/>
          <a:ln cap="flat">
            <a:noFill/>
            <a:prstDash val="solid"/>
          </a:ln>
        </p:spPr>
        <p:txBody>
          <a:bodyPr vert="horz" wrap="square" lIns="91440" tIns="45720" rIns="91440" bIns="45720" anchor="t" anchorCtr="0" compatLnSpc="1">
            <a:spAutoFit/>
          </a:bodyPr>
          <a:lstStyle/>
          <a:p>
            <a:pPr algn="ctr" rtl="1">
              <a:lnSpc>
                <a:spcPct val="107000"/>
              </a:lnSpc>
              <a:spcAft>
                <a:spcPts val="800"/>
              </a:spcAft>
            </a:pPr>
            <a:r>
              <a:rPr lang="fa-IR"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2" name="CuadroTexto 5">
            <a:extLst>
              <a:ext uri="{FF2B5EF4-FFF2-40B4-BE49-F238E27FC236}">
                <a16:creationId xmlns:a16="http://schemas.microsoft.com/office/drawing/2014/main" id="{AF95F50D-BCAB-4A31-BB82-DD81678183F5}"/>
              </a:ext>
            </a:extLst>
          </p:cNvPr>
          <p:cNvSpPr txBox="1"/>
          <p:nvPr/>
        </p:nvSpPr>
        <p:spPr>
          <a:xfrm>
            <a:off x="8026100" y="2228831"/>
            <a:ext cx="2403472" cy="830997"/>
          </a:xfrm>
          <a:prstGeom prst="rect">
            <a:avLst/>
          </a:prstGeom>
          <a:no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2400" b="1" dirty="0">
                <a:solidFill>
                  <a:srgbClr val="7F7F7F"/>
                </a:solidFill>
                <a:latin typeface="Oswald" pitchFamily="2"/>
                <a:cs typeface="B Nazanin" panose="00000400000000000000" pitchFamily="2" charset="-78"/>
              </a:rPr>
              <a:t>مثال عنوان
</a:t>
            </a:r>
            <a:endParaRPr lang="es-CO" sz="2400" b="1" i="0" u="none" strike="noStrike" kern="1200" cap="none" spc="0" baseline="0" dirty="0">
              <a:solidFill>
                <a:srgbClr val="7F7F7F"/>
              </a:solidFill>
              <a:uFillTx/>
              <a:latin typeface="Oswald" pitchFamily="2"/>
              <a:cs typeface="B Nazanin" panose="00000400000000000000" pitchFamily="2" charset="-78"/>
            </a:endParaRPr>
          </a:p>
        </p:txBody>
      </p:sp>
      <p:sp>
        <p:nvSpPr>
          <p:cNvPr id="13" name="Rectángulo 12">
            <a:extLst>
              <a:ext uri="{FF2B5EF4-FFF2-40B4-BE49-F238E27FC236}">
                <a16:creationId xmlns:a16="http://schemas.microsoft.com/office/drawing/2014/main" id="{1AFBB756-95D0-41EE-B599-41E3BCBC463A}"/>
              </a:ext>
            </a:extLst>
          </p:cNvPr>
          <p:cNvSpPr/>
          <p:nvPr/>
        </p:nvSpPr>
        <p:spPr>
          <a:xfrm>
            <a:off x="8026100" y="2718163"/>
            <a:ext cx="3177713" cy="783869"/>
          </a:xfrm>
          <a:prstGeom prst="rect">
            <a:avLst/>
          </a:prstGeom>
          <a:noFill/>
          <a:ln cap="flat">
            <a:noFill/>
            <a:prstDash val="solid"/>
          </a:ln>
        </p:spPr>
        <p:txBody>
          <a:bodyPr vert="horz" wrap="square" lIns="91440" tIns="45720" rIns="91440" bIns="45720" anchor="t" anchorCtr="0" compatLnSpc="1">
            <a:spAutoFit/>
          </a:bodyPr>
          <a:lstStyle/>
          <a:p>
            <a:pPr marL="0" algn="ctr" rtl="1" eaLnBrk="1" latinLnBrk="0" hangingPunct="1">
              <a:lnSpc>
                <a:spcPct val="107000"/>
              </a:lnSpc>
              <a:spcBef>
                <a:spcPts val="0"/>
              </a:spcBef>
              <a:spcAft>
                <a:spcPts val="800"/>
              </a:spcAft>
            </a:pPr>
            <a:r>
              <a:rPr lang="fa-IR" sz="1400" kern="1200" dirty="0">
                <a:solidFill>
                  <a:srgbClr val="404040"/>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fa-IR" sz="1400" dirty="0">
              <a:effectLst/>
              <a:cs typeface="B Nazanin" panose="00000400000000000000" pitchFamily="2" charset="-78"/>
            </a:endParaRPr>
          </a:p>
        </p:txBody>
      </p:sp>
      <p:sp>
        <p:nvSpPr>
          <p:cNvPr id="14" name="CuadroTexto 5">
            <a:extLst>
              <a:ext uri="{FF2B5EF4-FFF2-40B4-BE49-F238E27FC236}">
                <a16:creationId xmlns:a16="http://schemas.microsoft.com/office/drawing/2014/main" id="{066FF506-1873-49AD-B540-9978A0452EA2}"/>
              </a:ext>
            </a:extLst>
          </p:cNvPr>
          <p:cNvSpPr txBox="1"/>
          <p:nvPr/>
        </p:nvSpPr>
        <p:spPr>
          <a:xfrm>
            <a:off x="7102108" y="3802175"/>
            <a:ext cx="2403472" cy="830997"/>
          </a:xfrm>
          <a:prstGeom prst="rect">
            <a:avLst/>
          </a:prstGeom>
          <a:no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2400" b="1" dirty="0">
                <a:solidFill>
                  <a:srgbClr val="7F7F7F"/>
                </a:solidFill>
                <a:latin typeface="Oswald" pitchFamily="2"/>
                <a:cs typeface="B Nazanin" panose="00000400000000000000" pitchFamily="2" charset="-78"/>
              </a:rPr>
              <a:t>مثال عنوان
</a:t>
            </a:r>
            <a:endParaRPr lang="es-CO" sz="2400" b="1" i="0" u="none" strike="noStrike" kern="1200" cap="none" spc="0" baseline="0" dirty="0">
              <a:solidFill>
                <a:srgbClr val="7F7F7F"/>
              </a:solidFill>
              <a:uFillTx/>
              <a:latin typeface="Oswald" pitchFamily="2"/>
              <a:cs typeface="B Nazanin" panose="00000400000000000000" pitchFamily="2" charset="-78"/>
            </a:endParaRPr>
          </a:p>
        </p:txBody>
      </p:sp>
      <p:sp>
        <p:nvSpPr>
          <p:cNvPr id="15" name="Rectángulo 14">
            <a:extLst>
              <a:ext uri="{FF2B5EF4-FFF2-40B4-BE49-F238E27FC236}">
                <a16:creationId xmlns:a16="http://schemas.microsoft.com/office/drawing/2014/main" id="{C739D9D9-756E-4DDA-B395-FA8AFAAC656F}"/>
              </a:ext>
            </a:extLst>
          </p:cNvPr>
          <p:cNvSpPr/>
          <p:nvPr/>
        </p:nvSpPr>
        <p:spPr>
          <a:xfrm>
            <a:off x="7102108" y="4291507"/>
            <a:ext cx="3249192" cy="783869"/>
          </a:xfrm>
          <a:prstGeom prst="rect">
            <a:avLst/>
          </a:prstGeom>
          <a:noFill/>
          <a:ln cap="flat">
            <a:noFill/>
            <a:prstDash val="solid"/>
          </a:ln>
        </p:spPr>
        <p:txBody>
          <a:bodyPr vert="horz" wrap="square" lIns="91440" tIns="45720" rIns="91440" bIns="45720" anchor="t" anchorCtr="0" compatLnSpc="1">
            <a:spAutoFit/>
          </a:bodyPr>
          <a:lstStyle/>
          <a:p>
            <a:pPr algn="ctr" rtl="1">
              <a:lnSpc>
                <a:spcPct val="107000"/>
              </a:lnSpc>
              <a:spcAft>
                <a:spcPts val="800"/>
              </a:spcAft>
            </a:pPr>
            <a:r>
              <a:rPr lang="fa-IR"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8" name="Elipse 22">
            <a:extLst>
              <a:ext uri="{FF2B5EF4-FFF2-40B4-BE49-F238E27FC236}">
                <a16:creationId xmlns:a16="http://schemas.microsoft.com/office/drawing/2014/main" id="{40BFFA8D-91D9-44B5-A040-F9DBCB5CFC22}"/>
              </a:ext>
            </a:extLst>
          </p:cNvPr>
          <p:cNvSpPr/>
          <p:nvPr/>
        </p:nvSpPr>
        <p:spPr>
          <a:xfrm>
            <a:off x="4650318" y="5214923"/>
            <a:ext cx="1127756" cy="11277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456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19" name="CuadroTexto 5">
            <a:extLst>
              <a:ext uri="{FF2B5EF4-FFF2-40B4-BE49-F238E27FC236}">
                <a16:creationId xmlns:a16="http://schemas.microsoft.com/office/drawing/2014/main" id="{C477457D-9D9B-478E-BFB8-B9F0B9889EAD}"/>
              </a:ext>
            </a:extLst>
          </p:cNvPr>
          <p:cNvSpPr txBox="1"/>
          <p:nvPr/>
        </p:nvSpPr>
        <p:spPr>
          <a:xfrm>
            <a:off x="6044878" y="5339090"/>
            <a:ext cx="2403472" cy="830997"/>
          </a:xfrm>
          <a:prstGeom prst="rect">
            <a:avLst/>
          </a:prstGeom>
          <a:no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2400" b="1" dirty="0">
                <a:solidFill>
                  <a:srgbClr val="7F7F7F"/>
                </a:solidFill>
                <a:latin typeface="Oswald" pitchFamily="2"/>
                <a:cs typeface="B Nazanin" panose="00000400000000000000" pitchFamily="2" charset="-78"/>
              </a:rPr>
              <a:t>مثال عنوان
</a:t>
            </a:r>
            <a:endParaRPr lang="es-CO" sz="2400" b="1" i="0" u="none" strike="noStrike" kern="1200" cap="none" spc="0" baseline="0" dirty="0">
              <a:solidFill>
                <a:srgbClr val="7F7F7F"/>
              </a:solidFill>
              <a:uFillTx/>
              <a:latin typeface="Oswald" pitchFamily="2"/>
              <a:cs typeface="B Nazanin" panose="00000400000000000000" pitchFamily="2" charset="-78"/>
            </a:endParaRPr>
          </a:p>
        </p:txBody>
      </p:sp>
      <p:sp>
        <p:nvSpPr>
          <p:cNvPr id="20" name="Rectángulo 24">
            <a:extLst>
              <a:ext uri="{FF2B5EF4-FFF2-40B4-BE49-F238E27FC236}">
                <a16:creationId xmlns:a16="http://schemas.microsoft.com/office/drawing/2014/main" id="{EDFEE144-F853-448E-AC55-2883A71C4363}"/>
              </a:ext>
            </a:extLst>
          </p:cNvPr>
          <p:cNvSpPr/>
          <p:nvPr/>
        </p:nvSpPr>
        <p:spPr>
          <a:xfrm>
            <a:off x="6044878" y="5828422"/>
            <a:ext cx="3249192" cy="783869"/>
          </a:xfrm>
          <a:prstGeom prst="rect">
            <a:avLst/>
          </a:prstGeom>
          <a:noFill/>
          <a:ln cap="flat">
            <a:noFill/>
            <a:prstDash val="solid"/>
          </a:ln>
        </p:spPr>
        <p:txBody>
          <a:bodyPr vert="horz" wrap="square" lIns="91440" tIns="45720" rIns="91440" bIns="45720" anchor="t" anchorCtr="0" compatLnSpc="1">
            <a:spAutoFit/>
          </a:bodyPr>
          <a:lstStyle/>
          <a:p>
            <a:pPr algn="ctr" rtl="1">
              <a:lnSpc>
                <a:spcPct val="107000"/>
              </a:lnSpc>
              <a:spcAft>
                <a:spcPts val="800"/>
              </a:spcAft>
            </a:pPr>
            <a:r>
              <a:rPr lang="fa-IR"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6" name="Freeform 5">
            <a:extLst>
              <a:ext uri="{FF2B5EF4-FFF2-40B4-BE49-F238E27FC236}">
                <a16:creationId xmlns:a16="http://schemas.microsoft.com/office/drawing/2014/main" id="{F0760B68-CF70-4BA5-AA0B-E4CC3FCFCD7F}"/>
              </a:ext>
            </a:extLst>
          </p:cNvPr>
          <p:cNvSpPr/>
          <p:nvPr/>
        </p:nvSpPr>
        <p:spPr>
          <a:xfrm>
            <a:off x="6957870" y="2362617"/>
            <a:ext cx="636084" cy="637592"/>
          </a:xfrm>
          <a:custGeom>
            <a:avLst/>
            <a:gdLst>
              <a:gd name="f0" fmla="val 10800000"/>
              <a:gd name="f1" fmla="val 5400000"/>
              <a:gd name="f2" fmla="val 180"/>
              <a:gd name="f3" fmla="val w"/>
              <a:gd name="f4" fmla="val h"/>
              <a:gd name="f5" fmla="val 0"/>
              <a:gd name="f6" fmla="val 621"/>
              <a:gd name="f7" fmla="val 622"/>
              <a:gd name="f8" fmla="val 615"/>
              <a:gd name="f9" fmla="val 125"/>
              <a:gd name="f10" fmla="val 538"/>
              <a:gd name="f11" fmla="val 201"/>
              <a:gd name="f12" fmla="val 449"/>
              <a:gd name="f13" fmla="val 435"/>
              <a:gd name="f14" fmla="val 215"/>
              <a:gd name="f15" fmla="val 382"/>
              <a:gd name="f16" fmla="val 269"/>
              <a:gd name="f17" fmla="val 321"/>
              <a:gd name="f18" fmla="val 330"/>
              <a:gd name="f19" fmla="val 316"/>
              <a:gd name="f20" fmla="val 334"/>
              <a:gd name="f21" fmla="val 311"/>
              <a:gd name="f22" fmla="val 336"/>
              <a:gd name="f23" fmla="val 305"/>
              <a:gd name="f24" fmla="val 300"/>
              <a:gd name="f25" fmla="val 294"/>
              <a:gd name="f26" fmla="val 290"/>
              <a:gd name="f27" fmla="val 329"/>
              <a:gd name="f28" fmla="val 282"/>
              <a:gd name="f29" fmla="val 307"/>
              <a:gd name="f30" fmla="val 291"/>
              <a:gd name="f31" fmla="val 299"/>
              <a:gd name="f32" fmla="val 419"/>
              <a:gd name="f33" fmla="val 171"/>
              <a:gd name="f34" fmla="val 82"/>
              <a:gd name="f35" fmla="val 445"/>
              <a:gd name="f36" fmla="val 56"/>
              <a:gd name="f37" fmla="val 495"/>
              <a:gd name="f38" fmla="val 5"/>
              <a:gd name="f39" fmla="val 496"/>
              <a:gd name="f40" fmla="val 497"/>
              <a:gd name="f41" fmla="val 4"/>
              <a:gd name="f42" fmla="val 498"/>
              <a:gd name="f43" fmla="val 3"/>
              <a:gd name="f44" fmla="val 499"/>
              <a:gd name="f45" fmla="val 2"/>
              <a:gd name="f46" fmla="val 500"/>
              <a:gd name="f47" fmla="val 501"/>
              <a:gd name="f48" fmla="val 1"/>
              <a:gd name="f49" fmla="val 502"/>
              <a:gd name="f50" fmla="val 503"/>
              <a:gd name="f51" fmla="val 504"/>
              <a:gd name="f52" fmla="val 505"/>
              <a:gd name="f53" fmla="val 506"/>
              <a:gd name="f54" fmla="val 507"/>
              <a:gd name="f55" fmla="val 508"/>
              <a:gd name="f56" fmla="val 509"/>
              <a:gd name="f57" fmla="val 510"/>
              <a:gd name="f58" fmla="val 511"/>
              <a:gd name="f59" fmla="val 512"/>
              <a:gd name="f60" fmla="val 513"/>
              <a:gd name="f61" fmla="val 514"/>
              <a:gd name="f62" fmla="val 515"/>
              <a:gd name="f63" fmla="val 516"/>
              <a:gd name="f64" fmla="val 517"/>
              <a:gd name="f65" fmla="val 518"/>
              <a:gd name="f66" fmla="val 519"/>
              <a:gd name="f67" fmla="val 520"/>
              <a:gd name="f68" fmla="val 521"/>
              <a:gd name="f69" fmla="val 522"/>
              <a:gd name="f70" fmla="val 523"/>
              <a:gd name="f71" fmla="val 6"/>
              <a:gd name="f72" fmla="val 524"/>
              <a:gd name="f73" fmla="val 7"/>
              <a:gd name="f74" fmla="val 8"/>
              <a:gd name="f75" fmla="val 525"/>
              <a:gd name="f76" fmla="val 9"/>
              <a:gd name="f77" fmla="val 526"/>
              <a:gd name="f78" fmla="val 10"/>
              <a:gd name="f79" fmla="val 11"/>
              <a:gd name="f80" fmla="val 527"/>
              <a:gd name="f81" fmla="val 12"/>
              <a:gd name="f82" fmla="val 13"/>
              <a:gd name="f83" fmla="val 14"/>
              <a:gd name="f84" fmla="val 528"/>
              <a:gd name="f85" fmla="val 15"/>
              <a:gd name="f86" fmla="val 16"/>
              <a:gd name="f87" fmla="val 17"/>
              <a:gd name="f88" fmla="val 18"/>
              <a:gd name="f89" fmla="val 19"/>
              <a:gd name="f90" fmla="val 529"/>
              <a:gd name="f91" fmla="val 91"/>
              <a:gd name="f92" fmla="val 531"/>
              <a:gd name="f93" fmla="val 601"/>
              <a:gd name="f94" fmla="val 92"/>
              <a:gd name="f95" fmla="val 605"/>
              <a:gd name="f96" fmla="val 609"/>
              <a:gd name="f97" fmla="val 93"/>
              <a:gd name="f98" fmla="val 611"/>
              <a:gd name="f99" fmla="val 95"/>
              <a:gd name="f100" fmla="val 612"/>
              <a:gd name="f101" fmla="val 96"/>
              <a:gd name="f102" fmla="val 613"/>
              <a:gd name="f103" fmla="val 97"/>
              <a:gd name="f104" fmla="val 614"/>
              <a:gd name="f105" fmla="val 616"/>
              <a:gd name="f106" fmla="val 99"/>
              <a:gd name="f107" fmla="val 617"/>
              <a:gd name="f108" fmla="val 100"/>
              <a:gd name="f109" fmla="val 618"/>
              <a:gd name="f110" fmla="val 102"/>
              <a:gd name="f111" fmla="val 619"/>
              <a:gd name="f112" fmla="val 103"/>
              <a:gd name="f113" fmla="val 105"/>
              <a:gd name="f114" fmla="val 620"/>
              <a:gd name="f115" fmla="val 107"/>
              <a:gd name="f116" fmla="val 113"/>
              <a:gd name="f117" fmla="val 119"/>
              <a:gd name="f118" fmla="val 302"/>
              <a:gd name="f119" fmla="val 150"/>
              <a:gd name="f120" fmla="val 208"/>
              <a:gd name="f121" fmla="val 131"/>
              <a:gd name="f122" fmla="val 227"/>
              <a:gd name="f123" fmla="val 415"/>
              <a:gd name="f124" fmla="val 491"/>
              <a:gd name="f125" fmla="val 395"/>
              <a:gd name="f126" fmla="val 472"/>
              <a:gd name="f127" fmla="val 298"/>
              <a:gd name="f128" fmla="val 467"/>
              <a:gd name="f129" fmla="val 276"/>
              <a:gd name="f130" fmla="val 459"/>
              <a:gd name="f131" fmla="val 255"/>
              <a:gd name="f132" fmla="val 397"/>
              <a:gd name="f133" fmla="val 317"/>
              <a:gd name="f134" fmla="val 318"/>
              <a:gd name="f135" fmla="val 319"/>
              <a:gd name="f136" fmla="val 374"/>
              <a:gd name="f137" fmla="val 354"/>
              <a:gd name="f138" fmla="val 417"/>
              <a:gd name="f139" fmla="val 249"/>
              <a:gd name="f140" fmla="val 206"/>
              <a:gd name="f141" fmla="val 268"/>
              <a:gd name="f142" fmla="val 248"/>
              <a:gd name="f143" fmla="val 225"/>
              <a:gd name="f144" fmla="val 301"/>
              <a:gd name="f145" fmla="val 364"/>
              <a:gd name="f146" fmla="val 162"/>
              <a:gd name="f147" fmla="val 344"/>
              <a:gd name="f148" fmla="val 155"/>
              <a:gd name="f149" fmla="val 323"/>
              <a:gd name="f150" fmla="val 570"/>
              <a:gd name="f151" fmla="val 233"/>
              <a:gd name="f152" fmla="val 561"/>
              <a:gd name="f153" fmla="val 242"/>
              <a:gd name="f154" fmla="val 550"/>
              <a:gd name="f155" fmla="val 246"/>
              <a:gd name="f156" fmla="val 270"/>
              <a:gd name="f157" fmla="val 295"/>
              <a:gd name="f158" fmla="val 439"/>
              <a:gd name="f159" fmla="val 420"/>
              <a:gd name="f160" fmla="val 536"/>
              <a:gd name="f161" fmla="val 183"/>
              <a:gd name="f162" fmla="val 86"/>
              <a:gd name="f163" fmla="val 202"/>
              <a:gd name="f164" fmla="val 327"/>
              <a:gd name="f165" fmla="val 351"/>
              <a:gd name="f166" fmla="val 110"/>
              <a:gd name="f167" fmla="val 118"/>
              <a:gd name="f168" fmla="val 70"/>
              <a:gd name="f169" fmla="val 378"/>
              <a:gd name="f170" fmla="val 59"/>
              <a:gd name="f171" fmla="val 387"/>
              <a:gd name="f172" fmla="val 50"/>
              <a:gd name="f173" fmla="val 401"/>
              <a:gd name="f174" fmla="val 36"/>
              <a:gd name="f175" fmla="val 370"/>
              <a:gd name="f176" fmla="val 25"/>
              <a:gd name="f177" fmla="val 135"/>
              <a:gd name="f178" fmla="val 154"/>
              <a:gd name="f179" fmla="val 487"/>
              <a:gd name="f180" fmla="val 468"/>
              <a:gd name="f181" fmla="val 603"/>
              <a:gd name="f182" fmla="val 285"/>
              <a:gd name="f183" fmla="val 597"/>
              <a:gd name="f184" fmla="val 250"/>
              <a:gd name="f185" fmla="val 585"/>
              <a:gd name="f186" fmla="val 218"/>
              <a:gd name="f187" fmla="+- 0 0 -90"/>
              <a:gd name="f188" fmla="*/ f3 1 621"/>
              <a:gd name="f189" fmla="*/ f4 1 622"/>
              <a:gd name="f190" fmla="val f5"/>
              <a:gd name="f191" fmla="val f6"/>
              <a:gd name="f192" fmla="val f7"/>
              <a:gd name="f193" fmla="*/ f187 f0 1"/>
              <a:gd name="f194" fmla="+- f192 0 f190"/>
              <a:gd name="f195" fmla="+- f191 0 f190"/>
              <a:gd name="f196" fmla="*/ f193 1 f2"/>
              <a:gd name="f197" fmla="*/ f195 1 621"/>
              <a:gd name="f198" fmla="*/ f194 1 622"/>
              <a:gd name="f199" fmla="*/ 538 f195 1"/>
              <a:gd name="f200" fmla="*/ 201 f194 1"/>
              <a:gd name="f201" fmla="*/ 435 f195 1"/>
              <a:gd name="f202" fmla="*/ 215 f194 1"/>
              <a:gd name="f203" fmla="*/ 321 f195 1"/>
              <a:gd name="f204" fmla="*/ 330 f194 1"/>
              <a:gd name="f205" fmla="*/ 290 f195 1"/>
              <a:gd name="f206" fmla="*/ 329 f194 1"/>
              <a:gd name="f207" fmla="*/ 419 f195 1"/>
              <a:gd name="f208" fmla="*/ 171 f194 1"/>
              <a:gd name="f209" fmla="*/ 445 f195 1"/>
              <a:gd name="f210" fmla="*/ 56 f194 1"/>
              <a:gd name="f211" fmla="*/ 497 f195 1"/>
              <a:gd name="f212" fmla="*/ 4 f194 1"/>
              <a:gd name="f213" fmla="*/ 500 f195 1"/>
              <a:gd name="f214" fmla="*/ 2 f194 1"/>
              <a:gd name="f215" fmla="*/ 502 f195 1"/>
              <a:gd name="f216" fmla="*/ 1 f194 1"/>
              <a:gd name="f217" fmla="*/ 505 f195 1"/>
              <a:gd name="f218" fmla="*/ 0 f194 1"/>
              <a:gd name="f219" fmla="*/ 508 f195 1"/>
              <a:gd name="f220" fmla="*/ 511 f195 1"/>
              <a:gd name="f221" fmla="*/ 513 f195 1"/>
              <a:gd name="f222" fmla="*/ 516 f195 1"/>
              <a:gd name="f223" fmla="*/ 518 f195 1"/>
              <a:gd name="f224" fmla="*/ 521 f195 1"/>
              <a:gd name="f225" fmla="*/ 522 f195 1"/>
              <a:gd name="f226" fmla="*/ 5 f194 1"/>
              <a:gd name="f227" fmla="*/ 524 f195 1"/>
              <a:gd name="f228" fmla="*/ 8 f194 1"/>
              <a:gd name="f229" fmla="*/ 526 f195 1"/>
              <a:gd name="f230" fmla="*/ 10 f194 1"/>
              <a:gd name="f231" fmla="*/ 527 f195 1"/>
              <a:gd name="f232" fmla="*/ 13 f194 1"/>
              <a:gd name="f233" fmla="*/ 528 f195 1"/>
              <a:gd name="f234" fmla="*/ 15 f194 1"/>
              <a:gd name="f235" fmla="*/ 19 f194 1"/>
              <a:gd name="f236" fmla="*/ 531 f195 1"/>
              <a:gd name="f237" fmla="*/ 91 f194 1"/>
              <a:gd name="f238" fmla="*/ 611 f195 1"/>
              <a:gd name="f239" fmla="*/ 95 f194 1"/>
              <a:gd name="f240" fmla="*/ 618 f195 1"/>
              <a:gd name="f241" fmla="*/ 102 f194 1"/>
              <a:gd name="f242" fmla="*/ 615 f195 1"/>
              <a:gd name="f243" fmla="*/ 125 f194 1"/>
              <a:gd name="f244" fmla="*/ 131 f195 1"/>
              <a:gd name="f245" fmla="*/ 321 f194 1"/>
              <a:gd name="f246" fmla="*/ 472 f195 1"/>
              <a:gd name="f247" fmla="*/ 397 f195 1"/>
              <a:gd name="f248" fmla="*/ 317 f194 1"/>
              <a:gd name="f249" fmla="*/ 302 f195 1"/>
              <a:gd name="f250" fmla="*/ 417 f194 1"/>
              <a:gd name="f251" fmla="*/ 301 f195 1"/>
              <a:gd name="f252" fmla="*/ 225 f194 1"/>
              <a:gd name="f253" fmla="*/ 150 f194 1"/>
              <a:gd name="f254" fmla="*/ 246 f194 1"/>
              <a:gd name="f255" fmla="*/ 517 f195 1"/>
              <a:gd name="f256" fmla="*/ 86 f195 1"/>
              <a:gd name="f257" fmla="*/ 374 f195 1"/>
              <a:gd name="f258" fmla="*/ 118 f194 1"/>
              <a:gd name="f259" fmla="*/ 387 f195 1"/>
              <a:gd name="f260" fmla="*/ 50 f194 1"/>
              <a:gd name="f261" fmla="*/ 622 f194 1"/>
              <a:gd name="f262" fmla="*/ 585 f195 1"/>
              <a:gd name="f263" fmla="*/ 218 f194 1"/>
              <a:gd name="f264" fmla="*/ 570 f195 1"/>
              <a:gd name="f265" fmla="*/ 233 f194 1"/>
              <a:gd name="f266" fmla="+- f196 0 f1"/>
              <a:gd name="f267" fmla="*/ f199 1 621"/>
              <a:gd name="f268" fmla="*/ f200 1 622"/>
              <a:gd name="f269" fmla="*/ f201 1 621"/>
              <a:gd name="f270" fmla="*/ f202 1 622"/>
              <a:gd name="f271" fmla="*/ f203 1 621"/>
              <a:gd name="f272" fmla="*/ f204 1 622"/>
              <a:gd name="f273" fmla="*/ f205 1 621"/>
              <a:gd name="f274" fmla="*/ f206 1 622"/>
              <a:gd name="f275" fmla="*/ f207 1 621"/>
              <a:gd name="f276" fmla="*/ f208 1 622"/>
              <a:gd name="f277" fmla="*/ f209 1 621"/>
              <a:gd name="f278" fmla="*/ f210 1 622"/>
              <a:gd name="f279" fmla="*/ f211 1 621"/>
              <a:gd name="f280" fmla="*/ f212 1 622"/>
              <a:gd name="f281" fmla="*/ f213 1 621"/>
              <a:gd name="f282" fmla="*/ f214 1 622"/>
              <a:gd name="f283" fmla="*/ f215 1 621"/>
              <a:gd name="f284" fmla="*/ f216 1 622"/>
              <a:gd name="f285" fmla="*/ f217 1 621"/>
              <a:gd name="f286" fmla="*/ f218 1 622"/>
              <a:gd name="f287" fmla="*/ f219 1 621"/>
              <a:gd name="f288" fmla="*/ f220 1 621"/>
              <a:gd name="f289" fmla="*/ f221 1 621"/>
              <a:gd name="f290" fmla="*/ f222 1 621"/>
              <a:gd name="f291" fmla="*/ f223 1 621"/>
              <a:gd name="f292" fmla="*/ f224 1 621"/>
              <a:gd name="f293" fmla="*/ f225 1 621"/>
              <a:gd name="f294" fmla="*/ f226 1 622"/>
              <a:gd name="f295" fmla="*/ f227 1 621"/>
              <a:gd name="f296" fmla="*/ f228 1 622"/>
              <a:gd name="f297" fmla="*/ f229 1 621"/>
              <a:gd name="f298" fmla="*/ f230 1 622"/>
              <a:gd name="f299" fmla="*/ f231 1 621"/>
              <a:gd name="f300" fmla="*/ f232 1 622"/>
              <a:gd name="f301" fmla="*/ f233 1 621"/>
              <a:gd name="f302" fmla="*/ f234 1 622"/>
              <a:gd name="f303" fmla="*/ f235 1 622"/>
              <a:gd name="f304" fmla="*/ f236 1 621"/>
              <a:gd name="f305" fmla="*/ f237 1 622"/>
              <a:gd name="f306" fmla="*/ f238 1 621"/>
              <a:gd name="f307" fmla="*/ f239 1 622"/>
              <a:gd name="f308" fmla="*/ f240 1 621"/>
              <a:gd name="f309" fmla="*/ f241 1 622"/>
              <a:gd name="f310" fmla="*/ f242 1 621"/>
              <a:gd name="f311" fmla="*/ f243 1 622"/>
              <a:gd name="f312" fmla="*/ f244 1 621"/>
              <a:gd name="f313" fmla="*/ f245 1 622"/>
              <a:gd name="f314" fmla="*/ f246 1 621"/>
              <a:gd name="f315" fmla="*/ f247 1 621"/>
              <a:gd name="f316" fmla="*/ f248 1 622"/>
              <a:gd name="f317" fmla="*/ f249 1 621"/>
              <a:gd name="f318" fmla="*/ f250 1 622"/>
              <a:gd name="f319" fmla="*/ f251 1 621"/>
              <a:gd name="f320" fmla="*/ f252 1 622"/>
              <a:gd name="f321" fmla="*/ f253 1 622"/>
              <a:gd name="f322" fmla="*/ f254 1 622"/>
              <a:gd name="f323" fmla="*/ f255 1 621"/>
              <a:gd name="f324" fmla="*/ f256 1 621"/>
              <a:gd name="f325" fmla="*/ f257 1 621"/>
              <a:gd name="f326" fmla="*/ f258 1 622"/>
              <a:gd name="f327" fmla="*/ f259 1 621"/>
              <a:gd name="f328" fmla="*/ f260 1 622"/>
              <a:gd name="f329" fmla="*/ f261 1 622"/>
              <a:gd name="f330" fmla="*/ f262 1 621"/>
              <a:gd name="f331" fmla="*/ f263 1 622"/>
              <a:gd name="f332" fmla="*/ f264 1 621"/>
              <a:gd name="f333" fmla="*/ f265 1 622"/>
              <a:gd name="f334" fmla="*/ 0 1 f197"/>
              <a:gd name="f335" fmla="*/ f191 1 f197"/>
              <a:gd name="f336" fmla="*/ 0 1 f198"/>
              <a:gd name="f337" fmla="*/ f192 1 f198"/>
              <a:gd name="f338" fmla="*/ f267 1 f197"/>
              <a:gd name="f339" fmla="*/ f268 1 f198"/>
              <a:gd name="f340" fmla="*/ f269 1 f197"/>
              <a:gd name="f341" fmla="*/ f270 1 f198"/>
              <a:gd name="f342" fmla="*/ f271 1 f197"/>
              <a:gd name="f343" fmla="*/ f272 1 f198"/>
              <a:gd name="f344" fmla="*/ f273 1 f197"/>
              <a:gd name="f345" fmla="*/ f274 1 f198"/>
              <a:gd name="f346" fmla="*/ f275 1 f197"/>
              <a:gd name="f347" fmla="*/ f276 1 f198"/>
              <a:gd name="f348" fmla="*/ f277 1 f197"/>
              <a:gd name="f349" fmla="*/ f278 1 f198"/>
              <a:gd name="f350" fmla="*/ f279 1 f197"/>
              <a:gd name="f351" fmla="*/ f280 1 f198"/>
              <a:gd name="f352" fmla="*/ f281 1 f197"/>
              <a:gd name="f353" fmla="*/ f282 1 f198"/>
              <a:gd name="f354" fmla="*/ f283 1 f197"/>
              <a:gd name="f355" fmla="*/ f284 1 f198"/>
              <a:gd name="f356" fmla="*/ f285 1 f197"/>
              <a:gd name="f357" fmla="*/ f286 1 f198"/>
              <a:gd name="f358" fmla="*/ f287 1 f197"/>
              <a:gd name="f359" fmla="*/ f288 1 f197"/>
              <a:gd name="f360" fmla="*/ f289 1 f197"/>
              <a:gd name="f361" fmla="*/ f290 1 f197"/>
              <a:gd name="f362" fmla="*/ f291 1 f197"/>
              <a:gd name="f363" fmla="*/ f292 1 f197"/>
              <a:gd name="f364" fmla="*/ f293 1 f197"/>
              <a:gd name="f365" fmla="*/ f294 1 f198"/>
              <a:gd name="f366" fmla="*/ f295 1 f197"/>
              <a:gd name="f367" fmla="*/ f296 1 f198"/>
              <a:gd name="f368" fmla="*/ f297 1 f197"/>
              <a:gd name="f369" fmla="*/ f298 1 f198"/>
              <a:gd name="f370" fmla="*/ f299 1 f197"/>
              <a:gd name="f371" fmla="*/ f300 1 f198"/>
              <a:gd name="f372" fmla="*/ f301 1 f197"/>
              <a:gd name="f373" fmla="*/ f302 1 f198"/>
              <a:gd name="f374" fmla="*/ f303 1 f198"/>
              <a:gd name="f375" fmla="*/ f304 1 f197"/>
              <a:gd name="f376" fmla="*/ f305 1 f198"/>
              <a:gd name="f377" fmla="*/ f306 1 f197"/>
              <a:gd name="f378" fmla="*/ f307 1 f198"/>
              <a:gd name="f379" fmla="*/ f308 1 f197"/>
              <a:gd name="f380" fmla="*/ f309 1 f198"/>
              <a:gd name="f381" fmla="*/ f310 1 f197"/>
              <a:gd name="f382" fmla="*/ f311 1 f198"/>
              <a:gd name="f383" fmla="*/ f312 1 f197"/>
              <a:gd name="f384" fmla="*/ f313 1 f198"/>
              <a:gd name="f385" fmla="*/ f314 1 f197"/>
              <a:gd name="f386" fmla="*/ f315 1 f197"/>
              <a:gd name="f387" fmla="*/ f316 1 f198"/>
              <a:gd name="f388" fmla="*/ f317 1 f197"/>
              <a:gd name="f389" fmla="*/ f318 1 f198"/>
              <a:gd name="f390" fmla="*/ f319 1 f197"/>
              <a:gd name="f391" fmla="*/ f320 1 f198"/>
              <a:gd name="f392" fmla="*/ f321 1 f198"/>
              <a:gd name="f393" fmla="*/ f322 1 f198"/>
              <a:gd name="f394" fmla="*/ f323 1 f197"/>
              <a:gd name="f395" fmla="*/ f324 1 f197"/>
              <a:gd name="f396" fmla="*/ f325 1 f197"/>
              <a:gd name="f397" fmla="*/ f326 1 f198"/>
              <a:gd name="f398" fmla="*/ f327 1 f197"/>
              <a:gd name="f399" fmla="*/ f328 1 f198"/>
              <a:gd name="f400" fmla="*/ f329 1 f198"/>
              <a:gd name="f401" fmla="*/ f330 1 f197"/>
              <a:gd name="f402" fmla="*/ f331 1 f198"/>
              <a:gd name="f403" fmla="*/ f332 1 f197"/>
              <a:gd name="f404" fmla="*/ f333 1 f198"/>
              <a:gd name="f405" fmla="*/ f334 f188 1"/>
              <a:gd name="f406" fmla="*/ f335 f188 1"/>
              <a:gd name="f407" fmla="*/ f337 f189 1"/>
              <a:gd name="f408" fmla="*/ f336 f189 1"/>
              <a:gd name="f409" fmla="*/ f338 f188 1"/>
              <a:gd name="f410" fmla="*/ f339 f189 1"/>
              <a:gd name="f411" fmla="*/ f340 f188 1"/>
              <a:gd name="f412" fmla="*/ f341 f189 1"/>
              <a:gd name="f413" fmla="*/ f342 f188 1"/>
              <a:gd name="f414" fmla="*/ f343 f189 1"/>
              <a:gd name="f415" fmla="*/ f344 f188 1"/>
              <a:gd name="f416" fmla="*/ f345 f189 1"/>
              <a:gd name="f417" fmla="*/ f346 f188 1"/>
              <a:gd name="f418" fmla="*/ f347 f189 1"/>
              <a:gd name="f419" fmla="*/ f348 f188 1"/>
              <a:gd name="f420" fmla="*/ f349 f189 1"/>
              <a:gd name="f421" fmla="*/ f350 f188 1"/>
              <a:gd name="f422" fmla="*/ f351 f189 1"/>
              <a:gd name="f423" fmla="*/ f352 f188 1"/>
              <a:gd name="f424" fmla="*/ f353 f189 1"/>
              <a:gd name="f425" fmla="*/ f354 f188 1"/>
              <a:gd name="f426" fmla="*/ f355 f189 1"/>
              <a:gd name="f427" fmla="*/ f356 f188 1"/>
              <a:gd name="f428" fmla="*/ f357 f189 1"/>
              <a:gd name="f429" fmla="*/ f358 f188 1"/>
              <a:gd name="f430" fmla="*/ f359 f188 1"/>
              <a:gd name="f431" fmla="*/ f360 f188 1"/>
              <a:gd name="f432" fmla="*/ f361 f188 1"/>
              <a:gd name="f433" fmla="*/ f362 f188 1"/>
              <a:gd name="f434" fmla="*/ f363 f188 1"/>
              <a:gd name="f435" fmla="*/ f364 f188 1"/>
              <a:gd name="f436" fmla="*/ f365 f189 1"/>
              <a:gd name="f437" fmla="*/ f366 f188 1"/>
              <a:gd name="f438" fmla="*/ f367 f189 1"/>
              <a:gd name="f439" fmla="*/ f368 f188 1"/>
              <a:gd name="f440" fmla="*/ f369 f189 1"/>
              <a:gd name="f441" fmla="*/ f370 f188 1"/>
              <a:gd name="f442" fmla="*/ f371 f189 1"/>
              <a:gd name="f443" fmla="*/ f372 f188 1"/>
              <a:gd name="f444" fmla="*/ f373 f189 1"/>
              <a:gd name="f445" fmla="*/ f374 f189 1"/>
              <a:gd name="f446" fmla="*/ f375 f188 1"/>
              <a:gd name="f447" fmla="*/ f376 f189 1"/>
              <a:gd name="f448" fmla="*/ f377 f188 1"/>
              <a:gd name="f449" fmla="*/ f378 f189 1"/>
              <a:gd name="f450" fmla="*/ f379 f188 1"/>
              <a:gd name="f451" fmla="*/ f380 f189 1"/>
              <a:gd name="f452" fmla="*/ f381 f188 1"/>
              <a:gd name="f453" fmla="*/ f382 f189 1"/>
              <a:gd name="f454" fmla="*/ f383 f188 1"/>
              <a:gd name="f455" fmla="*/ f384 f189 1"/>
              <a:gd name="f456" fmla="*/ f385 f188 1"/>
              <a:gd name="f457" fmla="*/ f386 f188 1"/>
              <a:gd name="f458" fmla="*/ f387 f189 1"/>
              <a:gd name="f459" fmla="*/ f388 f188 1"/>
              <a:gd name="f460" fmla="*/ f389 f189 1"/>
              <a:gd name="f461" fmla="*/ f390 f188 1"/>
              <a:gd name="f462" fmla="*/ f391 f189 1"/>
              <a:gd name="f463" fmla="*/ f392 f189 1"/>
              <a:gd name="f464" fmla="*/ f393 f189 1"/>
              <a:gd name="f465" fmla="*/ f394 f188 1"/>
              <a:gd name="f466" fmla="*/ f395 f188 1"/>
              <a:gd name="f467" fmla="*/ f396 f188 1"/>
              <a:gd name="f468" fmla="*/ f397 f189 1"/>
              <a:gd name="f469" fmla="*/ f398 f188 1"/>
              <a:gd name="f470" fmla="*/ f399 f189 1"/>
              <a:gd name="f471" fmla="*/ f400 f189 1"/>
              <a:gd name="f472" fmla="*/ f401 f188 1"/>
              <a:gd name="f473" fmla="*/ f402 f189 1"/>
              <a:gd name="f474" fmla="*/ f403 f188 1"/>
              <a:gd name="f475" fmla="*/ f404 f189 1"/>
            </a:gdLst>
            <a:ahLst/>
            <a:cxnLst>
              <a:cxn ang="3cd4">
                <a:pos x="hc" y="t"/>
              </a:cxn>
              <a:cxn ang="0">
                <a:pos x="r" y="vc"/>
              </a:cxn>
              <a:cxn ang="cd4">
                <a:pos x="hc" y="b"/>
              </a:cxn>
              <a:cxn ang="cd2">
                <a:pos x="l" y="vc"/>
              </a:cxn>
              <a:cxn ang="f266">
                <a:pos x="f409" y="f410"/>
              </a:cxn>
              <a:cxn ang="f266">
                <a:pos x="f411" y="f412"/>
              </a:cxn>
              <a:cxn ang="f266">
                <a:pos x="f413" y="f414"/>
              </a:cxn>
              <a:cxn ang="f266">
                <a:pos x="f415" y="f416"/>
              </a:cxn>
              <a:cxn ang="f266">
                <a:pos x="f417" y="f418"/>
              </a:cxn>
              <a:cxn ang="f266">
                <a:pos x="f419" y="f420"/>
              </a:cxn>
              <a:cxn ang="f266">
                <a:pos x="f421" y="f422"/>
              </a:cxn>
              <a:cxn ang="f266">
                <a:pos x="f423" y="f424"/>
              </a:cxn>
              <a:cxn ang="f266">
                <a:pos x="f425" y="f426"/>
              </a:cxn>
              <a:cxn ang="f266">
                <a:pos x="f427" y="f428"/>
              </a:cxn>
              <a:cxn ang="f266">
                <a:pos x="f429" y="f428"/>
              </a:cxn>
              <a:cxn ang="f266">
                <a:pos x="f430" y="f428"/>
              </a:cxn>
              <a:cxn ang="f266">
                <a:pos x="f431" y="f428"/>
              </a:cxn>
              <a:cxn ang="f266">
                <a:pos x="f432" y="f426"/>
              </a:cxn>
              <a:cxn ang="f266">
                <a:pos x="f433" y="f424"/>
              </a:cxn>
              <a:cxn ang="f266">
                <a:pos x="f434" y="f422"/>
              </a:cxn>
              <a:cxn ang="f266">
                <a:pos x="f435" y="f436"/>
              </a:cxn>
              <a:cxn ang="f266">
                <a:pos x="f437" y="f438"/>
              </a:cxn>
              <a:cxn ang="f266">
                <a:pos x="f439" y="f440"/>
              </a:cxn>
              <a:cxn ang="f266">
                <a:pos x="f441" y="f442"/>
              </a:cxn>
              <a:cxn ang="f266">
                <a:pos x="f443" y="f444"/>
              </a:cxn>
              <a:cxn ang="f266">
                <a:pos x="f443" y="f445"/>
              </a:cxn>
              <a:cxn ang="f266">
                <a:pos x="f446" y="f447"/>
              </a:cxn>
              <a:cxn ang="f266">
                <a:pos x="f448" y="f449"/>
              </a:cxn>
              <a:cxn ang="f266">
                <a:pos x="f450" y="f451"/>
              </a:cxn>
              <a:cxn ang="f266">
                <a:pos x="f452" y="f453"/>
              </a:cxn>
              <a:cxn ang="f266">
                <a:pos x="f454" y="f455"/>
              </a:cxn>
              <a:cxn ang="f266">
                <a:pos x="f456" y="f455"/>
              </a:cxn>
              <a:cxn ang="f266">
                <a:pos x="f457" y="f458"/>
              </a:cxn>
              <a:cxn ang="f266">
                <a:pos x="f459" y="f460"/>
              </a:cxn>
              <a:cxn ang="f266">
                <a:pos x="f461" y="f462"/>
              </a:cxn>
              <a:cxn ang="f266">
                <a:pos x="f459" y="f463"/>
              </a:cxn>
              <a:cxn ang="f266">
                <a:pos x="f409" y="f464"/>
              </a:cxn>
              <a:cxn ang="f266">
                <a:pos x="f465" y="f455"/>
              </a:cxn>
              <a:cxn ang="f266">
                <a:pos x="f466" y="f455"/>
              </a:cxn>
              <a:cxn ang="f266">
                <a:pos x="f467" y="f468"/>
              </a:cxn>
              <a:cxn ang="f266">
                <a:pos x="f469" y="f470"/>
              </a:cxn>
              <a:cxn ang="f266">
                <a:pos x="f459" y="f445"/>
              </a:cxn>
              <a:cxn ang="f266">
                <a:pos x="f459" y="f471"/>
              </a:cxn>
              <a:cxn ang="f266">
                <a:pos x="f472" y="f473"/>
              </a:cxn>
              <a:cxn ang="f266">
                <a:pos x="f474" y="f475"/>
              </a:cxn>
            </a:cxnLst>
            <a:rect l="f405" t="f408" r="f406" b="f407"/>
            <a:pathLst>
              <a:path w="621" h="622">
                <a:moveTo>
                  <a:pt x="f8" y="f9"/>
                </a:moveTo>
                <a:cubicBezTo>
                  <a:pt x="f10" y="f11"/>
                  <a:pt x="f10" y="f11"/>
                  <a:pt x="f10" y="f11"/>
                </a:cubicBezTo>
                <a:cubicBezTo>
                  <a:pt x="f12" y="f11"/>
                  <a:pt x="f12" y="f11"/>
                  <a:pt x="f12" y="f11"/>
                </a:cubicBezTo>
                <a:cubicBezTo>
                  <a:pt x="f13" y="f14"/>
                  <a:pt x="f13" y="f14"/>
                  <a:pt x="f13" y="f14"/>
                </a:cubicBezTo>
                <a:cubicBezTo>
                  <a:pt x="f15" y="f16"/>
                  <a:pt x="f15" y="f16"/>
                  <a:pt x="f15" y="f16"/>
                </a:cubicBezTo>
                <a:cubicBezTo>
                  <a:pt x="f17" y="f18"/>
                  <a:pt x="f17" y="f18"/>
                  <a:pt x="f17" y="f18"/>
                </a:cubicBezTo>
                <a:cubicBezTo>
                  <a:pt x="f19" y="f20"/>
                  <a:pt x="f21" y="f22"/>
                  <a:pt x="f23" y="f22"/>
                </a:cubicBezTo>
                <a:cubicBezTo>
                  <a:pt x="f24" y="f22"/>
                  <a:pt x="f25" y="f20"/>
                  <a:pt x="f26" y="f27"/>
                </a:cubicBezTo>
                <a:cubicBezTo>
                  <a:pt x="f28" y="f17"/>
                  <a:pt x="f28" y="f29"/>
                  <a:pt x="f30" y="f31"/>
                </a:cubicBezTo>
                <a:cubicBezTo>
                  <a:pt x="f32" y="f33"/>
                  <a:pt x="f32" y="f33"/>
                  <a:pt x="f32" y="f33"/>
                </a:cubicBezTo>
                <a:cubicBezTo>
                  <a:pt x="f32" y="f34"/>
                  <a:pt x="f32" y="f34"/>
                  <a:pt x="f32" y="f34"/>
                </a:cubicBezTo>
                <a:cubicBezTo>
                  <a:pt x="f35" y="f36"/>
                  <a:pt x="f35" y="f36"/>
                  <a:pt x="f35" y="f36"/>
                </a:cubicBezTo>
                <a:cubicBezTo>
                  <a:pt x="f37" y="f38"/>
                  <a:pt x="f37" y="f38"/>
                  <a:pt x="f37" y="f38"/>
                </a:cubicBezTo>
                <a:cubicBezTo>
                  <a:pt x="f39" y="f38"/>
                  <a:pt x="f40" y="f41"/>
                  <a:pt x="f40" y="f41"/>
                </a:cubicBezTo>
                <a:cubicBezTo>
                  <a:pt x="f42" y="f41"/>
                  <a:pt x="f42" y="f43"/>
                  <a:pt x="f42" y="f43"/>
                </a:cubicBezTo>
                <a:cubicBezTo>
                  <a:pt x="f44" y="f43"/>
                  <a:pt x="f44" y="f45"/>
                  <a:pt x="f46" y="f45"/>
                </a:cubicBezTo>
                <a:cubicBezTo>
                  <a:pt x="f46" y="f45"/>
                  <a:pt x="f46" y="f45"/>
                  <a:pt x="f46" y="f45"/>
                </a:cubicBezTo>
                <a:cubicBezTo>
                  <a:pt x="f47" y="f48"/>
                  <a:pt x="f49" y="f48"/>
                  <a:pt x="f49" y="f48"/>
                </a:cubicBezTo>
                <a:cubicBezTo>
                  <a:pt x="f50" y="f48"/>
                  <a:pt x="f50" y="f48"/>
                  <a:pt x="f50" y="f48"/>
                </a:cubicBezTo>
                <a:cubicBezTo>
                  <a:pt x="f51" y="f5"/>
                  <a:pt x="f52" y="f5"/>
                  <a:pt x="f52" y="f5"/>
                </a:cubicBezTo>
                <a:cubicBezTo>
                  <a:pt x="f52" y="f5"/>
                  <a:pt x="f53" y="f5"/>
                  <a:pt x="f53" y="f5"/>
                </a:cubicBezTo>
                <a:cubicBezTo>
                  <a:pt x="f53" y="f5"/>
                  <a:pt x="f54" y="f5"/>
                  <a:pt x="f55" y="f5"/>
                </a:cubicBezTo>
                <a:cubicBezTo>
                  <a:pt x="f55" y="f5"/>
                  <a:pt x="f55" y="f5"/>
                  <a:pt x="f55" y="f5"/>
                </a:cubicBezTo>
                <a:cubicBezTo>
                  <a:pt x="f56" y="f5"/>
                  <a:pt x="f57" y="f5"/>
                  <a:pt x="f58" y="f5"/>
                </a:cubicBezTo>
                <a:cubicBezTo>
                  <a:pt x="f58" y="f5"/>
                  <a:pt x="f58" y="f5"/>
                  <a:pt x="f58" y="f5"/>
                </a:cubicBezTo>
                <a:cubicBezTo>
                  <a:pt x="f59" y="f5"/>
                  <a:pt x="f59" y="f5"/>
                  <a:pt x="f60" y="f5"/>
                </a:cubicBezTo>
                <a:cubicBezTo>
                  <a:pt x="f60" y="f5"/>
                  <a:pt x="f60" y="f5"/>
                  <a:pt x="f61" y="f5"/>
                </a:cubicBezTo>
                <a:cubicBezTo>
                  <a:pt x="f61" y="f48"/>
                  <a:pt x="f62" y="f48"/>
                  <a:pt x="f63" y="f48"/>
                </a:cubicBezTo>
                <a:cubicBezTo>
                  <a:pt x="f63" y="f48"/>
                  <a:pt x="f63" y="f48"/>
                  <a:pt x="f63" y="f48"/>
                </a:cubicBezTo>
                <a:cubicBezTo>
                  <a:pt x="f64" y="f45"/>
                  <a:pt x="f64" y="f45"/>
                  <a:pt x="f65" y="f45"/>
                </a:cubicBezTo>
                <a:cubicBezTo>
                  <a:pt x="f65" y="f45"/>
                  <a:pt x="f65" y="f45"/>
                  <a:pt x="f66" y="f43"/>
                </a:cubicBezTo>
                <a:cubicBezTo>
                  <a:pt x="f66" y="f43"/>
                  <a:pt x="f67" y="f43"/>
                  <a:pt x="f68" y="f41"/>
                </a:cubicBezTo>
                <a:cubicBezTo>
                  <a:pt x="f68" y="f41"/>
                  <a:pt x="f68" y="f41"/>
                  <a:pt x="f68" y="f41"/>
                </a:cubicBezTo>
                <a:cubicBezTo>
                  <a:pt x="f68" y="f41"/>
                  <a:pt x="f69" y="f38"/>
                  <a:pt x="f69" y="f38"/>
                </a:cubicBezTo>
                <a:cubicBezTo>
                  <a:pt x="f70" y="f71"/>
                  <a:pt x="f70" y="f71"/>
                  <a:pt x="f70" y="f71"/>
                </a:cubicBezTo>
                <a:cubicBezTo>
                  <a:pt x="f70" y="f71"/>
                  <a:pt x="f72" y="f73"/>
                  <a:pt x="f72" y="f74"/>
                </a:cubicBezTo>
                <a:cubicBezTo>
                  <a:pt x="f72" y="f74"/>
                  <a:pt x="f72" y="f74"/>
                  <a:pt x="f72" y="f74"/>
                </a:cubicBezTo>
                <a:cubicBezTo>
                  <a:pt x="f75" y="f74"/>
                  <a:pt x="f75" y="f76"/>
                  <a:pt x="f77" y="f78"/>
                </a:cubicBezTo>
                <a:cubicBezTo>
                  <a:pt x="f77" y="f78"/>
                  <a:pt x="f77" y="f78"/>
                  <a:pt x="f77" y="f78"/>
                </a:cubicBezTo>
                <a:cubicBezTo>
                  <a:pt x="f77" y="f79"/>
                  <a:pt x="f80" y="f81"/>
                  <a:pt x="f80" y="f82"/>
                </a:cubicBezTo>
                <a:cubicBezTo>
                  <a:pt x="f80" y="f82"/>
                  <a:pt x="f80" y="f82"/>
                  <a:pt x="f80" y="f82"/>
                </a:cubicBezTo>
                <a:cubicBezTo>
                  <a:pt x="f80" y="f83"/>
                  <a:pt x="f80" y="f83"/>
                  <a:pt x="f84" y="f85"/>
                </a:cubicBezTo>
                <a:cubicBezTo>
                  <a:pt x="f84" y="f85"/>
                  <a:pt x="f84" y="f86"/>
                  <a:pt x="f84" y="f86"/>
                </a:cubicBezTo>
                <a:cubicBezTo>
                  <a:pt x="f84" y="f87"/>
                  <a:pt x="f84" y="f88"/>
                  <a:pt x="f84" y="f89"/>
                </a:cubicBezTo>
                <a:cubicBezTo>
                  <a:pt x="f90" y="f91"/>
                  <a:pt x="f90" y="f91"/>
                  <a:pt x="f90" y="f91"/>
                </a:cubicBezTo>
                <a:cubicBezTo>
                  <a:pt x="f92" y="f91"/>
                  <a:pt x="f92" y="f91"/>
                  <a:pt x="f92" y="f91"/>
                </a:cubicBezTo>
                <a:cubicBezTo>
                  <a:pt x="f93" y="f94"/>
                  <a:pt x="f93" y="f94"/>
                  <a:pt x="f93" y="f94"/>
                </a:cubicBezTo>
                <a:cubicBezTo>
                  <a:pt x="f95" y="f94"/>
                  <a:pt x="f96" y="f97"/>
                  <a:pt x="f98" y="f99"/>
                </a:cubicBezTo>
                <a:cubicBezTo>
                  <a:pt x="f100" y="f101"/>
                  <a:pt x="f102" y="f103"/>
                  <a:pt x="f104" y="f103"/>
                </a:cubicBezTo>
                <a:cubicBezTo>
                  <a:pt x="f105" y="f106"/>
                  <a:pt x="f107" y="f108"/>
                  <a:pt x="f109" y="f110"/>
                </a:cubicBezTo>
                <a:cubicBezTo>
                  <a:pt x="f111" y="f112"/>
                  <a:pt x="f111" y="f113"/>
                  <a:pt x="f114" y="f115"/>
                </a:cubicBezTo>
                <a:cubicBezTo>
                  <a:pt x="f6" y="f116"/>
                  <a:pt x="f114" y="f117"/>
                  <a:pt x="f8" y="f9"/>
                </a:cubicBezTo>
                <a:close/>
                <a:moveTo>
                  <a:pt x="f118" y="f119"/>
                </a:moveTo>
                <a:cubicBezTo>
                  <a:pt x="f120" y="f119"/>
                  <a:pt x="f121" y="f122"/>
                  <a:pt x="f121" y="f17"/>
                </a:cubicBezTo>
                <a:cubicBezTo>
                  <a:pt x="f121" y="f123"/>
                  <a:pt x="f120" y="f124"/>
                  <a:pt x="f118" y="f124"/>
                </a:cubicBezTo>
                <a:cubicBezTo>
                  <a:pt x="f125" y="f124"/>
                  <a:pt x="f126" y="f123"/>
                  <a:pt x="f126" y="f17"/>
                </a:cubicBezTo>
                <a:cubicBezTo>
                  <a:pt x="f126" y="f127"/>
                  <a:pt x="f128" y="f129"/>
                  <a:pt x="f130" y="f131"/>
                </a:cubicBezTo>
                <a:cubicBezTo>
                  <a:pt x="f132" y="f133"/>
                  <a:pt x="f132" y="f133"/>
                  <a:pt x="f132" y="f133"/>
                </a:cubicBezTo>
                <a:cubicBezTo>
                  <a:pt x="f132" y="f134"/>
                  <a:pt x="f132" y="f135"/>
                  <a:pt x="f132" y="f17"/>
                </a:cubicBezTo>
                <a:cubicBezTo>
                  <a:pt x="f132" y="f136"/>
                  <a:pt x="f137" y="f138"/>
                  <a:pt x="f118" y="f138"/>
                </a:cubicBezTo>
                <a:cubicBezTo>
                  <a:pt x="f139" y="f138"/>
                  <a:pt x="f140" y="f136"/>
                  <a:pt x="f140" y="f17"/>
                </a:cubicBezTo>
                <a:cubicBezTo>
                  <a:pt x="f140" y="f141"/>
                  <a:pt x="f142" y="f143"/>
                  <a:pt x="f144" y="f143"/>
                </a:cubicBezTo>
                <a:cubicBezTo>
                  <a:pt x="f145" y="f146"/>
                  <a:pt x="f145" y="f146"/>
                  <a:pt x="f145" y="f146"/>
                </a:cubicBezTo>
                <a:cubicBezTo>
                  <a:pt x="f147" y="f148"/>
                  <a:pt x="f149" y="f119"/>
                  <a:pt x="f118" y="f119"/>
                </a:cubicBezTo>
                <a:close/>
                <a:moveTo>
                  <a:pt x="f150" y="f151"/>
                </a:moveTo>
                <a:cubicBezTo>
                  <a:pt x="f152" y="f153"/>
                  <a:pt x="f154" y="f155"/>
                  <a:pt x="f10" y="f155"/>
                </a:cubicBezTo>
                <a:cubicBezTo>
                  <a:pt x="f50" y="f155"/>
                  <a:pt x="f50" y="f155"/>
                  <a:pt x="f50" y="f155"/>
                </a:cubicBezTo>
                <a:cubicBezTo>
                  <a:pt x="f59" y="f156"/>
                  <a:pt x="f64" y="f157"/>
                  <a:pt x="f64" y="f17"/>
                </a:cubicBezTo>
                <a:cubicBezTo>
                  <a:pt x="f64" y="f158"/>
                  <a:pt x="f159" y="f160"/>
                  <a:pt x="f118" y="f160"/>
                </a:cubicBezTo>
                <a:cubicBezTo>
                  <a:pt x="f161" y="f160"/>
                  <a:pt x="f162" y="f158"/>
                  <a:pt x="f162" y="f17"/>
                </a:cubicBezTo>
                <a:cubicBezTo>
                  <a:pt x="f162" y="f163"/>
                  <a:pt x="f161" y="f113"/>
                  <a:pt x="f118" y="f113"/>
                </a:cubicBezTo>
                <a:cubicBezTo>
                  <a:pt x="f164" y="f113"/>
                  <a:pt x="f165" y="f166"/>
                  <a:pt x="f136" y="f167"/>
                </a:cubicBezTo>
                <a:cubicBezTo>
                  <a:pt x="f136" y="f34"/>
                  <a:pt x="f136" y="f34"/>
                  <a:pt x="f136" y="f34"/>
                </a:cubicBezTo>
                <a:cubicBezTo>
                  <a:pt x="f136" y="f168"/>
                  <a:pt x="f169" y="f170"/>
                  <a:pt x="f171" y="f172"/>
                </a:cubicBezTo>
                <a:cubicBezTo>
                  <a:pt x="f173" y="f174"/>
                  <a:pt x="f173" y="f174"/>
                  <a:pt x="f173" y="f174"/>
                </a:cubicBezTo>
                <a:cubicBezTo>
                  <a:pt x="f175" y="f176"/>
                  <a:pt x="f22" y="f89"/>
                  <a:pt x="f118" y="f89"/>
                </a:cubicBezTo>
                <a:cubicBezTo>
                  <a:pt x="f177" y="f89"/>
                  <a:pt x="f5" y="f178"/>
                  <a:pt x="f5" y="f17"/>
                </a:cubicBezTo>
                <a:cubicBezTo>
                  <a:pt x="f5" y="f179"/>
                  <a:pt x="f177" y="f7"/>
                  <a:pt x="f118" y="f7"/>
                </a:cubicBezTo>
                <a:cubicBezTo>
                  <a:pt x="f180" y="f7"/>
                  <a:pt x="f181" y="f179"/>
                  <a:pt x="f181" y="f17"/>
                </a:cubicBezTo>
                <a:cubicBezTo>
                  <a:pt x="f181" y="f182"/>
                  <a:pt x="f183" y="f184"/>
                  <a:pt x="f185" y="f186"/>
                </a:cubicBezTo>
                <a:lnTo>
                  <a:pt x="f150" y="f151"/>
                </a:lnTo>
                <a:close/>
                <a:moveTo>
                  <a:pt x="f150" y="f151"/>
                </a:moveTo>
                <a:cubicBezTo>
                  <a:pt x="f150" y="f151"/>
                  <a:pt x="f150" y="f151"/>
                  <a:pt x="f150" y="f151"/>
                </a:cubicBezTo>
              </a:path>
            </a:pathLst>
          </a:custGeom>
          <a:solidFill>
            <a:schemeClr val="bg1"/>
          </a:solidFill>
          <a:ln cap="flat">
            <a:noFill/>
            <a:prstDash val="solid"/>
          </a:ln>
        </p:spPr>
        <p:txBody>
          <a:bodyPr vert="horz" wrap="square" lIns="91440" tIns="45720" rIns="91440" bIns="45720" anchor="t" anchorCtr="0"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chemeClr val="bg1"/>
              </a:solidFill>
              <a:uFillTx/>
              <a:latin typeface="Calibri"/>
              <a:cs typeface="B Nazanin" panose="00000400000000000000" pitchFamily="2" charset="-78"/>
            </a:endParaRPr>
          </a:p>
        </p:txBody>
      </p:sp>
      <p:sp>
        <p:nvSpPr>
          <p:cNvPr id="17" name="Freeform 6">
            <a:extLst>
              <a:ext uri="{FF2B5EF4-FFF2-40B4-BE49-F238E27FC236}">
                <a16:creationId xmlns:a16="http://schemas.microsoft.com/office/drawing/2014/main" id="{AB0FECA3-2675-4BC9-A21B-02CCCE7DE8D9}"/>
              </a:ext>
            </a:extLst>
          </p:cNvPr>
          <p:cNvSpPr/>
          <p:nvPr/>
        </p:nvSpPr>
        <p:spPr>
          <a:xfrm>
            <a:off x="6044878" y="3863138"/>
            <a:ext cx="444114" cy="637986"/>
          </a:xfrm>
          <a:custGeom>
            <a:avLst/>
            <a:gdLst>
              <a:gd name="f0" fmla="val 10800000"/>
              <a:gd name="f1" fmla="val 5400000"/>
              <a:gd name="f2" fmla="val 360"/>
              <a:gd name="f3" fmla="val 180"/>
              <a:gd name="f4" fmla="val w"/>
              <a:gd name="f5" fmla="val h"/>
              <a:gd name="f6" fmla="val 0"/>
              <a:gd name="f7" fmla="val 473"/>
              <a:gd name="f8" fmla="val 680"/>
              <a:gd name="f9" fmla="val 137"/>
              <a:gd name="f10" fmla="val 134"/>
              <a:gd name="f11" fmla="val 105"/>
              <a:gd name="f12" fmla="val 100"/>
              <a:gd name="f13" fmla="val 141"/>
              <a:gd name="f14" fmla="val 96"/>
              <a:gd name="f15" fmla="val 146"/>
              <a:gd name="f16" fmla="val 326"/>
              <a:gd name="f17" fmla="val 332"/>
              <a:gd name="f18" fmla="val 336"/>
              <a:gd name="f19" fmla="val 140"/>
              <a:gd name="f20" fmla="val 144"/>
              <a:gd name="f21" fmla="val 292"/>
              <a:gd name="f22" fmla="val 51"/>
              <a:gd name="f23" fmla="val 289"/>
              <a:gd name="f24" fmla="val 22"/>
              <a:gd name="f25" fmla="val 265"/>
              <a:gd name="f26" fmla="val 236"/>
              <a:gd name="f27" fmla="val 207"/>
              <a:gd name="f28" fmla="val 183"/>
              <a:gd name="f29" fmla="val 181"/>
              <a:gd name="f30" fmla="val 166"/>
              <a:gd name="f31" fmla="val 620"/>
              <a:gd name="f32" fmla="val 653"/>
              <a:gd name="f33" fmla="val 446"/>
              <a:gd name="f34" fmla="val 413"/>
              <a:gd name="f35" fmla="val 60"/>
              <a:gd name="f36" fmla="val 27"/>
              <a:gd name="f37" fmla="val 132"/>
              <a:gd name="f38" fmla="val 92"/>
              <a:gd name="f39" fmla="val 164"/>
              <a:gd name="f40" fmla="val 116"/>
              <a:gd name="f41" fmla="val 189"/>
              <a:gd name="f42" fmla="val 357"/>
              <a:gd name="f43" fmla="val 381"/>
              <a:gd name="f44" fmla="val 161"/>
              <a:gd name="f45" fmla="val 430"/>
              <a:gd name="f46" fmla="val 150"/>
              <a:gd name="f47" fmla="val 423"/>
              <a:gd name="f48" fmla="val 136"/>
              <a:gd name="f49" fmla="val 427"/>
              <a:gd name="f50" fmla="val 130"/>
              <a:gd name="f51" fmla="val 437"/>
              <a:gd name="f52" fmla="val 108"/>
              <a:gd name="f53" fmla="val 472"/>
              <a:gd name="f54" fmla="val 97"/>
              <a:gd name="f55" fmla="val 463"/>
              <a:gd name="f56" fmla="val 88"/>
              <a:gd name="f57" fmla="val 455"/>
              <a:gd name="f58" fmla="val 74"/>
              <a:gd name="f59" fmla="val 457"/>
              <a:gd name="f60" fmla="val 66"/>
              <a:gd name="f61" fmla="val 467"/>
              <a:gd name="f62" fmla="val 58"/>
              <a:gd name="f63" fmla="val 477"/>
              <a:gd name="f64" fmla="val 491"/>
              <a:gd name="f65" fmla="val 70"/>
              <a:gd name="f66" fmla="val 498"/>
              <a:gd name="f67" fmla="val 523"/>
              <a:gd name="f68" fmla="val 104"/>
              <a:gd name="f69" fmla="val 526"/>
              <a:gd name="f70" fmla="val 109"/>
              <a:gd name="f71" fmla="val 528"/>
              <a:gd name="f72" fmla="val 114"/>
              <a:gd name="f73" fmla="val 117"/>
              <a:gd name="f74" fmla="val 527"/>
              <a:gd name="f75" fmla="val 118"/>
              <a:gd name="f76" fmla="val 125"/>
              <a:gd name="f77" fmla="val 522"/>
              <a:gd name="f78" fmla="val 133"/>
              <a:gd name="f79" fmla="val 517"/>
              <a:gd name="f80" fmla="val 168"/>
              <a:gd name="f81" fmla="val 461"/>
              <a:gd name="f82" fmla="val 175"/>
              <a:gd name="f83" fmla="val 450"/>
              <a:gd name="f84" fmla="val 171"/>
              <a:gd name="f85" fmla="val 436"/>
              <a:gd name="f86" fmla="val 268"/>
              <a:gd name="f87" fmla="val 261"/>
              <a:gd name="f88" fmla="val 275"/>
              <a:gd name="f89" fmla="val 310"/>
              <a:gd name="f90" fmla="val 301"/>
              <a:gd name="f91" fmla="val 293"/>
              <a:gd name="f92" fmla="val 295"/>
              <a:gd name="f93" fmla="val 305"/>
              <a:gd name="f94" fmla="val 315"/>
              <a:gd name="f95" fmla="val 329"/>
              <a:gd name="f96" fmla="val 361"/>
              <a:gd name="f97" fmla="val 364"/>
              <a:gd name="f98" fmla="val 366"/>
              <a:gd name="f99" fmla="val 365"/>
              <a:gd name="f100" fmla="val 355"/>
              <a:gd name="f101" fmla="val 299"/>
              <a:gd name="f102" fmla="val 288"/>
              <a:gd name="f103" fmla="val 274"/>
              <a:gd name="f104" fmla="val 394"/>
              <a:gd name="f105" fmla="val 505"/>
              <a:gd name="f106" fmla="val 493"/>
              <a:gd name="f107" fmla="val 384"/>
              <a:gd name="f108" fmla="val 483"/>
              <a:gd name="f109" fmla="val 371"/>
              <a:gd name="f110" fmla="val 224"/>
              <a:gd name="f111" fmla="val 212"/>
              <a:gd name="f112" fmla="val 202"/>
              <a:gd name="f113" fmla="val 343"/>
              <a:gd name="f114" fmla="val 331"/>
              <a:gd name="f115" fmla="val 321"/>
              <a:gd name="f116" fmla="+- 0 0 -90"/>
              <a:gd name="f117" fmla="*/ f4 1 473"/>
              <a:gd name="f118" fmla="*/ f5 1 680"/>
              <a:gd name="f119" fmla="val f6"/>
              <a:gd name="f120" fmla="val f7"/>
              <a:gd name="f121" fmla="val f8"/>
              <a:gd name="f122" fmla="*/ f116 f0 1"/>
              <a:gd name="f123" fmla="+- f121 0 f119"/>
              <a:gd name="f124" fmla="+- f120 0 f119"/>
              <a:gd name="f125" fmla="*/ f122 1 f3"/>
              <a:gd name="f126" fmla="*/ f124 1 473"/>
              <a:gd name="f127" fmla="*/ f123 1 680"/>
              <a:gd name="f128" fmla="*/ 137 f124 1"/>
              <a:gd name="f129" fmla="*/ 105 f123 1"/>
              <a:gd name="f130" fmla="*/ 326 f124 1"/>
              <a:gd name="f131" fmla="*/ 96 f123 1"/>
              <a:gd name="f132" fmla="*/ 336 f124 1"/>
              <a:gd name="f133" fmla="*/ 134 f123 1"/>
              <a:gd name="f134" fmla="*/ 146 f124 1"/>
              <a:gd name="f135" fmla="*/ 144 f123 1"/>
              <a:gd name="f136" fmla="*/ 292 f124 1"/>
              <a:gd name="f137" fmla="*/ 51 f123 1"/>
              <a:gd name="f138" fmla="*/ 181 f124 1"/>
              <a:gd name="f139" fmla="*/ 473 f124 1"/>
              <a:gd name="f140" fmla="*/ 166 f123 1"/>
              <a:gd name="f141" fmla="*/ 413 f124 1"/>
              <a:gd name="f142" fmla="*/ 680 f123 1"/>
              <a:gd name="f143" fmla="*/ 0 f124 1"/>
              <a:gd name="f144" fmla="*/ 620 f123 1"/>
              <a:gd name="f145" fmla="*/ 60 f124 1"/>
              <a:gd name="f146" fmla="*/ 92 f124 1"/>
              <a:gd name="f147" fmla="*/ 189 f123 1"/>
              <a:gd name="f148" fmla="*/ 381 f124 1"/>
              <a:gd name="f149" fmla="*/ 130 f124 1"/>
              <a:gd name="f150" fmla="*/ 437 f123 1"/>
              <a:gd name="f151" fmla="*/ 97 f124 1"/>
              <a:gd name="f152" fmla="*/ 463 f123 1"/>
              <a:gd name="f153" fmla="*/ 70 f124 1"/>
              <a:gd name="f154" fmla="*/ 498 f123 1"/>
              <a:gd name="f155" fmla="*/ 114 f124 1"/>
              <a:gd name="f156" fmla="*/ 528 f123 1"/>
              <a:gd name="f157" fmla="*/ 133 f124 1"/>
              <a:gd name="f158" fmla="*/ 517 f123 1"/>
              <a:gd name="f159" fmla="*/ 161 f124 1"/>
              <a:gd name="f160" fmla="*/ 430 f123 1"/>
              <a:gd name="f161" fmla="*/ 275 f123 1"/>
              <a:gd name="f162" fmla="*/ 301 f123 1"/>
              <a:gd name="f163" fmla="*/ 336 f123 1"/>
              <a:gd name="f164" fmla="*/ 366 f123 1"/>
              <a:gd name="f165" fmla="*/ 355 f123 1"/>
              <a:gd name="f166" fmla="*/ 268 f123 1"/>
              <a:gd name="f167" fmla="*/ 371 f124 1"/>
              <a:gd name="f168" fmla="*/ 483 f123 1"/>
              <a:gd name="f169" fmla="*/ 202 f124 1"/>
              <a:gd name="f170" fmla="*/ 505 f123 1"/>
              <a:gd name="f171" fmla="*/ 394 f124 1"/>
              <a:gd name="f172" fmla="*/ 343 f123 1"/>
              <a:gd name="f173" fmla="*/ 224 f124 1"/>
              <a:gd name="f174" fmla="*/ 321 f123 1"/>
              <a:gd name="f175" fmla="+- f125 0 f1"/>
              <a:gd name="f176" fmla="*/ f128 1 473"/>
              <a:gd name="f177" fmla="*/ f129 1 680"/>
              <a:gd name="f178" fmla="*/ f130 1 473"/>
              <a:gd name="f179" fmla="*/ f131 1 680"/>
              <a:gd name="f180" fmla="*/ f132 1 473"/>
              <a:gd name="f181" fmla="*/ f133 1 680"/>
              <a:gd name="f182" fmla="*/ f134 1 473"/>
              <a:gd name="f183" fmla="*/ f135 1 680"/>
              <a:gd name="f184" fmla="*/ f136 1 473"/>
              <a:gd name="f185" fmla="*/ f137 1 680"/>
              <a:gd name="f186" fmla="*/ f138 1 473"/>
              <a:gd name="f187" fmla="*/ f139 1 473"/>
              <a:gd name="f188" fmla="*/ f140 1 680"/>
              <a:gd name="f189" fmla="*/ f141 1 473"/>
              <a:gd name="f190" fmla="*/ f142 1 680"/>
              <a:gd name="f191" fmla="*/ f143 1 473"/>
              <a:gd name="f192" fmla="*/ f144 1 680"/>
              <a:gd name="f193" fmla="*/ f145 1 473"/>
              <a:gd name="f194" fmla="*/ f146 1 473"/>
              <a:gd name="f195" fmla="*/ f147 1 680"/>
              <a:gd name="f196" fmla="*/ f148 1 473"/>
              <a:gd name="f197" fmla="*/ f149 1 473"/>
              <a:gd name="f198" fmla="*/ f150 1 680"/>
              <a:gd name="f199" fmla="*/ f151 1 473"/>
              <a:gd name="f200" fmla="*/ f152 1 680"/>
              <a:gd name="f201" fmla="*/ f153 1 473"/>
              <a:gd name="f202" fmla="*/ f154 1 680"/>
              <a:gd name="f203" fmla="*/ f155 1 473"/>
              <a:gd name="f204" fmla="*/ f156 1 680"/>
              <a:gd name="f205" fmla="*/ f157 1 473"/>
              <a:gd name="f206" fmla="*/ f158 1 680"/>
              <a:gd name="f207" fmla="*/ f159 1 473"/>
              <a:gd name="f208" fmla="*/ f160 1 680"/>
              <a:gd name="f209" fmla="*/ f161 1 680"/>
              <a:gd name="f210" fmla="*/ f162 1 680"/>
              <a:gd name="f211" fmla="*/ f163 1 680"/>
              <a:gd name="f212" fmla="*/ f164 1 680"/>
              <a:gd name="f213" fmla="*/ f165 1 680"/>
              <a:gd name="f214" fmla="*/ f166 1 680"/>
              <a:gd name="f215" fmla="*/ f167 1 473"/>
              <a:gd name="f216" fmla="*/ f168 1 680"/>
              <a:gd name="f217" fmla="*/ f169 1 473"/>
              <a:gd name="f218" fmla="*/ f170 1 680"/>
              <a:gd name="f219" fmla="*/ f171 1 473"/>
              <a:gd name="f220" fmla="*/ f172 1 680"/>
              <a:gd name="f221" fmla="*/ f173 1 473"/>
              <a:gd name="f222" fmla="*/ f174 1 680"/>
              <a:gd name="f223" fmla="*/ 0 1 f126"/>
              <a:gd name="f224" fmla="*/ f120 1 f126"/>
              <a:gd name="f225" fmla="*/ 0 1 f127"/>
              <a:gd name="f226" fmla="*/ f121 1 f127"/>
              <a:gd name="f227" fmla="*/ f176 1 f126"/>
              <a:gd name="f228" fmla="*/ f177 1 f127"/>
              <a:gd name="f229" fmla="*/ f178 1 f126"/>
              <a:gd name="f230" fmla="*/ f179 1 f127"/>
              <a:gd name="f231" fmla="*/ f180 1 f126"/>
              <a:gd name="f232" fmla="*/ f181 1 f127"/>
              <a:gd name="f233" fmla="*/ f182 1 f126"/>
              <a:gd name="f234" fmla="*/ f183 1 f127"/>
              <a:gd name="f235" fmla="*/ f184 1 f126"/>
              <a:gd name="f236" fmla="*/ f185 1 f127"/>
              <a:gd name="f237" fmla="*/ f186 1 f126"/>
              <a:gd name="f238" fmla="*/ f187 1 f126"/>
              <a:gd name="f239" fmla="*/ f188 1 f127"/>
              <a:gd name="f240" fmla="*/ f189 1 f126"/>
              <a:gd name="f241" fmla="*/ f190 1 f127"/>
              <a:gd name="f242" fmla="*/ f191 1 f126"/>
              <a:gd name="f243" fmla="*/ f192 1 f127"/>
              <a:gd name="f244" fmla="*/ f193 1 f126"/>
              <a:gd name="f245" fmla="*/ f194 1 f126"/>
              <a:gd name="f246" fmla="*/ f195 1 f127"/>
              <a:gd name="f247" fmla="*/ f196 1 f126"/>
              <a:gd name="f248" fmla="*/ f197 1 f126"/>
              <a:gd name="f249" fmla="*/ f198 1 f127"/>
              <a:gd name="f250" fmla="*/ f199 1 f126"/>
              <a:gd name="f251" fmla="*/ f200 1 f127"/>
              <a:gd name="f252" fmla="*/ f201 1 f126"/>
              <a:gd name="f253" fmla="*/ f202 1 f127"/>
              <a:gd name="f254" fmla="*/ f203 1 f126"/>
              <a:gd name="f255" fmla="*/ f204 1 f127"/>
              <a:gd name="f256" fmla="*/ f205 1 f126"/>
              <a:gd name="f257" fmla="*/ f206 1 f127"/>
              <a:gd name="f258" fmla="*/ f207 1 f126"/>
              <a:gd name="f259" fmla="*/ f208 1 f127"/>
              <a:gd name="f260" fmla="*/ f209 1 f127"/>
              <a:gd name="f261" fmla="*/ f210 1 f127"/>
              <a:gd name="f262" fmla="*/ f211 1 f127"/>
              <a:gd name="f263" fmla="*/ f212 1 f127"/>
              <a:gd name="f264" fmla="*/ f213 1 f127"/>
              <a:gd name="f265" fmla="*/ f214 1 f127"/>
              <a:gd name="f266" fmla="*/ f215 1 f126"/>
              <a:gd name="f267" fmla="*/ f216 1 f127"/>
              <a:gd name="f268" fmla="*/ f217 1 f126"/>
              <a:gd name="f269" fmla="*/ f218 1 f127"/>
              <a:gd name="f270" fmla="*/ f219 1 f126"/>
              <a:gd name="f271" fmla="*/ f220 1 f127"/>
              <a:gd name="f272" fmla="*/ f221 1 f126"/>
              <a:gd name="f273" fmla="*/ f222 1 f127"/>
              <a:gd name="f274" fmla="*/ f223 f117 1"/>
              <a:gd name="f275" fmla="*/ f224 f117 1"/>
              <a:gd name="f276" fmla="*/ f226 f118 1"/>
              <a:gd name="f277" fmla="*/ f225 f118 1"/>
              <a:gd name="f278" fmla="*/ f227 f117 1"/>
              <a:gd name="f279" fmla="*/ f228 f118 1"/>
              <a:gd name="f280" fmla="*/ f229 f117 1"/>
              <a:gd name="f281" fmla="*/ f230 f118 1"/>
              <a:gd name="f282" fmla="*/ f231 f117 1"/>
              <a:gd name="f283" fmla="*/ f232 f118 1"/>
              <a:gd name="f284" fmla="*/ f233 f117 1"/>
              <a:gd name="f285" fmla="*/ f234 f118 1"/>
              <a:gd name="f286" fmla="*/ f235 f117 1"/>
              <a:gd name="f287" fmla="*/ f236 f118 1"/>
              <a:gd name="f288" fmla="*/ f237 f117 1"/>
              <a:gd name="f289" fmla="*/ f238 f117 1"/>
              <a:gd name="f290" fmla="*/ f239 f118 1"/>
              <a:gd name="f291" fmla="*/ f240 f117 1"/>
              <a:gd name="f292" fmla="*/ f241 f118 1"/>
              <a:gd name="f293" fmla="*/ f242 f117 1"/>
              <a:gd name="f294" fmla="*/ f243 f118 1"/>
              <a:gd name="f295" fmla="*/ f244 f117 1"/>
              <a:gd name="f296" fmla="*/ f245 f117 1"/>
              <a:gd name="f297" fmla="*/ f246 f118 1"/>
              <a:gd name="f298" fmla="*/ f247 f117 1"/>
              <a:gd name="f299" fmla="*/ f248 f117 1"/>
              <a:gd name="f300" fmla="*/ f249 f118 1"/>
              <a:gd name="f301" fmla="*/ f250 f117 1"/>
              <a:gd name="f302" fmla="*/ f251 f118 1"/>
              <a:gd name="f303" fmla="*/ f252 f117 1"/>
              <a:gd name="f304" fmla="*/ f253 f118 1"/>
              <a:gd name="f305" fmla="*/ f254 f117 1"/>
              <a:gd name="f306" fmla="*/ f255 f118 1"/>
              <a:gd name="f307" fmla="*/ f256 f117 1"/>
              <a:gd name="f308" fmla="*/ f257 f118 1"/>
              <a:gd name="f309" fmla="*/ f258 f117 1"/>
              <a:gd name="f310" fmla="*/ f259 f118 1"/>
              <a:gd name="f311" fmla="*/ f260 f118 1"/>
              <a:gd name="f312" fmla="*/ f261 f118 1"/>
              <a:gd name="f313" fmla="*/ f262 f118 1"/>
              <a:gd name="f314" fmla="*/ f263 f118 1"/>
              <a:gd name="f315" fmla="*/ f264 f118 1"/>
              <a:gd name="f316" fmla="*/ f265 f118 1"/>
              <a:gd name="f317" fmla="*/ f266 f117 1"/>
              <a:gd name="f318" fmla="*/ f267 f118 1"/>
              <a:gd name="f319" fmla="*/ f268 f117 1"/>
              <a:gd name="f320" fmla="*/ f269 f118 1"/>
              <a:gd name="f321" fmla="*/ f270 f117 1"/>
              <a:gd name="f322" fmla="*/ f271 f118 1"/>
              <a:gd name="f323" fmla="*/ f272 f117 1"/>
              <a:gd name="f324" fmla="*/ f273 f118 1"/>
            </a:gdLst>
            <a:ahLst/>
            <a:cxnLst>
              <a:cxn ang="3cd4">
                <a:pos x="hc" y="t"/>
              </a:cxn>
              <a:cxn ang="0">
                <a:pos x="r" y="vc"/>
              </a:cxn>
              <a:cxn ang="cd4">
                <a:pos x="hc" y="b"/>
              </a:cxn>
              <a:cxn ang="cd2">
                <a:pos x="l" y="vc"/>
              </a:cxn>
              <a:cxn ang="f175">
                <a:pos x="f278" y="f279"/>
              </a:cxn>
              <a:cxn ang="f175">
                <a:pos x="f280" y="f281"/>
              </a:cxn>
              <a:cxn ang="f175">
                <a:pos x="f282" y="f283"/>
              </a:cxn>
              <a:cxn ang="f175">
                <a:pos x="f284" y="f285"/>
              </a:cxn>
              <a:cxn ang="f175">
                <a:pos x="f286" y="f287"/>
              </a:cxn>
              <a:cxn ang="f175">
                <a:pos x="f288" y="f287"/>
              </a:cxn>
              <a:cxn ang="f175">
                <a:pos x="f289" y="f290"/>
              </a:cxn>
              <a:cxn ang="f175">
                <a:pos x="f291" y="f292"/>
              </a:cxn>
              <a:cxn ang="f175">
                <a:pos x="f293" y="f294"/>
              </a:cxn>
              <a:cxn ang="f175">
                <a:pos x="f295" y="f279"/>
              </a:cxn>
              <a:cxn ang="f175">
                <a:pos x="f296" y="f279"/>
              </a:cxn>
              <a:cxn ang="f175">
                <a:pos x="f284" y="f297"/>
              </a:cxn>
              <a:cxn ang="f175">
                <a:pos x="f298" y="f283"/>
              </a:cxn>
              <a:cxn ang="f175">
                <a:pos x="f298" y="f279"/>
              </a:cxn>
              <a:cxn ang="f175">
                <a:pos x="f289" y="f290"/>
              </a:cxn>
              <a:cxn ang="f175">
                <a:pos x="f299" y="f300"/>
              </a:cxn>
              <a:cxn ang="f175">
                <a:pos x="f301" y="f302"/>
              </a:cxn>
              <a:cxn ang="f175">
                <a:pos x="f303" y="f304"/>
              </a:cxn>
              <a:cxn ang="f175">
                <a:pos x="f305" y="f306"/>
              </a:cxn>
              <a:cxn ang="f175">
                <a:pos x="f307" y="f308"/>
              </a:cxn>
              <a:cxn ang="f175">
                <a:pos x="f309" y="f310"/>
              </a:cxn>
              <a:cxn ang="f175">
                <a:pos x="f299" y="f311"/>
              </a:cxn>
              <a:cxn ang="f175">
                <a:pos x="f301" y="f312"/>
              </a:cxn>
              <a:cxn ang="f175">
                <a:pos x="f303" y="f313"/>
              </a:cxn>
              <a:cxn ang="f175">
                <a:pos x="f305" y="f314"/>
              </a:cxn>
              <a:cxn ang="f175">
                <a:pos x="f307" y="f315"/>
              </a:cxn>
              <a:cxn ang="f175">
                <a:pos x="f309" y="f316"/>
              </a:cxn>
              <a:cxn ang="f175">
                <a:pos x="f317" y="f318"/>
              </a:cxn>
              <a:cxn ang="f175">
                <a:pos x="f319" y="f320"/>
              </a:cxn>
              <a:cxn ang="f175">
                <a:pos x="f317" y="f306"/>
              </a:cxn>
              <a:cxn ang="f175">
                <a:pos x="f321" y="f322"/>
              </a:cxn>
              <a:cxn ang="f175">
                <a:pos x="f323" y="f324"/>
              </a:cxn>
              <a:cxn ang="f175">
                <a:pos x="f323" y="f314"/>
              </a:cxn>
              <a:cxn ang="f175">
                <a:pos x="f321" y="f322"/>
              </a:cxn>
              <a:cxn ang="f175">
                <a:pos x="f321" y="f322"/>
              </a:cxn>
            </a:cxnLst>
            <a:rect l="f274" t="f277" r="f275" b="f276"/>
            <a:pathLst>
              <a:path w="473" h="680">
                <a:moveTo>
                  <a:pt x="f9" y="f10"/>
                </a:moveTo>
                <a:cubicBezTo>
                  <a:pt x="f9" y="f11"/>
                  <a:pt x="f9" y="f11"/>
                  <a:pt x="f9" y="f11"/>
                </a:cubicBezTo>
                <a:cubicBezTo>
                  <a:pt x="f9" y="f12"/>
                  <a:pt x="f13" y="f14"/>
                  <a:pt x="f15" y="f14"/>
                </a:cubicBezTo>
                <a:cubicBezTo>
                  <a:pt x="f16" y="f14"/>
                  <a:pt x="f16" y="f14"/>
                  <a:pt x="f16" y="f14"/>
                </a:cubicBezTo>
                <a:cubicBezTo>
                  <a:pt x="f17" y="f14"/>
                  <a:pt x="f18" y="f12"/>
                  <a:pt x="f18" y="f11"/>
                </a:cubicBezTo>
                <a:cubicBezTo>
                  <a:pt x="f18" y="f10"/>
                  <a:pt x="f18" y="f10"/>
                  <a:pt x="f18" y="f10"/>
                </a:cubicBezTo>
                <a:cubicBezTo>
                  <a:pt x="f18" y="f19"/>
                  <a:pt x="f17" y="f20"/>
                  <a:pt x="f16" y="f20"/>
                </a:cubicBezTo>
                <a:cubicBezTo>
                  <a:pt x="f15" y="f20"/>
                  <a:pt x="f15" y="f20"/>
                  <a:pt x="f15" y="f20"/>
                </a:cubicBezTo>
                <a:cubicBezTo>
                  <a:pt x="f13" y="f20"/>
                  <a:pt x="f9" y="f19"/>
                  <a:pt x="f9" y="f10"/>
                </a:cubicBezTo>
                <a:close/>
                <a:moveTo>
                  <a:pt x="f21" y="f22"/>
                </a:moveTo>
                <a:cubicBezTo>
                  <a:pt x="f23" y="f24"/>
                  <a:pt x="f25" y="f6"/>
                  <a:pt x="f26" y="f6"/>
                </a:cubicBezTo>
                <a:cubicBezTo>
                  <a:pt x="f27" y="f6"/>
                  <a:pt x="f28" y="f24"/>
                  <a:pt x="f29" y="f22"/>
                </a:cubicBezTo>
                <a:lnTo>
                  <a:pt x="f21" y="f22"/>
                </a:lnTo>
                <a:close/>
                <a:moveTo>
                  <a:pt x="f7" y="f30"/>
                </a:moveTo>
                <a:cubicBezTo>
                  <a:pt x="f7" y="f31"/>
                  <a:pt x="f7" y="f31"/>
                  <a:pt x="f7" y="f31"/>
                </a:cubicBezTo>
                <a:cubicBezTo>
                  <a:pt x="f7" y="f32"/>
                  <a:pt x="f33" y="f8"/>
                  <a:pt x="f34" y="f8"/>
                </a:cubicBezTo>
                <a:cubicBezTo>
                  <a:pt x="f35" y="f8"/>
                  <a:pt x="f35" y="f8"/>
                  <a:pt x="f35" y="f8"/>
                </a:cubicBezTo>
                <a:cubicBezTo>
                  <a:pt x="f36" y="f8"/>
                  <a:pt x="f6" y="f32"/>
                  <a:pt x="f6" y="f31"/>
                </a:cubicBezTo>
                <a:cubicBezTo>
                  <a:pt x="f6" y="f30"/>
                  <a:pt x="f6" y="f30"/>
                  <a:pt x="f6" y="f30"/>
                </a:cubicBezTo>
                <a:cubicBezTo>
                  <a:pt x="f6" y="f37"/>
                  <a:pt x="f36" y="f11"/>
                  <a:pt x="f35" y="f11"/>
                </a:cubicBezTo>
                <a:cubicBezTo>
                  <a:pt x="f38" y="f11"/>
                  <a:pt x="f38" y="f11"/>
                  <a:pt x="f38" y="f11"/>
                </a:cubicBezTo>
                <a:cubicBezTo>
                  <a:pt x="f38" y="f11"/>
                  <a:pt x="f38" y="f11"/>
                  <a:pt x="f38" y="f11"/>
                </a:cubicBezTo>
                <a:cubicBezTo>
                  <a:pt x="f38" y="f10"/>
                  <a:pt x="f38" y="f10"/>
                  <a:pt x="f38" y="f10"/>
                </a:cubicBezTo>
                <a:cubicBezTo>
                  <a:pt x="f38" y="f39"/>
                  <a:pt x="f40" y="f41"/>
                  <a:pt x="f15" y="f41"/>
                </a:cubicBezTo>
                <a:cubicBezTo>
                  <a:pt x="f16" y="f41"/>
                  <a:pt x="f16" y="f41"/>
                  <a:pt x="f16" y="f41"/>
                </a:cubicBezTo>
                <a:cubicBezTo>
                  <a:pt x="f42" y="f41"/>
                  <a:pt x="f43" y="f39"/>
                  <a:pt x="f43" y="f10"/>
                </a:cubicBezTo>
                <a:cubicBezTo>
                  <a:pt x="f43" y="f11"/>
                  <a:pt x="f43" y="f11"/>
                  <a:pt x="f43" y="f11"/>
                </a:cubicBezTo>
                <a:cubicBezTo>
                  <a:pt x="f43" y="f11"/>
                  <a:pt x="f43" y="f11"/>
                  <a:pt x="f43" y="f11"/>
                </a:cubicBezTo>
                <a:cubicBezTo>
                  <a:pt x="f34" y="f11"/>
                  <a:pt x="f34" y="f11"/>
                  <a:pt x="f34" y="f11"/>
                </a:cubicBezTo>
                <a:cubicBezTo>
                  <a:pt x="f33" y="f11"/>
                  <a:pt x="f7" y="f37"/>
                  <a:pt x="f7" y="f30"/>
                </a:cubicBezTo>
                <a:close/>
                <a:moveTo>
                  <a:pt x="f44" y="f45"/>
                </a:moveTo>
                <a:cubicBezTo>
                  <a:pt x="f46" y="f47"/>
                  <a:pt x="f48" y="f49"/>
                  <a:pt x="f50" y="f51"/>
                </a:cubicBezTo>
                <a:cubicBezTo>
                  <a:pt x="f52" y="f53"/>
                  <a:pt x="f52" y="f53"/>
                  <a:pt x="f52" y="f53"/>
                </a:cubicBezTo>
                <a:cubicBezTo>
                  <a:pt x="f54" y="f55"/>
                  <a:pt x="f54" y="f55"/>
                  <a:pt x="f54" y="f55"/>
                </a:cubicBezTo>
                <a:cubicBezTo>
                  <a:pt x="f56" y="f57"/>
                  <a:pt x="f58" y="f59"/>
                  <a:pt x="f60" y="f61"/>
                </a:cubicBezTo>
                <a:cubicBezTo>
                  <a:pt x="f62" y="f63"/>
                  <a:pt x="f35" y="f64"/>
                  <a:pt x="f65" y="f66"/>
                </a:cubicBezTo>
                <a:cubicBezTo>
                  <a:pt x="f12" y="f67"/>
                  <a:pt x="f12" y="f67"/>
                  <a:pt x="f12" y="f67"/>
                </a:cubicBezTo>
                <a:cubicBezTo>
                  <a:pt x="f68" y="f69"/>
                  <a:pt x="f70" y="f71"/>
                  <a:pt x="f72" y="f71"/>
                </a:cubicBezTo>
                <a:cubicBezTo>
                  <a:pt x="f40" y="f71"/>
                  <a:pt x="f73" y="f74"/>
                  <a:pt x="f75" y="f74"/>
                </a:cubicBezTo>
                <a:cubicBezTo>
                  <a:pt x="f76" y="f69"/>
                  <a:pt x="f50" y="f77"/>
                  <a:pt x="f78" y="f79"/>
                </a:cubicBezTo>
                <a:cubicBezTo>
                  <a:pt x="f80" y="f81"/>
                  <a:pt x="f80" y="f81"/>
                  <a:pt x="f80" y="f81"/>
                </a:cubicBezTo>
                <a:cubicBezTo>
                  <a:pt x="f82" y="f83"/>
                  <a:pt x="f84" y="f85"/>
                  <a:pt x="f44" y="f45"/>
                </a:cubicBezTo>
                <a:close/>
                <a:moveTo>
                  <a:pt x="f44" y="f86"/>
                </a:moveTo>
                <a:cubicBezTo>
                  <a:pt x="f46" y="f87"/>
                  <a:pt x="f48" y="f25"/>
                  <a:pt x="f50" y="f88"/>
                </a:cubicBezTo>
                <a:cubicBezTo>
                  <a:pt x="f52" y="f89"/>
                  <a:pt x="f52" y="f89"/>
                  <a:pt x="f52" y="f89"/>
                </a:cubicBezTo>
                <a:cubicBezTo>
                  <a:pt x="f54" y="f90"/>
                  <a:pt x="f54" y="f90"/>
                  <a:pt x="f54" y="f90"/>
                </a:cubicBezTo>
                <a:cubicBezTo>
                  <a:pt x="f56" y="f91"/>
                  <a:pt x="f58" y="f92"/>
                  <a:pt x="f60" y="f93"/>
                </a:cubicBezTo>
                <a:cubicBezTo>
                  <a:pt x="f62" y="f94"/>
                  <a:pt x="f35" y="f95"/>
                  <a:pt x="f65" y="f18"/>
                </a:cubicBezTo>
                <a:cubicBezTo>
                  <a:pt x="f12" y="f96"/>
                  <a:pt x="f12" y="f96"/>
                  <a:pt x="f12" y="f96"/>
                </a:cubicBezTo>
                <a:cubicBezTo>
                  <a:pt x="f68" y="f97"/>
                  <a:pt x="f70" y="f98"/>
                  <a:pt x="f72" y="f98"/>
                </a:cubicBezTo>
                <a:cubicBezTo>
                  <a:pt x="f40" y="f98"/>
                  <a:pt x="f73" y="f99"/>
                  <a:pt x="f75" y="f99"/>
                </a:cubicBezTo>
                <a:cubicBezTo>
                  <a:pt x="f76" y="f97"/>
                  <a:pt x="f50" y="f2"/>
                  <a:pt x="f78" y="f100"/>
                </a:cubicBezTo>
                <a:cubicBezTo>
                  <a:pt x="f80" y="f101"/>
                  <a:pt x="f80" y="f101"/>
                  <a:pt x="f80" y="f101"/>
                </a:cubicBezTo>
                <a:cubicBezTo>
                  <a:pt x="f82" y="f102"/>
                  <a:pt x="f84" y="f103"/>
                  <a:pt x="f44" y="f86"/>
                </a:cubicBezTo>
                <a:close/>
                <a:moveTo>
                  <a:pt x="f104" y="f105"/>
                </a:moveTo>
                <a:cubicBezTo>
                  <a:pt x="f104" y="f106"/>
                  <a:pt x="f107" y="f108"/>
                  <a:pt x="f109" y="f108"/>
                </a:cubicBezTo>
                <a:cubicBezTo>
                  <a:pt x="f110" y="f108"/>
                  <a:pt x="f110" y="f108"/>
                  <a:pt x="f110" y="f108"/>
                </a:cubicBezTo>
                <a:cubicBezTo>
                  <a:pt x="f111" y="f108"/>
                  <a:pt x="f112" y="f106"/>
                  <a:pt x="f112" y="f105"/>
                </a:cubicBezTo>
                <a:cubicBezTo>
                  <a:pt x="f112" y="f79"/>
                  <a:pt x="f111" y="f71"/>
                  <a:pt x="f110" y="f71"/>
                </a:cubicBezTo>
                <a:cubicBezTo>
                  <a:pt x="f109" y="f71"/>
                  <a:pt x="f109" y="f71"/>
                  <a:pt x="f109" y="f71"/>
                </a:cubicBezTo>
                <a:cubicBezTo>
                  <a:pt x="f107" y="f71"/>
                  <a:pt x="f104" y="f79"/>
                  <a:pt x="f104" y="f105"/>
                </a:cubicBezTo>
                <a:close/>
                <a:moveTo>
                  <a:pt x="f104" y="f113"/>
                </a:moveTo>
                <a:cubicBezTo>
                  <a:pt x="f104" y="f114"/>
                  <a:pt x="f107" y="f115"/>
                  <a:pt x="f109" y="f115"/>
                </a:cubicBezTo>
                <a:cubicBezTo>
                  <a:pt x="f110" y="f115"/>
                  <a:pt x="f110" y="f115"/>
                  <a:pt x="f110" y="f115"/>
                </a:cubicBezTo>
                <a:cubicBezTo>
                  <a:pt x="f111" y="f115"/>
                  <a:pt x="f112" y="f114"/>
                  <a:pt x="f112" y="f113"/>
                </a:cubicBezTo>
                <a:cubicBezTo>
                  <a:pt x="f112" y="f100"/>
                  <a:pt x="f111" y="f98"/>
                  <a:pt x="f110" y="f98"/>
                </a:cubicBezTo>
                <a:cubicBezTo>
                  <a:pt x="f109" y="f98"/>
                  <a:pt x="f109" y="f98"/>
                  <a:pt x="f109" y="f98"/>
                </a:cubicBezTo>
                <a:cubicBezTo>
                  <a:pt x="f107" y="f98"/>
                  <a:pt x="f104" y="f100"/>
                  <a:pt x="f104" y="f113"/>
                </a:cubicBezTo>
                <a:close/>
                <a:moveTo>
                  <a:pt x="f104" y="f113"/>
                </a:moveTo>
                <a:cubicBezTo>
                  <a:pt x="f104" y="f113"/>
                  <a:pt x="f104" y="f113"/>
                  <a:pt x="f104" y="f113"/>
                </a:cubicBezTo>
              </a:path>
            </a:pathLst>
          </a:custGeom>
          <a:solidFill>
            <a:schemeClr val="bg1"/>
          </a:solidFill>
          <a:ln cap="flat">
            <a:noFill/>
            <a:prstDash val="solid"/>
          </a:ln>
        </p:spPr>
        <p:txBody>
          <a:bodyPr vert="horz" wrap="square" lIns="91440" tIns="45720" rIns="91440" bIns="45720" anchor="t" anchorCtr="0"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chemeClr val="bg1"/>
              </a:solidFill>
              <a:uFillTx/>
              <a:latin typeface="Calibri"/>
              <a:cs typeface="B Nazanin" panose="00000400000000000000" pitchFamily="2" charset="-78"/>
            </a:endParaRPr>
          </a:p>
        </p:txBody>
      </p:sp>
      <p:sp>
        <p:nvSpPr>
          <p:cNvPr id="21" name="Freeform 5">
            <a:extLst>
              <a:ext uri="{FF2B5EF4-FFF2-40B4-BE49-F238E27FC236}">
                <a16:creationId xmlns:a16="http://schemas.microsoft.com/office/drawing/2014/main" id="{F756388A-A07E-482B-BA29-BDC1ED1F6A05}"/>
              </a:ext>
            </a:extLst>
          </p:cNvPr>
          <p:cNvSpPr/>
          <p:nvPr/>
        </p:nvSpPr>
        <p:spPr>
          <a:xfrm>
            <a:off x="4915759" y="5429213"/>
            <a:ext cx="636084" cy="637592"/>
          </a:xfrm>
          <a:custGeom>
            <a:avLst/>
            <a:gdLst>
              <a:gd name="f0" fmla="val 10800000"/>
              <a:gd name="f1" fmla="val 5400000"/>
              <a:gd name="f2" fmla="val 180"/>
              <a:gd name="f3" fmla="val w"/>
              <a:gd name="f4" fmla="val h"/>
              <a:gd name="f5" fmla="val 0"/>
              <a:gd name="f6" fmla="val 621"/>
              <a:gd name="f7" fmla="val 622"/>
              <a:gd name="f8" fmla="val 615"/>
              <a:gd name="f9" fmla="val 125"/>
              <a:gd name="f10" fmla="val 538"/>
              <a:gd name="f11" fmla="val 201"/>
              <a:gd name="f12" fmla="val 449"/>
              <a:gd name="f13" fmla="val 435"/>
              <a:gd name="f14" fmla="val 215"/>
              <a:gd name="f15" fmla="val 382"/>
              <a:gd name="f16" fmla="val 269"/>
              <a:gd name="f17" fmla="val 321"/>
              <a:gd name="f18" fmla="val 330"/>
              <a:gd name="f19" fmla="val 316"/>
              <a:gd name="f20" fmla="val 334"/>
              <a:gd name="f21" fmla="val 311"/>
              <a:gd name="f22" fmla="val 336"/>
              <a:gd name="f23" fmla="val 305"/>
              <a:gd name="f24" fmla="val 300"/>
              <a:gd name="f25" fmla="val 294"/>
              <a:gd name="f26" fmla="val 290"/>
              <a:gd name="f27" fmla="val 329"/>
              <a:gd name="f28" fmla="val 282"/>
              <a:gd name="f29" fmla="val 307"/>
              <a:gd name="f30" fmla="val 291"/>
              <a:gd name="f31" fmla="val 299"/>
              <a:gd name="f32" fmla="val 419"/>
              <a:gd name="f33" fmla="val 171"/>
              <a:gd name="f34" fmla="val 82"/>
              <a:gd name="f35" fmla="val 445"/>
              <a:gd name="f36" fmla="val 56"/>
              <a:gd name="f37" fmla="val 495"/>
              <a:gd name="f38" fmla="val 5"/>
              <a:gd name="f39" fmla="val 496"/>
              <a:gd name="f40" fmla="val 497"/>
              <a:gd name="f41" fmla="val 4"/>
              <a:gd name="f42" fmla="val 498"/>
              <a:gd name="f43" fmla="val 3"/>
              <a:gd name="f44" fmla="val 499"/>
              <a:gd name="f45" fmla="val 2"/>
              <a:gd name="f46" fmla="val 500"/>
              <a:gd name="f47" fmla="val 501"/>
              <a:gd name="f48" fmla="val 1"/>
              <a:gd name="f49" fmla="val 502"/>
              <a:gd name="f50" fmla="val 503"/>
              <a:gd name="f51" fmla="val 504"/>
              <a:gd name="f52" fmla="val 505"/>
              <a:gd name="f53" fmla="val 506"/>
              <a:gd name="f54" fmla="val 507"/>
              <a:gd name="f55" fmla="val 508"/>
              <a:gd name="f56" fmla="val 509"/>
              <a:gd name="f57" fmla="val 510"/>
              <a:gd name="f58" fmla="val 511"/>
              <a:gd name="f59" fmla="val 512"/>
              <a:gd name="f60" fmla="val 513"/>
              <a:gd name="f61" fmla="val 514"/>
              <a:gd name="f62" fmla="val 515"/>
              <a:gd name="f63" fmla="val 516"/>
              <a:gd name="f64" fmla="val 517"/>
              <a:gd name="f65" fmla="val 518"/>
              <a:gd name="f66" fmla="val 519"/>
              <a:gd name="f67" fmla="val 520"/>
              <a:gd name="f68" fmla="val 521"/>
              <a:gd name="f69" fmla="val 522"/>
              <a:gd name="f70" fmla="val 523"/>
              <a:gd name="f71" fmla="val 6"/>
              <a:gd name="f72" fmla="val 524"/>
              <a:gd name="f73" fmla="val 7"/>
              <a:gd name="f74" fmla="val 8"/>
              <a:gd name="f75" fmla="val 525"/>
              <a:gd name="f76" fmla="val 9"/>
              <a:gd name="f77" fmla="val 526"/>
              <a:gd name="f78" fmla="val 10"/>
              <a:gd name="f79" fmla="val 11"/>
              <a:gd name="f80" fmla="val 527"/>
              <a:gd name="f81" fmla="val 12"/>
              <a:gd name="f82" fmla="val 13"/>
              <a:gd name="f83" fmla="val 14"/>
              <a:gd name="f84" fmla="val 528"/>
              <a:gd name="f85" fmla="val 15"/>
              <a:gd name="f86" fmla="val 16"/>
              <a:gd name="f87" fmla="val 17"/>
              <a:gd name="f88" fmla="val 18"/>
              <a:gd name="f89" fmla="val 19"/>
              <a:gd name="f90" fmla="val 529"/>
              <a:gd name="f91" fmla="val 91"/>
              <a:gd name="f92" fmla="val 531"/>
              <a:gd name="f93" fmla="val 601"/>
              <a:gd name="f94" fmla="val 92"/>
              <a:gd name="f95" fmla="val 605"/>
              <a:gd name="f96" fmla="val 609"/>
              <a:gd name="f97" fmla="val 93"/>
              <a:gd name="f98" fmla="val 611"/>
              <a:gd name="f99" fmla="val 95"/>
              <a:gd name="f100" fmla="val 612"/>
              <a:gd name="f101" fmla="val 96"/>
              <a:gd name="f102" fmla="val 613"/>
              <a:gd name="f103" fmla="val 97"/>
              <a:gd name="f104" fmla="val 614"/>
              <a:gd name="f105" fmla="val 616"/>
              <a:gd name="f106" fmla="val 99"/>
              <a:gd name="f107" fmla="val 617"/>
              <a:gd name="f108" fmla="val 100"/>
              <a:gd name="f109" fmla="val 618"/>
              <a:gd name="f110" fmla="val 102"/>
              <a:gd name="f111" fmla="val 619"/>
              <a:gd name="f112" fmla="val 103"/>
              <a:gd name="f113" fmla="val 105"/>
              <a:gd name="f114" fmla="val 620"/>
              <a:gd name="f115" fmla="val 107"/>
              <a:gd name="f116" fmla="val 113"/>
              <a:gd name="f117" fmla="val 119"/>
              <a:gd name="f118" fmla="val 302"/>
              <a:gd name="f119" fmla="val 150"/>
              <a:gd name="f120" fmla="val 208"/>
              <a:gd name="f121" fmla="val 131"/>
              <a:gd name="f122" fmla="val 227"/>
              <a:gd name="f123" fmla="val 415"/>
              <a:gd name="f124" fmla="val 491"/>
              <a:gd name="f125" fmla="val 395"/>
              <a:gd name="f126" fmla="val 472"/>
              <a:gd name="f127" fmla="val 298"/>
              <a:gd name="f128" fmla="val 467"/>
              <a:gd name="f129" fmla="val 276"/>
              <a:gd name="f130" fmla="val 459"/>
              <a:gd name="f131" fmla="val 255"/>
              <a:gd name="f132" fmla="val 397"/>
              <a:gd name="f133" fmla="val 317"/>
              <a:gd name="f134" fmla="val 318"/>
              <a:gd name="f135" fmla="val 319"/>
              <a:gd name="f136" fmla="val 374"/>
              <a:gd name="f137" fmla="val 354"/>
              <a:gd name="f138" fmla="val 417"/>
              <a:gd name="f139" fmla="val 249"/>
              <a:gd name="f140" fmla="val 206"/>
              <a:gd name="f141" fmla="val 268"/>
              <a:gd name="f142" fmla="val 248"/>
              <a:gd name="f143" fmla="val 225"/>
              <a:gd name="f144" fmla="val 301"/>
              <a:gd name="f145" fmla="val 364"/>
              <a:gd name="f146" fmla="val 162"/>
              <a:gd name="f147" fmla="val 344"/>
              <a:gd name="f148" fmla="val 155"/>
              <a:gd name="f149" fmla="val 323"/>
              <a:gd name="f150" fmla="val 570"/>
              <a:gd name="f151" fmla="val 233"/>
              <a:gd name="f152" fmla="val 561"/>
              <a:gd name="f153" fmla="val 242"/>
              <a:gd name="f154" fmla="val 550"/>
              <a:gd name="f155" fmla="val 246"/>
              <a:gd name="f156" fmla="val 270"/>
              <a:gd name="f157" fmla="val 295"/>
              <a:gd name="f158" fmla="val 439"/>
              <a:gd name="f159" fmla="val 420"/>
              <a:gd name="f160" fmla="val 536"/>
              <a:gd name="f161" fmla="val 183"/>
              <a:gd name="f162" fmla="val 86"/>
              <a:gd name="f163" fmla="val 202"/>
              <a:gd name="f164" fmla="val 327"/>
              <a:gd name="f165" fmla="val 351"/>
              <a:gd name="f166" fmla="val 110"/>
              <a:gd name="f167" fmla="val 118"/>
              <a:gd name="f168" fmla="val 70"/>
              <a:gd name="f169" fmla="val 378"/>
              <a:gd name="f170" fmla="val 59"/>
              <a:gd name="f171" fmla="val 387"/>
              <a:gd name="f172" fmla="val 50"/>
              <a:gd name="f173" fmla="val 401"/>
              <a:gd name="f174" fmla="val 36"/>
              <a:gd name="f175" fmla="val 370"/>
              <a:gd name="f176" fmla="val 25"/>
              <a:gd name="f177" fmla="val 135"/>
              <a:gd name="f178" fmla="val 154"/>
              <a:gd name="f179" fmla="val 487"/>
              <a:gd name="f180" fmla="val 468"/>
              <a:gd name="f181" fmla="val 603"/>
              <a:gd name="f182" fmla="val 285"/>
              <a:gd name="f183" fmla="val 597"/>
              <a:gd name="f184" fmla="val 250"/>
              <a:gd name="f185" fmla="val 585"/>
              <a:gd name="f186" fmla="val 218"/>
              <a:gd name="f187" fmla="+- 0 0 -90"/>
              <a:gd name="f188" fmla="*/ f3 1 621"/>
              <a:gd name="f189" fmla="*/ f4 1 622"/>
              <a:gd name="f190" fmla="val f5"/>
              <a:gd name="f191" fmla="val f6"/>
              <a:gd name="f192" fmla="val f7"/>
              <a:gd name="f193" fmla="*/ f187 f0 1"/>
              <a:gd name="f194" fmla="+- f192 0 f190"/>
              <a:gd name="f195" fmla="+- f191 0 f190"/>
              <a:gd name="f196" fmla="*/ f193 1 f2"/>
              <a:gd name="f197" fmla="*/ f195 1 621"/>
              <a:gd name="f198" fmla="*/ f194 1 622"/>
              <a:gd name="f199" fmla="*/ 538 f195 1"/>
              <a:gd name="f200" fmla="*/ 201 f194 1"/>
              <a:gd name="f201" fmla="*/ 435 f195 1"/>
              <a:gd name="f202" fmla="*/ 215 f194 1"/>
              <a:gd name="f203" fmla="*/ 321 f195 1"/>
              <a:gd name="f204" fmla="*/ 330 f194 1"/>
              <a:gd name="f205" fmla="*/ 290 f195 1"/>
              <a:gd name="f206" fmla="*/ 329 f194 1"/>
              <a:gd name="f207" fmla="*/ 419 f195 1"/>
              <a:gd name="f208" fmla="*/ 171 f194 1"/>
              <a:gd name="f209" fmla="*/ 445 f195 1"/>
              <a:gd name="f210" fmla="*/ 56 f194 1"/>
              <a:gd name="f211" fmla="*/ 497 f195 1"/>
              <a:gd name="f212" fmla="*/ 4 f194 1"/>
              <a:gd name="f213" fmla="*/ 500 f195 1"/>
              <a:gd name="f214" fmla="*/ 2 f194 1"/>
              <a:gd name="f215" fmla="*/ 502 f195 1"/>
              <a:gd name="f216" fmla="*/ 1 f194 1"/>
              <a:gd name="f217" fmla="*/ 505 f195 1"/>
              <a:gd name="f218" fmla="*/ 0 f194 1"/>
              <a:gd name="f219" fmla="*/ 508 f195 1"/>
              <a:gd name="f220" fmla="*/ 511 f195 1"/>
              <a:gd name="f221" fmla="*/ 513 f195 1"/>
              <a:gd name="f222" fmla="*/ 516 f195 1"/>
              <a:gd name="f223" fmla="*/ 518 f195 1"/>
              <a:gd name="f224" fmla="*/ 521 f195 1"/>
              <a:gd name="f225" fmla="*/ 522 f195 1"/>
              <a:gd name="f226" fmla="*/ 5 f194 1"/>
              <a:gd name="f227" fmla="*/ 524 f195 1"/>
              <a:gd name="f228" fmla="*/ 8 f194 1"/>
              <a:gd name="f229" fmla="*/ 526 f195 1"/>
              <a:gd name="f230" fmla="*/ 10 f194 1"/>
              <a:gd name="f231" fmla="*/ 527 f195 1"/>
              <a:gd name="f232" fmla="*/ 13 f194 1"/>
              <a:gd name="f233" fmla="*/ 528 f195 1"/>
              <a:gd name="f234" fmla="*/ 15 f194 1"/>
              <a:gd name="f235" fmla="*/ 19 f194 1"/>
              <a:gd name="f236" fmla="*/ 531 f195 1"/>
              <a:gd name="f237" fmla="*/ 91 f194 1"/>
              <a:gd name="f238" fmla="*/ 611 f195 1"/>
              <a:gd name="f239" fmla="*/ 95 f194 1"/>
              <a:gd name="f240" fmla="*/ 618 f195 1"/>
              <a:gd name="f241" fmla="*/ 102 f194 1"/>
              <a:gd name="f242" fmla="*/ 615 f195 1"/>
              <a:gd name="f243" fmla="*/ 125 f194 1"/>
              <a:gd name="f244" fmla="*/ 131 f195 1"/>
              <a:gd name="f245" fmla="*/ 321 f194 1"/>
              <a:gd name="f246" fmla="*/ 472 f195 1"/>
              <a:gd name="f247" fmla="*/ 397 f195 1"/>
              <a:gd name="f248" fmla="*/ 317 f194 1"/>
              <a:gd name="f249" fmla="*/ 302 f195 1"/>
              <a:gd name="f250" fmla="*/ 417 f194 1"/>
              <a:gd name="f251" fmla="*/ 301 f195 1"/>
              <a:gd name="f252" fmla="*/ 225 f194 1"/>
              <a:gd name="f253" fmla="*/ 150 f194 1"/>
              <a:gd name="f254" fmla="*/ 246 f194 1"/>
              <a:gd name="f255" fmla="*/ 517 f195 1"/>
              <a:gd name="f256" fmla="*/ 86 f195 1"/>
              <a:gd name="f257" fmla="*/ 374 f195 1"/>
              <a:gd name="f258" fmla="*/ 118 f194 1"/>
              <a:gd name="f259" fmla="*/ 387 f195 1"/>
              <a:gd name="f260" fmla="*/ 50 f194 1"/>
              <a:gd name="f261" fmla="*/ 622 f194 1"/>
              <a:gd name="f262" fmla="*/ 585 f195 1"/>
              <a:gd name="f263" fmla="*/ 218 f194 1"/>
              <a:gd name="f264" fmla="*/ 570 f195 1"/>
              <a:gd name="f265" fmla="*/ 233 f194 1"/>
              <a:gd name="f266" fmla="+- f196 0 f1"/>
              <a:gd name="f267" fmla="*/ f199 1 621"/>
              <a:gd name="f268" fmla="*/ f200 1 622"/>
              <a:gd name="f269" fmla="*/ f201 1 621"/>
              <a:gd name="f270" fmla="*/ f202 1 622"/>
              <a:gd name="f271" fmla="*/ f203 1 621"/>
              <a:gd name="f272" fmla="*/ f204 1 622"/>
              <a:gd name="f273" fmla="*/ f205 1 621"/>
              <a:gd name="f274" fmla="*/ f206 1 622"/>
              <a:gd name="f275" fmla="*/ f207 1 621"/>
              <a:gd name="f276" fmla="*/ f208 1 622"/>
              <a:gd name="f277" fmla="*/ f209 1 621"/>
              <a:gd name="f278" fmla="*/ f210 1 622"/>
              <a:gd name="f279" fmla="*/ f211 1 621"/>
              <a:gd name="f280" fmla="*/ f212 1 622"/>
              <a:gd name="f281" fmla="*/ f213 1 621"/>
              <a:gd name="f282" fmla="*/ f214 1 622"/>
              <a:gd name="f283" fmla="*/ f215 1 621"/>
              <a:gd name="f284" fmla="*/ f216 1 622"/>
              <a:gd name="f285" fmla="*/ f217 1 621"/>
              <a:gd name="f286" fmla="*/ f218 1 622"/>
              <a:gd name="f287" fmla="*/ f219 1 621"/>
              <a:gd name="f288" fmla="*/ f220 1 621"/>
              <a:gd name="f289" fmla="*/ f221 1 621"/>
              <a:gd name="f290" fmla="*/ f222 1 621"/>
              <a:gd name="f291" fmla="*/ f223 1 621"/>
              <a:gd name="f292" fmla="*/ f224 1 621"/>
              <a:gd name="f293" fmla="*/ f225 1 621"/>
              <a:gd name="f294" fmla="*/ f226 1 622"/>
              <a:gd name="f295" fmla="*/ f227 1 621"/>
              <a:gd name="f296" fmla="*/ f228 1 622"/>
              <a:gd name="f297" fmla="*/ f229 1 621"/>
              <a:gd name="f298" fmla="*/ f230 1 622"/>
              <a:gd name="f299" fmla="*/ f231 1 621"/>
              <a:gd name="f300" fmla="*/ f232 1 622"/>
              <a:gd name="f301" fmla="*/ f233 1 621"/>
              <a:gd name="f302" fmla="*/ f234 1 622"/>
              <a:gd name="f303" fmla="*/ f235 1 622"/>
              <a:gd name="f304" fmla="*/ f236 1 621"/>
              <a:gd name="f305" fmla="*/ f237 1 622"/>
              <a:gd name="f306" fmla="*/ f238 1 621"/>
              <a:gd name="f307" fmla="*/ f239 1 622"/>
              <a:gd name="f308" fmla="*/ f240 1 621"/>
              <a:gd name="f309" fmla="*/ f241 1 622"/>
              <a:gd name="f310" fmla="*/ f242 1 621"/>
              <a:gd name="f311" fmla="*/ f243 1 622"/>
              <a:gd name="f312" fmla="*/ f244 1 621"/>
              <a:gd name="f313" fmla="*/ f245 1 622"/>
              <a:gd name="f314" fmla="*/ f246 1 621"/>
              <a:gd name="f315" fmla="*/ f247 1 621"/>
              <a:gd name="f316" fmla="*/ f248 1 622"/>
              <a:gd name="f317" fmla="*/ f249 1 621"/>
              <a:gd name="f318" fmla="*/ f250 1 622"/>
              <a:gd name="f319" fmla="*/ f251 1 621"/>
              <a:gd name="f320" fmla="*/ f252 1 622"/>
              <a:gd name="f321" fmla="*/ f253 1 622"/>
              <a:gd name="f322" fmla="*/ f254 1 622"/>
              <a:gd name="f323" fmla="*/ f255 1 621"/>
              <a:gd name="f324" fmla="*/ f256 1 621"/>
              <a:gd name="f325" fmla="*/ f257 1 621"/>
              <a:gd name="f326" fmla="*/ f258 1 622"/>
              <a:gd name="f327" fmla="*/ f259 1 621"/>
              <a:gd name="f328" fmla="*/ f260 1 622"/>
              <a:gd name="f329" fmla="*/ f261 1 622"/>
              <a:gd name="f330" fmla="*/ f262 1 621"/>
              <a:gd name="f331" fmla="*/ f263 1 622"/>
              <a:gd name="f332" fmla="*/ f264 1 621"/>
              <a:gd name="f333" fmla="*/ f265 1 622"/>
              <a:gd name="f334" fmla="*/ 0 1 f197"/>
              <a:gd name="f335" fmla="*/ f191 1 f197"/>
              <a:gd name="f336" fmla="*/ 0 1 f198"/>
              <a:gd name="f337" fmla="*/ f192 1 f198"/>
              <a:gd name="f338" fmla="*/ f267 1 f197"/>
              <a:gd name="f339" fmla="*/ f268 1 f198"/>
              <a:gd name="f340" fmla="*/ f269 1 f197"/>
              <a:gd name="f341" fmla="*/ f270 1 f198"/>
              <a:gd name="f342" fmla="*/ f271 1 f197"/>
              <a:gd name="f343" fmla="*/ f272 1 f198"/>
              <a:gd name="f344" fmla="*/ f273 1 f197"/>
              <a:gd name="f345" fmla="*/ f274 1 f198"/>
              <a:gd name="f346" fmla="*/ f275 1 f197"/>
              <a:gd name="f347" fmla="*/ f276 1 f198"/>
              <a:gd name="f348" fmla="*/ f277 1 f197"/>
              <a:gd name="f349" fmla="*/ f278 1 f198"/>
              <a:gd name="f350" fmla="*/ f279 1 f197"/>
              <a:gd name="f351" fmla="*/ f280 1 f198"/>
              <a:gd name="f352" fmla="*/ f281 1 f197"/>
              <a:gd name="f353" fmla="*/ f282 1 f198"/>
              <a:gd name="f354" fmla="*/ f283 1 f197"/>
              <a:gd name="f355" fmla="*/ f284 1 f198"/>
              <a:gd name="f356" fmla="*/ f285 1 f197"/>
              <a:gd name="f357" fmla="*/ f286 1 f198"/>
              <a:gd name="f358" fmla="*/ f287 1 f197"/>
              <a:gd name="f359" fmla="*/ f288 1 f197"/>
              <a:gd name="f360" fmla="*/ f289 1 f197"/>
              <a:gd name="f361" fmla="*/ f290 1 f197"/>
              <a:gd name="f362" fmla="*/ f291 1 f197"/>
              <a:gd name="f363" fmla="*/ f292 1 f197"/>
              <a:gd name="f364" fmla="*/ f293 1 f197"/>
              <a:gd name="f365" fmla="*/ f294 1 f198"/>
              <a:gd name="f366" fmla="*/ f295 1 f197"/>
              <a:gd name="f367" fmla="*/ f296 1 f198"/>
              <a:gd name="f368" fmla="*/ f297 1 f197"/>
              <a:gd name="f369" fmla="*/ f298 1 f198"/>
              <a:gd name="f370" fmla="*/ f299 1 f197"/>
              <a:gd name="f371" fmla="*/ f300 1 f198"/>
              <a:gd name="f372" fmla="*/ f301 1 f197"/>
              <a:gd name="f373" fmla="*/ f302 1 f198"/>
              <a:gd name="f374" fmla="*/ f303 1 f198"/>
              <a:gd name="f375" fmla="*/ f304 1 f197"/>
              <a:gd name="f376" fmla="*/ f305 1 f198"/>
              <a:gd name="f377" fmla="*/ f306 1 f197"/>
              <a:gd name="f378" fmla="*/ f307 1 f198"/>
              <a:gd name="f379" fmla="*/ f308 1 f197"/>
              <a:gd name="f380" fmla="*/ f309 1 f198"/>
              <a:gd name="f381" fmla="*/ f310 1 f197"/>
              <a:gd name="f382" fmla="*/ f311 1 f198"/>
              <a:gd name="f383" fmla="*/ f312 1 f197"/>
              <a:gd name="f384" fmla="*/ f313 1 f198"/>
              <a:gd name="f385" fmla="*/ f314 1 f197"/>
              <a:gd name="f386" fmla="*/ f315 1 f197"/>
              <a:gd name="f387" fmla="*/ f316 1 f198"/>
              <a:gd name="f388" fmla="*/ f317 1 f197"/>
              <a:gd name="f389" fmla="*/ f318 1 f198"/>
              <a:gd name="f390" fmla="*/ f319 1 f197"/>
              <a:gd name="f391" fmla="*/ f320 1 f198"/>
              <a:gd name="f392" fmla="*/ f321 1 f198"/>
              <a:gd name="f393" fmla="*/ f322 1 f198"/>
              <a:gd name="f394" fmla="*/ f323 1 f197"/>
              <a:gd name="f395" fmla="*/ f324 1 f197"/>
              <a:gd name="f396" fmla="*/ f325 1 f197"/>
              <a:gd name="f397" fmla="*/ f326 1 f198"/>
              <a:gd name="f398" fmla="*/ f327 1 f197"/>
              <a:gd name="f399" fmla="*/ f328 1 f198"/>
              <a:gd name="f400" fmla="*/ f329 1 f198"/>
              <a:gd name="f401" fmla="*/ f330 1 f197"/>
              <a:gd name="f402" fmla="*/ f331 1 f198"/>
              <a:gd name="f403" fmla="*/ f332 1 f197"/>
              <a:gd name="f404" fmla="*/ f333 1 f198"/>
              <a:gd name="f405" fmla="*/ f334 f188 1"/>
              <a:gd name="f406" fmla="*/ f335 f188 1"/>
              <a:gd name="f407" fmla="*/ f337 f189 1"/>
              <a:gd name="f408" fmla="*/ f336 f189 1"/>
              <a:gd name="f409" fmla="*/ f338 f188 1"/>
              <a:gd name="f410" fmla="*/ f339 f189 1"/>
              <a:gd name="f411" fmla="*/ f340 f188 1"/>
              <a:gd name="f412" fmla="*/ f341 f189 1"/>
              <a:gd name="f413" fmla="*/ f342 f188 1"/>
              <a:gd name="f414" fmla="*/ f343 f189 1"/>
              <a:gd name="f415" fmla="*/ f344 f188 1"/>
              <a:gd name="f416" fmla="*/ f345 f189 1"/>
              <a:gd name="f417" fmla="*/ f346 f188 1"/>
              <a:gd name="f418" fmla="*/ f347 f189 1"/>
              <a:gd name="f419" fmla="*/ f348 f188 1"/>
              <a:gd name="f420" fmla="*/ f349 f189 1"/>
              <a:gd name="f421" fmla="*/ f350 f188 1"/>
              <a:gd name="f422" fmla="*/ f351 f189 1"/>
              <a:gd name="f423" fmla="*/ f352 f188 1"/>
              <a:gd name="f424" fmla="*/ f353 f189 1"/>
              <a:gd name="f425" fmla="*/ f354 f188 1"/>
              <a:gd name="f426" fmla="*/ f355 f189 1"/>
              <a:gd name="f427" fmla="*/ f356 f188 1"/>
              <a:gd name="f428" fmla="*/ f357 f189 1"/>
              <a:gd name="f429" fmla="*/ f358 f188 1"/>
              <a:gd name="f430" fmla="*/ f359 f188 1"/>
              <a:gd name="f431" fmla="*/ f360 f188 1"/>
              <a:gd name="f432" fmla="*/ f361 f188 1"/>
              <a:gd name="f433" fmla="*/ f362 f188 1"/>
              <a:gd name="f434" fmla="*/ f363 f188 1"/>
              <a:gd name="f435" fmla="*/ f364 f188 1"/>
              <a:gd name="f436" fmla="*/ f365 f189 1"/>
              <a:gd name="f437" fmla="*/ f366 f188 1"/>
              <a:gd name="f438" fmla="*/ f367 f189 1"/>
              <a:gd name="f439" fmla="*/ f368 f188 1"/>
              <a:gd name="f440" fmla="*/ f369 f189 1"/>
              <a:gd name="f441" fmla="*/ f370 f188 1"/>
              <a:gd name="f442" fmla="*/ f371 f189 1"/>
              <a:gd name="f443" fmla="*/ f372 f188 1"/>
              <a:gd name="f444" fmla="*/ f373 f189 1"/>
              <a:gd name="f445" fmla="*/ f374 f189 1"/>
              <a:gd name="f446" fmla="*/ f375 f188 1"/>
              <a:gd name="f447" fmla="*/ f376 f189 1"/>
              <a:gd name="f448" fmla="*/ f377 f188 1"/>
              <a:gd name="f449" fmla="*/ f378 f189 1"/>
              <a:gd name="f450" fmla="*/ f379 f188 1"/>
              <a:gd name="f451" fmla="*/ f380 f189 1"/>
              <a:gd name="f452" fmla="*/ f381 f188 1"/>
              <a:gd name="f453" fmla="*/ f382 f189 1"/>
              <a:gd name="f454" fmla="*/ f383 f188 1"/>
              <a:gd name="f455" fmla="*/ f384 f189 1"/>
              <a:gd name="f456" fmla="*/ f385 f188 1"/>
              <a:gd name="f457" fmla="*/ f386 f188 1"/>
              <a:gd name="f458" fmla="*/ f387 f189 1"/>
              <a:gd name="f459" fmla="*/ f388 f188 1"/>
              <a:gd name="f460" fmla="*/ f389 f189 1"/>
              <a:gd name="f461" fmla="*/ f390 f188 1"/>
              <a:gd name="f462" fmla="*/ f391 f189 1"/>
              <a:gd name="f463" fmla="*/ f392 f189 1"/>
              <a:gd name="f464" fmla="*/ f393 f189 1"/>
              <a:gd name="f465" fmla="*/ f394 f188 1"/>
              <a:gd name="f466" fmla="*/ f395 f188 1"/>
              <a:gd name="f467" fmla="*/ f396 f188 1"/>
              <a:gd name="f468" fmla="*/ f397 f189 1"/>
              <a:gd name="f469" fmla="*/ f398 f188 1"/>
              <a:gd name="f470" fmla="*/ f399 f189 1"/>
              <a:gd name="f471" fmla="*/ f400 f189 1"/>
              <a:gd name="f472" fmla="*/ f401 f188 1"/>
              <a:gd name="f473" fmla="*/ f402 f189 1"/>
              <a:gd name="f474" fmla="*/ f403 f188 1"/>
              <a:gd name="f475" fmla="*/ f404 f189 1"/>
            </a:gdLst>
            <a:ahLst/>
            <a:cxnLst>
              <a:cxn ang="3cd4">
                <a:pos x="hc" y="t"/>
              </a:cxn>
              <a:cxn ang="0">
                <a:pos x="r" y="vc"/>
              </a:cxn>
              <a:cxn ang="cd4">
                <a:pos x="hc" y="b"/>
              </a:cxn>
              <a:cxn ang="cd2">
                <a:pos x="l" y="vc"/>
              </a:cxn>
              <a:cxn ang="f266">
                <a:pos x="f409" y="f410"/>
              </a:cxn>
              <a:cxn ang="f266">
                <a:pos x="f411" y="f412"/>
              </a:cxn>
              <a:cxn ang="f266">
                <a:pos x="f413" y="f414"/>
              </a:cxn>
              <a:cxn ang="f266">
                <a:pos x="f415" y="f416"/>
              </a:cxn>
              <a:cxn ang="f266">
                <a:pos x="f417" y="f418"/>
              </a:cxn>
              <a:cxn ang="f266">
                <a:pos x="f419" y="f420"/>
              </a:cxn>
              <a:cxn ang="f266">
                <a:pos x="f421" y="f422"/>
              </a:cxn>
              <a:cxn ang="f266">
                <a:pos x="f423" y="f424"/>
              </a:cxn>
              <a:cxn ang="f266">
                <a:pos x="f425" y="f426"/>
              </a:cxn>
              <a:cxn ang="f266">
                <a:pos x="f427" y="f428"/>
              </a:cxn>
              <a:cxn ang="f266">
                <a:pos x="f429" y="f428"/>
              </a:cxn>
              <a:cxn ang="f266">
                <a:pos x="f430" y="f428"/>
              </a:cxn>
              <a:cxn ang="f266">
                <a:pos x="f431" y="f428"/>
              </a:cxn>
              <a:cxn ang="f266">
                <a:pos x="f432" y="f426"/>
              </a:cxn>
              <a:cxn ang="f266">
                <a:pos x="f433" y="f424"/>
              </a:cxn>
              <a:cxn ang="f266">
                <a:pos x="f434" y="f422"/>
              </a:cxn>
              <a:cxn ang="f266">
                <a:pos x="f435" y="f436"/>
              </a:cxn>
              <a:cxn ang="f266">
                <a:pos x="f437" y="f438"/>
              </a:cxn>
              <a:cxn ang="f266">
                <a:pos x="f439" y="f440"/>
              </a:cxn>
              <a:cxn ang="f266">
                <a:pos x="f441" y="f442"/>
              </a:cxn>
              <a:cxn ang="f266">
                <a:pos x="f443" y="f444"/>
              </a:cxn>
              <a:cxn ang="f266">
                <a:pos x="f443" y="f445"/>
              </a:cxn>
              <a:cxn ang="f266">
                <a:pos x="f446" y="f447"/>
              </a:cxn>
              <a:cxn ang="f266">
                <a:pos x="f448" y="f449"/>
              </a:cxn>
              <a:cxn ang="f266">
                <a:pos x="f450" y="f451"/>
              </a:cxn>
              <a:cxn ang="f266">
                <a:pos x="f452" y="f453"/>
              </a:cxn>
              <a:cxn ang="f266">
                <a:pos x="f454" y="f455"/>
              </a:cxn>
              <a:cxn ang="f266">
                <a:pos x="f456" y="f455"/>
              </a:cxn>
              <a:cxn ang="f266">
                <a:pos x="f457" y="f458"/>
              </a:cxn>
              <a:cxn ang="f266">
                <a:pos x="f459" y="f460"/>
              </a:cxn>
              <a:cxn ang="f266">
                <a:pos x="f461" y="f462"/>
              </a:cxn>
              <a:cxn ang="f266">
                <a:pos x="f459" y="f463"/>
              </a:cxn>
              <a:cxn ang="f266">
                <a:pos x="f409" y="f464"/>
              </a:cxn>
              <a:cxn ang="f266">
                <a:pos x="f465" y="f455"/>
              </a:cxn>
              <a:cxn ang="f266">
                <a:pos x="f466" y="f455"/>
              </a:cxn>
              <a:cxn ang="f266">
                <a:pos x="f467" y="f468"/>
              </a:cxn>
              <a:cxn ang="f266">
                <a:pos x="f469" y="f470"/>
              </a:cxn>
              <a:cxn ang="f266">
                <a:pos x="f459" y="f445"/>
              </a:cxn>
              <a:cxn ang="f266">
                <a:pos x="f459" y="f471"/>
              </a:cxn>
              <a:cxn ang="f266">
                <a:pos x="f472" y="f473"/>
              </a:cxn>
              <a:cxn ang="f266">
                <a:pos x="f474" y="f475"/>
              </a:cxn>
            </a:cxnLst>
            <a:rect l="f405" t="f408" r="f406" b="f407"/>
            <a:pathLst>
              <a:path w="621" h="622">
                <a:moveTo>
                  <a:pt x="f8" y="f9"/>
                </a:moveTo>
                <a:cubicBezTo>
                  <a:pt x="f10" y="f11"/>
                  <a:pt x="f10" y="f11"/>
                  <a:pt x="f10" y="f11"/>
                </a:cubicBezTo>
                <a:cubicBezTo>
                  <a:pt x="f12" y="f11"/>
                  <a:pt x="f12" y="f11"/>
                  <a:pt x="f12" y="f11"/>
                </a:cubicBezTo>
                <a:cubicBezTo>
                  <a:pt x="f13" y="f14"/>
                  <a:pt x="f13" y="f14"/>
                  <a:pt x="f13" y="f14"/>
                </a:cubicBezTo>
                <a:cubicBezTo>
                  <a:pt x="f15" y="f16"/>
                  <a:pt x="f15" y="f16"/>
                  <a:pt x="f15" y="f16"/>
                </a:cubicBezTo>
                <a:cubicBezTo>
                  <a:pt x="f17" y="f18"/>
                  <a:pt x="f17" y="f18"/>
                  <a:pt x="f17" y="f18"/>
                </a:cubicBezTo>
                <a:cubicBezTo>
                  <a:pt x="f19" y="f20"/>
                  <a:pt x="f21" y="f22"/>
                  <a:pt x="f23" y="f22"/>
                </a:cubicBezTo>
                <a:cubicBezTo>
                  <a:pt x="f24" y="f22"/>
                  <a:pt x="f25" y="f20"/>
                  <a:pt x="f26" y="f27"/>
                </a:cubicBezTo>
                <a:cubicBezTo>
                  <a:pt x="f28" y="f17"/>
                  <a:pt x="f28" y="f29"/>
                  <a:pt x="f30" y="f31"/>
                </a:cubicBezTo>
                <a:cubicBezTo>
                  <a:pt x="f32" y="f33"/>
                  <a:pt x="f32" y="f33"/>
                  <a:pt x="f32" y="f33"/>
                </a:cubicBezTo>
                <a:cubicBezTo>
                  <a:pt x="f32" y="f34"/>
                  <a:pt x="f32" y="f34"/>
                  <a:pt x="f32" y="f34"/>
                </a:cubicBezTo>
                <a:cubicBezTo>
                  <a:pt x="f35" y="f36"/>
                  <a:pt x="f35" y="f36"/>
                  <a:pt x="f35" y="f36"/>
                </a:cubicBezTo>
                <a:cubicBezTo>
                  <a:pt x="f37" y="f38"/>
                  <a:pt x="f37" y="f38"/>
                  <a:pt x="f37" y="f38"/>
                </a:cubicBezTo>
                <a:cubicBezTo>
                  <a:pt x="f39" y="f38"/>
                  <a:pt x="f40" y="f41"/>
                  <a:pt x="f40" y="f41"/>
                </a:cubicBezTo>
                <a:cubicBezTo>
                  <a:pt x="f42" y="f41"/>
                  <a:pt x="f42" y="f43"/>
                  <a:pt x="f42" y="f43"/>
                </a:cubicBezTo>
                <a:cubicBezTo>
                  <a:pt x="f44" y="f43"/>
                  <a:pt x="f44" y="f45"/>
                  <a:pt x="f46" y="f45"/>
                </a:cubicBezTo>
                <a:cubicBezTo>
                  <a:pt x="f46" y="f45"/>
                  <a:pt x="f46" y="f45"/>
                  <a:pt x="f46" y="f45"/>
                </a:cubicBezTo>
                <a:cubicBezTo>
                  <a:pt x="f47" y="f48"/>
                  <a:pt x="f49" y="f48"/>
                  <a:pt x="f49" y="f48"/>
                </a:cubicBezTo>
                <a:cubicBezTo>
                  <a:pt x="f50" y="f48"/>
                  <a:pt x="f50" y="f48"/>
                  <a:pt x="f50" y="f48"/>
                </a:cubicBezTo>
                <a:cubicBezTo>
                  <a:pt x="f51" y="f5"/>
                  <a:pt x="f52" y="f5"/>
                  <a:pt x="f52" y="f5"/>
                </a:cubicBezTo>
                <a:cubicBezTo>
                  <a:pt x="f52" y="f5"/>
                  <a:pt x="f53" y="f5"/>
                  <a:pt x="f53" y="f5"/>
                </a:cubicBezTo>
                <a:cubicBezTo>
                  <a:pt x="f53" y="f5"/>
                  <a:pt x="f54" y="f5"/>
                  <a:pt x="f55" y="f5"/>
                </a:cubicBezTo>
                <a:cubicBezTo>
                  <a:pt x="f55" y="f5"/>
                  <a:pt x="f55" y="f5"/>
                  <a:pt x="f55" y="f5"/>
                </a:cubicBezTo>
                <a:cubicBezTo>
                  <a:pt x="f56" y="f5"/>
                  <a:pt x="f57" y="f5"/>
                  <a:pt x="f58" y="f5"/>
                </a:cubicBezTo>
                <a:cubicBezTo>
                  <a:pt x="f58" y="f5"/>
                  <a:pt x="f58" y="f5"/>
                  <a:pt x="f58" y="f5"/>
                </a:cubicBezTo>
                <a:cubicBezTo>
                  <a:pt x="f59" y="f5"/>
                  <a:pt x="f59" y="f5"/>
                  <a:pt x="f60" y="f5"/>
                </a:cubicBezTo>
                <a:cubicBezTo>
                  <a:pt x="f60" y="f5"/>
                  <a:pt x="f60" y="f5"/>
                  <a:pt x="f61" y="f5"/>
                </a:cubicBezTo>
                <a:cubicBezTo>
                  <a:pt x="f61" y="f48"/>
                  <a:pt x="f62" y="f48"/>
                  <a:pt x="f63" y="f48"/>
                </a:cubicBezTo>
                <a:cubicBezTo>
                  <a:pt x="f63" y="f48"/>
                  <a:pt x="f63" y="f48"/>
                  <a:pt x="f63" y="f48"/>
                </a:cubicBezTo>
                <a:cubicBezTo>
                  <a:pt x="f64" y="f45"/>
                  <a:pt x="f64" y="f45"/>
                  <a:pt x="f65" y="f45"/>
                </a:cubicBezTo>
                <a:cubicBezTo>
                  <a:pt x="f65" y="f45"/>
                  <a:pt x="f65" y="f45"/>
                  <a:pt x="f66" y="f43"/>
                </a:cubicBezTo>
                <a:cubicBezTo>
                  <a:pt x="f66" y="f43"/>
                  <a:pt x="f67" y="f43"/>
                  <a:pt x="f68" y="f41"/>
                </a:cubicBezTo>
                <a:cubicBezTo>
                  <a:pt x="f68" y="f41"/>
                  <a:pt x="f68" y="f41"/>
                  <a:pt x="f68" y="f41"/>
                </a:cubicBezTo>
                <a:cubicBezTo>
                  <a:pt x="f68" y="f41"/>
                  <a:pt x="f69" y="f38"/>
                  <a:pt x="f69" y="f38"/>
                </a:cubicBezTo>
                <a:cubicBezTo>
                  <a:pt x="f70" y="f71"/>
                  <a:pt x="f70" y="f71"/>
                  <a:pt x="f70" y="f71"/>
                </a:cubicBezTo>
                <a:cubicBezTo>
                  <a:pt x="f70" y="f71"/>
                  <a:pt x="f72" y="f73"/>
                  <a:pt x="f72" y="f74"/>
                </a:cubicBezTo>
                <a:cubicBezTo>
                  <a:pt x="f72" y="f74"/>
                  <a:pt x="f72" y="f74"/>
                  <a:pt x="f72" y="f74"/>
                </a:cubicBezTo>
                <a:cubicBezTo>
                  <a:pt x="f75" y="f74"/>
                  <a:pt x="f75" y="f76"/>
                  <a:pt x="f77" y="f78"/>
                </a:cubicBezTo>
                <a:cubicBezTo>
                  <a:pt x="f77" y="f78"/>
                  <a:pt x="f77" y="f78"/>
                  <a:pt x="f77" y="f78"/>
                </a:cubicBezTo>
                <a:cubicBezTo>
                  <a:pt x="f77" y="f79"/>
                  <a:pt x="f80" y="f81"/>
                  <a:pt x="f80" y="f82"/>
                </a:cubicBezTo>
                <a:cubicBezTo>
                  <a:pt x="f80" y="f82"/>
                  <a:pt x="f80" y="f82"/>
                  <a:pt x="f80" y="f82"/>
                </a:cubicBezTo>
                <a:cubicBezTo>
                  <a:pt x="f80" y="f83"/>
                  <a:pt x="f80" y="f83"/>
                  <a:pt x="f84" y="f85"/>
                </a:cubicBezTo>
                <a:cubicBezTo>
                  <a:pt x="f84" y="f85"/>
                  <a:pt x="f84" y="f86"/>
                  <a:pt x="f84" y="f86"/>
                </a:cubicBezTo>
                <a:cubicBezTo>
                  <a:pt x="f84" y="f87"/>
                  <a:pt x="f84" y="f88"/>
                  <a:pt x="f84" y="f89"/>
                </a:cubicBezTo>
                <a:cubicBezTo>
                  <a:pt x="f90" y="f91"/>
                  <a:pt x="f90" y="f91"/>
                  <a:pt x="f90" y="f91"/>
                </a:cubicBezTo>
                <a:cubicBezTo>
                  <a:pt x="f92" y="f91"/>
                  <a:pt x="f92" y="f91"/>
                  <a:pt x="f92" y="f91"/>
                </a:cubicBezTo>
                <a:cubicBezTo>
                  <a:pt x="f93" y="f94"/>
                  <a:pt x="f93" y="f94"/>
                  <a:pt x="f93" y="f94"/>
                </a:cubicBezTo>
                <a:cubicBezTo>
                  <a:pt x="f95" y="f94"/>
                  <a:pt x="f96" y="f97"/>
                  <a:pt x="f98" y="f99"/>
                </a:cubicBezTo>
                <a:cubicBezTo>
                  <a:pt x="f100" y="f101"/>
                  <a:pt x="f102" y="f103"/>
                  <a:pt x="f104" y="f103"/>
                </a:cubicBezTo>
                <a:cubicBezTo>
                  <a:pt x="f105" y="f106"/>
                  <a:pt x="f107" y="f108"/>
                  <a:pt x="f109" y="f110"/>
                </a:cubicBezTo>
                <a:cubicBezTo>
                  <a:pt x="f111" y="f112"/>
                  <a:pt x="f111" y="f113"/>
                  <a:pt x="f114" y="f115"/>
                </a:cubicBezTo>
                <a:cubicBezTo>
                  <a:pt x="f6" y="f116"/>
                  <a:pt x="f114" y="f117"/>
                  <a:pt x="f8" y="f9"/>
                </a:cubicBezTo>
                <a:close/>
                <a:moveTo>
                  <a:pt x="f118" y="f119"/>
                </a:moveTo>
                <a:cubicBezTo>
                  <a:pt x="f120" y="f119"/>
                  <a:pt x="f121" y="f122"/>
                  <a:pt x="f121" y="f17"/>
                </a:cubicBezTo>
                <a:cubicBezTo>
                  <a:pt x="f121" y="f123"/>
                  <a:pt x="f120" y="f124"/>
                  <a:pt x="f118" y="f124"/>
                </a:cubicBezTo>
                <a:cubicBezTo>
                  <a:pt x="f125" y="f124"/>
                  <a:pt x="f126" y="f123"/>
                  <a:pt x="f126" y="f17"/>
                </a:cubicBezTo>
                <a:cubicBezTo>
                  <a:pt x="f126" y="f127"/>
                  <a:pt x="f128" y="f129"/>
                  <a:pt x="f130" y="f131"/>
                </a:cubicBezTo>
                <a:cubicBezTo>
                  <a:pt x="f132" y="f133"/>
                  <a:pt x="f132" y="f133"/>
                  <a:pt x="f132" y="f133"/>
                </a:cubicBezTo>
                <a:cubicBezTo>
                  <a:pt x="f132" y="f134"/>
                  <a:pt x="f132" y="f135"/>
                  <a:pt x="f132" y="f17"/>
                </a:cubicBezTo>
                <a:cubicBezTo>
                  <a:pt x="f132" y="f136"/>
                  <a:pt x="f137" y="f138"/>
                  <a:pt x="f118" y="f138"/>
                </a:cubicBezTo>
                <a:cubicBezTo>
                  <a:pt x="f139" y="f138"/>
                  <a:pt x="f140" y="f136"/>
                  <a:pt x="f140" y="f17"/>
                </a:cubicBezTo>
                <a:cubicBezTo>
                  <a:pt x="f140" y="f141"/>
                  <a:pt x="f142" y="f143"/>
                  <a:pt x="f144" y="f143"/>
                </a:cubicBezTo>
                <a:cubicBezTo>
                  <a:pt x="f145" y="f146"/>
                  <a:pt x="f145" y="f146"/>
                  <a:pt x="f145" y="f146"/>
                </a:cubicBezTo>
                <a:cubicBezTo>
                  <a:pt x="f147" y="f148"/>
                  <a:pt x="f149" y="f119"/>
                  <a:pt x="f118" y="f119"/>
                </a:cubicBezTo>
                <a:close/>
                <a:moveTo>
                  <a:pt x="f150" y="f151"/>
                </a:moveTo>
                <a:cubicBezTo>
                  <a:pt x="f152" y="f153"/>
                  <a:pt x="f154" y="f155"/>
                  <a:pt x="f10" y="f155"/>
                </a:cubicBezTo>
                <a:cubicBezTo>
                  <a:pt x="f50" y="f155"/>
                  <a:pt x="f50" y="f155"/>
                  <a:pt x="f50" y="f155"/>
                </a:cubicBezTo>
                <a:cubicBezTo>
                  <a:pt x="f59" y="f156"/>
                  <a:pt x="f64" y="f157"/>
                  <a:pt x="f64" y="f17"/>
                </a:cubicBezTo>
                <a:cubicBezTo>
                  <a:pt x="f64" y="f158"/>
                  <a:pt x="f159" y="f160"/>
                  <a:pt x="f118" y="f160"/>
                </a:cubicBezTo>
                <a:cubicBezTo>
                  <a:pt x="f161" y="f160"/>
                  <a:pt x="f162" y="f158"/>
                  <a:pt x="f162" y="f17"/>
                </a:cubicBezTo>
                <a:cubicBezTo>
                  <a:pt x="f162" y="f163"/>
                  <a:pt x="f161" y="f113"/>
                  <a:pt x="f118" y="f113"/>
                </a:cubicBezTo>
                <a:cubicBezTo>
                  <a:pt x="f164" y="f113"/>
                  <a:pt x="f165" y="f166"/>
                  <a:pt x="f136" y="f167"/>
                </a:cubicBezTo>
                <a:cubicBezTo>
                  <a:pt x="f136" y="f34"/>
                  <a:pt x="f136" y="f34"/>
                  <a:pt x="f136" y="f34"/>
                </a:cubicBezTo>
                <a:cubicBezTo>
                  <a:pt x="f136" y="f168"/>
                  <a:pt x="f169" y="f170"/>
                  <a:pt x="f171" y="f172"/>
                </a:cubicBezTo>
                <a:cubicBezTo>
                  <a:pt x="f173" y="f174"/>
                  <a:pt x="f173" y="f174"/>
                  <a:pt x="f173" y="f174"/>
                </a:cubicBezTo>
                <a:cubicBezTo>
                  <a:pt x="f175" y="f176"/>
                  <a:pt x="f22" y="f89"/>
                  <a:pt x="f118" y="f89"/>
                </a:cubicBezTo>
                <a:cubicBezTo>
                  <a:pt x="f177" y="f89"/>
                  <a:pt x="f5" y="f178"/>
                  <a:pt x="f5" y="f17"/>
                </a:cubicBezTo>
                <a:cubicBezTo>
                  <a:pt x="f5" y="f179"/>
                  <a:pt x="f177" y="f7"/>
                  <a:pt x="f118" y="f7"/>
                </a:cubicBezTo>
                <a:cubicBezTo>
                  <a:pt x="f180" y="f7"/>
                  <a:pt x="f181" y="f179"/>
                  <a:pt x="f181" y="f17"/>
                </a:cubicBezTo>
                <a:cubicBezTo>
                  <a:pt x="f181" y="f182"/>
                  <a:pt x="f183" y="f184"/>
                  <a:pt x="f185" y="f186"/>
                </a:cubicBezTo>
                <a:lnTo>
                  <a:pt x="f150" y="f151"/>
                </a:lnTo>
                <a:close/>
                <a:moveTo>
                  <a:pt x="f150" y="f151"/>
                </a:moveTo>
                <a:cubicBezTo>
                  <a:pt x="f150" y="f151"/>
                  <a:pt x="f150" y="f151"/>
                  <a:pt x="f150" y="f151"/>
                </a:cubicBezTo>
              </a:path>
            </a:pathLst>
          </a:custGeom>
          <a:solidFill>
            <a:schemeClr val="bg1"/>
          </a:solidFill>
          <a:ln cap="flat">
            <a:noFill/>
            <a:prstDash val="solid"/>
          </a:ln>
        </p:spPr>
        <p:txBody>
          <a:bodyPr vert="horz" wrap="square" lIns="91440" tIns="45720" rIns="91440" bIns="45720" anchor="t" anchorCtr="0"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chemeClr val="bg1"/>
              </a:solidFill>
              <a:uFillTx/>
              <a:latin typeface="Calibri"/>
              <a:cs typeface="B Nazanin" panose="00000400000000000000" pitchFamily="2" charset="-78"/>
            </a:endParaRPr>
          </a:p>
        </p:txBody>
      </p:sp>
      <p:sp>
        <p:nvSpPr>
          <p:cNvPr id="22" name="Freeform 6">
            <a:extLst>
              <a:ext uri="{FF2B5EF4-FFF2-40B4-BE49-F238E27FC236}">
                <a16:creationId xmlns:a16="http://schemas.microsoft.com/office/drawing/2014/main" id="{2DF364B8-14A4-4BBE-8AF4-A58EF9334093}"/>
              </a:ext>
            </a:extLst>
          </p:cNvPr>
          <p:cNvSpPr/>
          <p:nvPr/>
        </p:nvSpPr>
        <p:spPr>
          <a:xfrm>
            <a:off x="7933517" y="865726"/>
            <a:ext cx="444114" cy="637986"/>
          </a:xfrm>
          <a:custGeom>
            <a:avLst/>
            <a:gdLst>
              <a:gd name="f0" fmla="val 10800000"/>
              <a:gd name="f1" fmla="val 5400000"/>
              <a:gd name="f2" fmla="val 360"/>
              <a:gd name="f3" fmla="val 180"/>
              <a:gd name="f4" fmla="val w"/>
              <a:gd name="f5" fmla="val h"/>
              <a:gd name="f6" fmla="val 0"/>
              <a:gd name="f7" fmla="val 473"/>
              <a:gd name="f8" fmla="val 680"/>
              <a:gd name="f9" fmla="val 137"/>
              <a:gd name="f10" fmla="val 134"/>
              <a:gd name="f11" fmla="val 105"/>
              <a:gd name="f12" fmla="val 100"/>
              <a:gd name="f13" fmla="val 141"/>
              <a:gd name="f14" fmla="val 96"/>
              <a:gd name="f15" fmla="val 146"/>
              <a:gd name="f16" fmla="val 326"/>
              <a:gd name="f17" fmla="val 332"/>
              <a:gd name="f18" fmla="val 336"/>
              <a:gd name="f19" fmla="val 140"/>
              <a:gd name="f20" fmla="val 144"/>
              <a:gd name="f21" fmla="val 292"/>
              <a:gd name="f22" fmla="val 51"/>
              <a:gd name="f23" fmla="val 289"/>
              <a:gd name="f24" fmla="val 22"/>
              <a:gd name="f25" fmla="val 265"/>
              <a:gd name="f26" fmla="val 236"/>
              <a:gd name="f27" fmla="val 207"/>
              <a:gd name="f28" fmla="val 183"/>
              <a:gd name="f29" fmla="val 181"/>
              <a:gd name="f30" fmla="val 166"/>
              <a:gd name="f31" fmla="val 620"/>
              <a:gd name="f32" fmla="val 653"/>
              <a:gd name="f33" fmla="val 446"/>
              <a:gd name="f34" fmla="val 413"/>
              <a:gd name="f35" fmla="val 60"/>
              <a:gd name="f36" fmla="val 27"/>
              <a:gd name="f37" fmla="val 132"/>
              <a:gd name="f38" fmla="val 92"/>
              <a:gd name="f39" fmla="val 164"/>
              <a:gd name="f40" fmla="val 116"/>
              <a:gd name="f41" fmla="val 189"/>
              <a:gd name="f42" fmla="val 357"/>
              <a:gd name="f43" fmla="val 381"/>
              <a:gd name="f44" fmla="val 161"/>
              <a:gd name="f45" fmla="val 430"/>
              <a:gd name="f46" fmla="val 150"/>
              <a:gd name="f47" fmla="val 423"/>
              <a:gd name="f48" fmla="val 136"/>
              <a:gd name="f49" fmla="val 427"/>
              <a:gd name="f50" fmla="val 130"/>
              <a:gd name="f51" fmla="val 437"/>
              <a:gd name="f52" fmla="val 108"/>
              <a:gd name="f53" fmla="val 472"/>
              <a:gd name="f54" fmla="val 97"/>
              <a:gd name="f55" fmla="val 463"/>
              <a:gd name="f56" fmla="val 88"/>
              <a:gd name="f57" fmla="val 455"/>
              <a:gd name="f58" fmla="val 74"/>
              <a:gd name="f59" fmla="val 457"/>
              <a:gd name="f60" fmla="val 66"/>
              <a:gd name="f61" fmla="val 467"/>
              <a:gd name="f62" fmla="val 58"/>
              <a:gd name="f63" fmla="val 477"/>
              <a:gd name="f64" fmla="val 491"/>
              <a:gd name="f65" fmla="val 70"/>
              <a:gd name="f66" fmla="val 498"/>
              <a:gd name="f67" fmla="val 523"/>
              <a:gd name="f68" fmla="val 104"/>
              <a:gd name="f69" fmla="val 526"/>
              <a:gd name="f70" fmla="val 109"/>
              <a:gd name="f71" fmla="val 528"/>
              <a:gd name="f72" fmla="val 114"/>
              <a:gd name="f73" fmla="val 117"/>
              <a:gd name="f74" fmla="val 527"/>
              <a:gd name="f75" fmla="val 118"/>
              <a:gd name="f76" fmla="val 125"/>
              <a:gd name="f77" fmla="val 522"/>
              <a:gd name="f78" fmla="val 133"/>
              <a:gd name="f79" fmla="val 517"/>
              <a:gd name="f80" fmla="val 168"/>
              <a:gd name="f81" fmla="val 461"/>
              <a:gd name="f82" fmla="val 175"/>
              <a:gd name="f83" fmla="val 450"/>
              <a:gd name="f84" fmla="val 171"/>
              <a:gd name="f85" fmla="val 436"/>
              <a:gd name="f86" fmla="val 268"/>
              <a:gd name="f87" fmla="val 261"/>
              <a:gd name="f88" fmla="val 275"/>
              <a:gd name="f89" fmla="val 310"/>
              <a:gd name="f90" fmla="val 301"/>
              <a:gd name="f91" fmla="val 293"/>
              <a:gd name="f92" fmla="val 295"/>
              <a:gd name="f93" fmla="val 305"/>
              <a:gd name="f94" fmla="val 315"/>
              <a:gd name="f95" fmla="val 329"/>
              <a:gd name="f96" fmla="val 361"/>
              <a:gd name="f97" fmla="val 364"/>
              <a:gd name="f98" fmla="val 366"/>
              <a:gd name="f99" fmla="val 365"/>
              <a:gd name="f100" fmla="val 355"/>
              <a:gd name="f101" fmla="val 299"/>
              <a:gd name="f102" fmla="val 288"/>
              <a:gd name="f103" fmla="val 274"/>
              <a:gd name="f104" fmla="val 394"/>
              <a:gd name="f105" fmla="val 505"/>
              <a:gd name="f106" fmla="val 493"/>
              <a:gd name="f107" fmla="val 384"/>
              <a:gd name="f108" fmla="val 483"/>
              <a:gd name="f109" fmla="val 371"/>
              <a:gd name="f110" fmla="val 224"/>
              <a:gd name="f111" fmla="val 212"/>
              <a:gd name="f112" fmla="val 202"/>
              <a:gd name="f113" fmla="val 343"/>
              <a:gd name="f114" fmla="val 331"/>
              <a:gd name="f115" fmla="val 321"/>
              <a:gd name="f116" fmla="+- 0 0 -90"/>
              <a:gd name="f117" fmla="*/ f4 1 473"/>
              <a:gd name="f118" fmla="*/ f5 1 680"/>
              <a:gd name="f119" fmla="val f6"/>
              <a:gd name="f120" fmla="val f7"/>
              <a:gd name="f121" fmla="val f8"/>
              <a:gd name="f122" fmla="*/ f116 f0 1"/>
              <a:gd name="f123" fmla="+- f121 0 f119"/>
              <a:gd name="f124" fmla="+- f120 0 f119"/>
              <a:gd name="f125" fmla="*/ f122 1 f3"/>
              <a:gd name="f126" fmla="*/ f124 1 473"/>
              <a:gd name="f127" fmla="*/ f123 1 680"/>
              <a:gd name="f128" fmla="*/ 137 f124 1"/>
              <a:gd name="f129" fmla="*/ 105 f123 1"/>
              <a:gd name="f130" fmla="*/ 326 f124 1"/>
              <a:gd name="f131" fmla="*/ 96 f123 1"/>
              <a:gd name="f132" fmla="*/ 336 f124 1"/>
              <a:gd name="f133" fmla="*/ 134 f123 1"/>
              <a:gd name="f134" fmla="*/ 146 f124 1"/>
              <a:gd name="f135" fmla="*/ 144 f123 1"/>
              <a:gd name="f136" fmla="*/ 292 f124 1"/>
              <a:gd name="f137" fmla="*/ 51 f123 1"/>
              <a:gd name="f138" fmla="*/ 181 f124 1"/>
              <a:gd name="f139" fmla="*/ 473 f124 1"/>
              <a:gd name="f140" fmla="*/ 166 f123 1"/>
              <a:gd name="f141" fmla="*/ 413 f124 1"/>
              <a:gd name="f142" fmla="*/ 680 f123 1"/>
              <a:gd name="f143" fmla="*/ 0 f124 1"/>
              <a:gd name="f144" fmla="*/ 620 f123 1"/>
              <a:gd name="f145" fmla="*/ 60 f124 1"/>
              <a:gd name="f146" fmla="*/ 92 f124 1"/>
              <a:gd name="f147" fmla="*/ 189 f123 1"/>
              <a:gd name="f148" fmla="*/ 381 f124 1"/>
              <a:gd name="f149" fmla="*/ 130 f124 1"/>
              <a:gd name="f150" fmla="*/ 437 f123 1"/>
              <a:gd name="f151" fmla="*/ 97 f124 1"/>
              <a:gd name="f152" fmla="*/ 463 f123 1"/>
              <a:gd name="f153" fmla="*/ 70 f124 1"/>
              <a:gd name="f154" fmla="*/ 498 f123 1"/>
              <a:gd name="f155" fmla="*/ 114 f124 1"/>
              <a:gd name="f156" fmla="*/ 528 f123 1"/>
              <a:gd name="f157" fmla="*/ 133 f124 1"/>
              <a:gd name="f158" fmla="*/ 517 f123 1"/>
              <a:gd name="f159" fmla="*/ 161 f124 1"/>
              <a:gd name="f160" fmla="*/ 430 f123 1"/>
              <a:gd name="f161" fmla="*/ 275 f123 1"/>
              <a:gd name="f162" fmla="*/ 301 f123 1"/>
              <a:gd name="f163" fmla="*/ 336 f123 1"/>
              <a:gd name="f164" fmla="*/ 366 f123 1"/>
              <a:gd name="f165" fmla="*/ 355 f123 1"/>
              <a:gd name="f166" fmla="*/ 268 f123 1"/>
              <a:gd name="f167" fmla="*/ 371 f124 1"/>
              <a:gd name="f168" fmla="*/ 483 f123 1"/>
              <a:gd name="f169" fmla="*/ 202 f124 1"/>
              <a:gd name="f170" fmla="*/ 505 f123 1"/>
              <a:gd name="f171" fmla="*/ 394 f124 1"/>
              <a:gd name="f172" fmla="*/ 343 f123 1"/>
              <a:gd name="f173" fmla="*/ 224 f124 1"/>
              <a:gd name="f174" fmla="*/ 321 f123 1"/>
              <a:gd name="f175" fmla="+- f125 0 f1"/>
              <a:gd name="f176" fmla="*/ f128 1 473"/>
              <a:gd name="f177" fmla="*/ f129 1 680"/>
              <a:gd name="f178" fmla="*/ f130 1 473"/>
              <a:gd name="f179" fmla="*/ f131 1 680"/>
              <a:gd name="f180" fmla="*/ f132 1 473"/>
              <a:gd name="f181" fmla="*/ f133 1 680"/>
              <a:gd name="f182" fmla="*/ f134 1 473"/>
              <a:gd name="f183" fmla="*/ f135 1 680"/>
              <a:gd name="f184" fmla="*/ f136 1 473"/>
              <a:gd name="f185" fmla="*/ f137 1 680"/>
              <a:gd name="f186" fmla="*/ f138 1 473"/>
              <a:gd name="f187" fmla="*/ f139 1 473"/>
              <a:gd name="f188" fmla="*/ f140 1 680"/>
              <a:gd name="f189" fmla="*/ f141 1 473"/>
              <a:gd name="f190" fmla="*/ f142 1 680"/>
              <a:gd name="f191" fmla="*/ f143 1 473"/>
              <a:gd name="f192" fmla="*/ f144 1 680"/>
              <a:gd name="f193" fmla="*/ f145 1 473"/>
              <a:gd name="f194" fmla="*/ f146 1 473"/>
              <a:gd name="f195" fmla="*/ f147 1 680"/>
              <a:gd name="f196" fmla="*/ f148 1 473"/>
              <a:gd name="f197" fmla="*/ f149 1 473"/>
              <a:gd name="f198" fmla="*/ f150 1 680"/>
              <a:gd name="f199" fmla="*/ f151 1 473"/>
              <a:gd name="f200" fmla="*/ f152 1 680"/>
              <a:gd name="f201" fmla="*/ f153 1 473"/>
              <a:gd name="f202" fmla="*/ f154 1 680"/>
              <a:gd name="f203" fmla="*/ f155 1 473"/>
              <a:gd name="f204" fmla="*/ f156 1 680"/>
              <a:gd name="f205" fmla="*/ f157 1 473"/>
              <a:gd name="f206" fmla="*/ f158 1 680"/>
              <a:gd name="f207" fmla="*/ f159 1 473"/>
              <a:gd name="f208" fmla="*/ f160 1 680"/>
              <a:gd name="f209" fmla="*/ f161 1 680"/>
              <a:gd name="f210" fmla="*/ f162 1 680"/>
              <a:gd name="f211" fmla="*/ f163 1 680"/>
              <a:gd name="f212" fmla="*/ f164 1 680"/>
              <a:gd name="f213" fmla="*/ f165 1 680"/>
              <a:gd name="f214" fmla="*/ f166 1 680"/>
              <a:gd name="f215" fmla="*/ f167 1 473"/>
              <a:gd name="f216" fmla="*/ f168 1 680"/>
              <a:gd name="f217" fmla="*/ f169 1 473"/>
              <a:gd name="f218" fmla="*/ f170 1 680"/>
              <a:gd name="f219" fmla="*/ f171 1 473"/>
              <a:gd name="f220" fmla="*/ f172 1 680"/>
              <a:gd name="f221" fmla="*/ f173 1 473"/>
              <a:gd name="f222" fmla="*/ f174 1 680"/>
              <a:gd name="f223" fmla="*/ 0 1 f126"/>
              <a:gd name="f224" fmla="*/ f120 1 f126"/>
              <a:gd name="f225" fmla="*/ 0 1 f127"/>
              <a:gd name="f226" fmla="*/ f121 1 f127"/>
              <a:gd name="f227" fmla="*/ f176 1 f126"/>
              <a:gd name="f228" fmla="*/ f177 1 f127"/>
              <a:gd name="f229" fmla="*/ f178 1 f126"/>
              <a:gd name="f230" fmla="*/ f179 1 f127"/>
              <a:gd name="f231" fmla="*/ f180 1 f126"/>
              <a:gd name="f232" fmla="*/ f181 1 f127"/>
              <a:gd name="f233" fmla="*/ f182 1 f126"/>
              <a:gd name="f234" fmla="*/ f183 1 f127"/>
              <a:gd name="f235" fmla="*/ f184 1 f126"/>
              <a:gd name="f236" fmla="*/ f185 1 f127"/>
              <a:gd name="f237" fmla="*/ f186 1 f126"/>
              <a:gd name="f238" fmla="*/ f187 1 f126"/>
              <a:gd name="f239" fmla="*/ f188 1 f127"/>
              <a:gd name="f240" fmla="*/ f189 1 f126"/>
              <a:gd name="f241" fmla="*/ f190 1 f127"/>
              <a:gd name="f242" fmla="*/ f191 1 f126"/>
              <a:gd name="f243" fmla="*/ f192 1 f127"/>
              <a:gd name="f244" fmla="*/ f193 1 f126"/>
              <a:gd name="f245" fmla="*/ f194 1 f126"/>
              <a:gd name="f246" fmla="*/ f195 1 f127"/>
              <a:gd name="f247" fmla="*/ f196 1 f126"/>
              <a:gd name="f248" fmla="*/ f197 1 f126"/>
              <a:gd name="f249" fmla="*/ f198 1 f127"/>
              <a:gd name="f250" fmla="*/ f199 1 f126"/>
              <a:gd name="f251" fmla="*/ f200 1 f127"/>
              <a:gd name="f252" fmla="*/ f201 1 f126"/>
              <a:gd name="f253" fmla="*/ f202 1 f127"/>
              <a:gd name="f254" fmla="*/ f203 1 f126"/>
              <a:gd name="f255" fmla="*/ f204 1 f127"/>
              <a:gd name="f256" fmla="*/ f205 1 f126"/>
              <a:gd name="f257" fmla="*/ f206 1 f127"/>
              <a:gd name="f258" fmla="*/ f207 1 f126"/>
              <a:gd name="f259" fmla="*/ f208 1 f127"/>
              <a:gd name="f260" fmla="*/ f209 1 f127"/>
              <a:gd name="f261" fmla="*/ f210 1 f127"/>
              <a:gd name="f262" fmla="*/ f211 1 f127"/>
              <a:gd name="f263" fmla="*/ f212 1 f127"/>
              <a:gd name="f264" fmla="*/ f213 1 f127"/>
              <a:gd name="f265" fmla="*/ f214 1 f127"/>
              <a:gd name="f266" fmla="*/ f215 1 f126"/>
              <a:gd name="f267" fmla="*/ f216 1 f127"/>
              <a:gd name="f268" fmla="*/ f217 1 f126"/>
              <a:gd name="f269" fmla="*/ f218 1 f127"/>
              <a:gd name="f270" fmla="*/ f219 1 f126"/>
              <a:gd name="f271" fmla="*/ f220 1 f127"/>
              <a:gd name="f272" fmla="*/ f221 1 f126"/>
              <a:gd name="f273" fmla="*/ f222 1 f127"/>
              <a:gd name="f274" fmla="*/ f223 f117 1"/>
              <a:gd name="f275" fmla="*/ f224 f117 1"/>
              <a:gd name="f276" fmla="*/ f226 f118 1"/>
              <a:gd name="f277" fmla="*/ f225 f118 1"/>
              <a:gd name="f278" fmla="*/ f227 f117 1"/>
              <a:gd name="f279" fmla="*/ f228 f118 1"/>
              <a:gd name="f280" fmla="*/ f229 f117 1"/>
              <a:gd name="f281" fmla="*/ f230 f118 1"/>
              <a:gd name="f282" fmla="*/ f231 f117 1"/>
              <a:gd name="f283" fmla="*/ f232 f118 1"/>
              <a:gd name="f284" fmla="*/ f233 f117 1"/>
              <a:gd name="f285" fmla="*/ f234 f118 1"/>
              <a:gd name="f286" fmla="*/ f235 f117 1"/>
              <a:gd name="f287" fmla="*/ f236 f118 1"/>
              <a:gd name="f288" fmla="*/ f237 f117 1"/>
              <a:gd name="f289" fmla="*/ f238 f117 1"/>
              <a:gd name="f290" fmla="*/ f239 f118 1"/>
              <a:gd name="f291" fmla="*/ f240 f117 1"/>
              <a:gd name="f292" fmla="*/ f241 f118 1"/>
              <a:gd name="f293" fmla="*/ f242 f117 1"/>
              <a:gd name="f294" fmla="*/ f243 f118 1"/>
              <a:gd name="f295" fmla="*/ f244 f117 1"/>
              <a:gd name="f296" fmla="*/ f245 f117 1"/>
              <a:gd name="f297" fmla="*/ f246 f118 1"/>
              <a:gd name="f298" fmla="*/ f247 f117 1"/>
              <a:gd name="f299" fmla="*/ f248 f117 1"/>
              <a:gd name="f300" fmla="*/ f249 f118 1"/>
              <a:gd name="f301" fmla="*/ f250 f117 1"/>
              <a:gd name="f302" fmla="*/ f251 f118 1"/>
              <a:gd name="f303" fmla="*/ f252 f117 1"/>
              <a:gd name="f304" fmla="*/ f253 f118 1"/>
              <a:gd name="f305" fmla="*/ f254 f117 1"/>
              <a:gd name="f306" fmla="*/ f255 f118 1"/>
              <a:gd name="f307" fmla="*/ f256 f117 1"/>
              <a:gd name="f308" fmla="*/ f257 f118 1"/>
              <a:gd name="f309" fmla="*/ f258 f117 1"/>
              <a:gd name="f310" fmla="*/ f259 f118 1"/>
              <a:gd name="f311" fmla="*/ f260 f118 1"/>
              <a:gd name="f312" fmla="*/ f261 f118 1"/>
              <a:gd name="f313" fmla="*/ f262 f118 1"/>
              <a:gd name="f314" fmla="*/ f263 f118 1"/>
              <a:gd name="f315" fmla="*/ f264 f118 1"/>
              <a:gd name="f316" fmla="*/ f265 f118 1"/>
              <a:gd name="f317" fmla="*/ f266 f117 1"/>
              <a:gd name="f318" fmla="*/ f267 f118 1"/>
              <a:gd name="f319" fmla="*/ f268 f117 1"/>
              <a:gd name="f320" fmla="*/ f269 f118 1"/>
              <a:gd name="f321" fmla="*/ f270 f117 1"/>
              <a:gd name="f322" fmla="*/ f271 f118 1"/>
              <a:gd name="f323" fmla="*/ f272 f117 1"/>
              <a:gd name="f324" fmla="*/ f273 f118 1"/>
            </a:gdLst>
            <a:ahLst/>
            <a:cxnLst>
              <a:cxn ang="3cd4">
                <a:pos x="hc" y="t"/>
              </a:cxn>
              <a:cxn ang="0">
                <a:pos x="r" y="vc"/>
              </a:cxn>
              <a:cxn ang="cd4">
                <a:pos x="hc" y="b"/>
              </a:cxn>
              <a:cxn ang="cd2">
                <a:pos x="l" y="vc"/>
              </a:cxn>
              <a:cxn ang="f175">
                <a:pos x="f278" y="f279"/>
              </a:cxn>
              <a:cxn ang="f175">
                <a:pos x="f280" y="f281"/>
              </a:cxn>
              <a:cxn ang="f175">
                <a:pos x="f282" y="f283"/>
              </a:cxn>
              <a:cxn ang="f175">
                <a:pos x="f284" y="f285"/>
              </a:cxn>
              <a:cxn ang="f175">
                <a:pos x="f286" y="f287"/>
              </a:cxn>
              <a:cxn ang="f175">
                <a:pos x="f288" y="f287"/>
              </a:cxn>
              <a:cxn ang="f175">
                <a:pos x="f289" y="f290"/>
              </a:cxn>
              <a:cxn ang="f175">
                <a:pos x="f291" y="f292"/>
              </a:cxn>
              <a:cxn ang="f175">
                <a:pos x="f293" y="f294"/>
              </a:cxn>
              <a:cxn ang="f175">
                <a:pos x="f295" y="f279"/>
              </a:cxn>
              <a:cxn ang="f175">
                <a:pos x="f296" y="f279"/>
              </a:cxn>
              <a:cxn ang="f175">
                <a:pos x="f284" y="f297"/>
              </a:cxn>
              <a:cxn ang="f175">
                <a:pos x="f298" y="f283"/>
              </a:cxn>
              <a:cxn ang="f175">
                <a:pos x="f298" y="f279"/>
              </a:cxn>
              <a:cxn ang="f175">
                <a:pos x="f289" y="f290"/>
              </a:cxn>
              <a:cxn ang="f175">
                <a:pos x="f299" y="f300"/>
              </a:cxn>
              <a:cxn ang="f175">
                <a:pos x="f301" y="f302"/>
              </a:cxn>
              <a:cxn ang="f175">
                <a:pos x="f303" y="f304"/>
              </a:cxn>
              <a:cxn ang="f175">
                <a:pos x="f305" y="f306"/>
              </a:cxn>
              <a:cxn ang="f175">
                <a:pos x="f307" y="f308"/>
              </a:cxn>
              <a:cxn ang="f175">
                <a:pos x="f309" y="f310"/>
              </a:cxn>
              <a:cxn ang="f175">
                <a:pos x="f299" y="f311"/>
              </a:cxn>
              <a:cxn ang="f175">
                <a:pos x="f301" y="f312"/>
              </a:cxn>
              <a:cxn ang="f175">
                <a:pos x="f303" y="f313"/>
              </a:cxn>
              <a:cxn ang="f175">
                <a:pos x="f305" y="f314"/>
              </a:cxn>
              <a:cxn ang="f175">
                <a:pos x="f307" y="f315"/>
              </a:cxn>
              <a:cxn ang="f175">
                <a:pos x="f309" y="f316"/>
              </a:cxn>
              <a:cxn ang="f175">
                <a:pos x="f317" y="f318"/>
              </a:cxn>
              <a:cxn ang="f175">
                <a:pos x="f319" y="f320"/>
              </a:cxn>
              <a:cxn ang="f175">
                <a:pos x="f317" y="f306"/>
              </a:cxn>
              <a:cxn ang="f175">
                <a:pos x="f321" y="f322"/>
              </a:cxn>
              <a:cxn ang="f175">
                <a:pos x="f323" y="f324"/>
              </a:cxn>
              <a:cxn ang="f175">
                <a:pos x="f323" y="f314"/>
              </a:cxn>
              <a:cxn ang="f175">
                <a:pos x="f321" y="f322"/>
              </a:cxn>
              <a:cxn ang="f175">
                <a:pos x="f321" y="f322"/>
              </a:cxn>
            </a:cxnLst>
            <a:rect l="f274" t="f277" r="f275" b="f276"/>
            <a:pathLst>
              <a:path w="473" h="680">
                <a:moveTo>
                  <a:pt x="f9" y="f10"/>
                </a:moveTo>
                <a:cubicBezTo>
                  <a:pt x="f9" y="f11"/>
                  <a:pt x="f9" y="f11"/>
                  <a:pt x="f9" y="f11"/>
                </a:cubicBezTo>
                <a:cubicBezTo>
                  <a:pt x="f9" y="f12"/>
                  <a:pt x="f13" y="f14"/>
                  <a:pt x="f15" y="f14"/>
                </a:cubicBezTo>
                <a:cubicBezTo>
                  <a:pt x="f16" y="f14"/>
                  <a:pt x="f16" y="f14"/>
                  <a:pt x="f16" y="f14"/>
                </a:cubicBezTo>
                <a:cubicBezTo>
                  <a:pt x="f17" y="f14"/>
                  <a:pt x="f18" y="f12"/>
                  <a:pt x="f18" y="f11"/>
                </a:cubicBezTo>
                <a:cubicBezTo>
                  <a:pt x="f18" y="f10"/>
                  <a:pt x="f18" y="f10"/>
                  <a:pt x="f18" y="f10"/>
                </a:cubicBezTo>
                <a:cubicBezTo>
                  <a:pt x="f18" y="f19"/>
                  <a:pt x="f17" y="f20"/>
                  <a:pt x="f16" y="f20"/>
                </a:cubicBezTo>
                <a:cubicBezTo>
                  <a:pt x="f15" y="f20"/>
                  <a:pt x="f15" y="f20"/>
                  <a:pt x="f15" y="f20"/>
                </a:cubicBezTo>
                <a:cubicBezTo>
                  <a:pt x="f13" y="f20"/>
                  <a:pt x="f9" y="f19"/>
                  <a:pt x="f9" y="f10"/>
                </a:cubicBezTo>
                <a:close/>
                <a:moveTo>
                  <a:pt x="f21" y="f22"/>
                </a:moveTo>
                <a:cubicBezTo>
                  <a:pt x="f23" y="f24"/>
                  <a:pt x="f25" y="f6"/>
                  <a:pt x="f26" y="f6"/>
                </a:cubicBezTo>
                <a:cubicBezTo>
                  <a:pt x="f27" y="f6"/>
                  <a:pt x="f28" y="f24"/>
                  <a:pt x="f29" y="f22"/>
                </a:cubicBezTo>
                <a:lnTo>
                  <a:pt x="f21" y="f22"/>
                </a:lnTo>
                <a:close/>
                <a:moveTo>
                  <a:pt x="f7" y="f30"/>
                </a:moveTo>
                <a:cubicBezTo>
                  <a:pt x="f7" y="f31"/>
                  <a:pt x="f7" y="f31"/>
                  <a:pt x="f7" y="f31"/>
                </a:cubicBezTo>
                <a:cubicBezTo>
                  <a:pt x="f7" y="f32"/>
                  <a:pt x="f33" y="f8"/>
                  <a:pt x="f34" y="f8"/>
                </a:cubicBezTo>
                <a:cubicBezTo>
                  <a:pt x="f35" y="f8"/>
                  <a:pt x="f35" y="f8"/>
                  <a:pt x="f35" y="f8"/>
                </a:cubicBezTo>
                <a:cubicBezTo>
                  <a:pt x="f36" y="f8"/>
                  <a:pt x="f6" y="f32"/>
                  <a:pt x="f6" y="f31"/>
                </a:cubicBezTo>
                <a:cubicBezTo>
                  <a:pt x="f6" y="f30"/>
                  <a:pt x="f6" y="f30"/>
                  <a:pt x="f6" y="f30"/>
                </a:cubicBezTo>
                <a:cubicBezTo>
                  <a:pt x="f6" y="f37"/>
                  <a:pt x="f36" y="f11"/>
                  <a:pt x="f35" y="f11"/>
                </a:cubicBezTo>
                <a:cubicBezTo>
                  <a:pt x="f38" y="f11"/>
                  <a:pt x="f38" y="f11"/>
                  <a:pt x="f38" y="f11"/>
                </a:cubicBezTo>
                <a:cubicBezTo>
                  <a:pt x="f38" y="f11"/>
                  <a:pt x="f38" y="f11"/>
                  <a:pt x="f38" y="f11"/>
                </a:cubicBezTo>
                <a:cubicBezTo>
                  <a:pt x="f38" y="f10"/>
                  <a:pt x="f38" y="f10"/>
                  <a:pt x="f38" y="f10"/>
                </a:cubicBezTo>
                <a:cubicBezTo>
                  <a:pt x="f38" y="f39"/>
                  <a:pt x="f40" y="f41"/>
                  <a:pt x="f15" y="f41"/>
                </a:cubicBezTo>
                <a:cubicBezTo>
                  <a:pt x="f16" y="f41"/>
                  <a:pt x="f16" y="f41"/>
                  <a:pt x="f16" y="f41"/>
                </a:cubicBezTo>
                <a:cubicBezTo>
                  <a:pt x="f42" y="f41"/>
                  <a:pt x="f43" y="f39"/>
                  <a:pt x="f43" y="f10"/>
                </a:cubicBezTo>
                <a:cubicBezTo>
                  <a:pt x="f43" y="f11"/>
                  <a:pt x="f43" y="f11"/>
                  <a:pt x="f43" y="f11"/>
                </a:cubicBezTo>
                <a:cubicBezTo>
                  <a:pt x="f43" y="f11"/>
                  <a:pt x="f43" y="f11"/>
                  <a:pt x="f43" y="f11"/>
                </a:cubicBezTo>
                <a:cubicBezTo>
                  <a:pt x="f34" y="f11"/>
                  <a:pt x="f34" y="f11"/>
                  <a:pt x="f34" y="f11"/>
                </a:cubicBezTo>
                <a:cubicBezTo>
                  <a:pt x="f33" y="f11"/>
                  <a:pt x="f7" y="f37"/>
                  <a:pt x="f7" y="f30"/>
                </a:cubicBezTo>
                <a:close/>
                <a:moveTo>
                  <a:pt x="f44" y="f45"/>
                </a:moveTo>
                <a:cubicBezTo>
                  <a:pt x="f46" y="f47"/>
                  <a:pt x="f48" y="f49"/>
                  <a:pt x="f50" y="f51"/>
                </a:cubicBezTo>
                <a:cubicBezTo>
                  <a:pt x="f52" y="f53"/>
                  <a:pt x="f52" y="f53"/>
                  <a:pt x="f52" y="f53"/>
                </a:cubicBezTo>
                <a:cubicBezTo>
                  <a:pt x="f54" y="f55"/>
                  <a:pt x="f54" y="f55"/>
                  <a:pt x="f54" y="f55"/>
                </a:cubicBezTo>
                <a:cubicBezTo>
                  <a:pt x="f56" y="f57"/>
                  <a:pt x="f58" y="f59"/>
                  <a:pt x="f60" y="f61"/>
                </a:cubicBezTo>
                <a:cubicBezTo>
                  <a:pt x="f62" y="f63"/>
                  <a:pt x="f35" y="f64"/>
                  <a:pt x="f65" y="f66"/>
                </a:cubicBezTo>
                <a:cubicBezTo>
                  <a:pt x="f12" y="f67"/>
                  <a:pt x="f12" y="f67"/>
                  <a:pt x="f12" y="f67"/>
                </a:cubicBezTo>
                <a:cubicBezTo>
                  <a:pt x="f68" y="f69"/>
                  <a:pt x="f70" y="f71"/>
                  <a:pt x="f72" y="f71"/>
                </a:cubicBezTo>
                <a:cubicBezTo>
                  <a:pt x="f40" y="f71"/>
                  <a:pt x="f73" y="f74"/>
                  <a:pt x="f75" y="f74"/>
                </a:cubicBezTo>
                <a:cubicBezTo>
                  <a:pt x="f76" y="f69"/>
                  <a:pt x="f50" y="f77"/>
                  <a:pt x="f78" y="f79"/>
                </a:cubicBezTo>
                <a:cubicBezTo>
                  <a:pt x="f80" y="f81"/>
                  <a:pt x="f80" y="f81"/>
                  <a:pt x="f80" y="f81"/>
                </a:cubicBezTo>
                <a:cubicBezTo>
                  <a:pt x="f82" y="f83"/>
                  <a:pt x="f84" y="f85"/>
                  <a:pt x="f44" y="f45"/>
                </a:cubicBezTo>
                <a:close/>
                <a:moveTo>
                  <a:pt x="f44" y="f86"/>
                </a:moveTo>
                <a:cubicBezTo>
                  <a:pt x="f46" y="f87"/>
                  <a:pt x="f48" y="f25"/>
                  <a:pt x="f50" y="f88"/>
                </a:cubicBezTo>
                <a:cubicBezTo>
                  <a:pt x="f52" y="f89"/>
                  <a:pt x="f52" y="f89"/>
                  <a:pt x="f52" y="f89"/>
                </a:cubicBezTo>
                <a:cubicBezTo>
                  <a:pt x="f54" y="f90"/>
                  <a:pt x="f54" y="f90"/>
                  <a:pt x="f54" y="f90"/>
                </a:cubicBezTo>
                <a:cubicBezTo>
                  <a:pt x="f56" y="f91"/>
                  <a:pt x="f58" y="f92"/>
                  <a:pt x="f60" y="f93"/>
                </a:cubicBezTo>
                <a:cubicBezTo>
                  <a:pt x="f62" y="f94"/>
                  <a:pt x="f35" y="f95"/>
                  <a:pt x="f65" y="f18"/>
                </a:cubicBezTo>
                <a:cubicBezTo>
                  <a:pt x="f12" y="f96"/>
                  <a:pt x="f12" y="f96"/>
                  <a:pt x="f12" y="f96"/>
                </a:cubicBezTo>
                <a:cubicBezTo>
                  <a:pt x="f68" y="f97"/>
                  <a:pt x="f70" y="f98"/>
                  <a:pt x="f72" y="f98"/>
                </a:cubicBezTo>
                <a:cubicBezTo>
                  <a:pt x="f40" y="f98"/>
                  <a:pt x="f73" y="f99"/>
                  <a:pt x="f75" y="f99"/>
                </a:cubicBezTo>
                <a:cubicBezTo>
                  <a:pt x="f76" y="f97"/>
                  <a:pt x="f50" y="f2"/>
                  <a:pt x="f78" y="f100"/>
                </a:cubicBezTo>
                <a:cubicBezTo>
                  <a:pt x="f80" y="f101"/>
                  <a:pt x="f80" y="f101"/>
                  <a:pt x="f80" y="f101"/>
                </a:cubicBezTo>
                <a:cubicBezTo>
                  <a:pt x="f82" y="f102"/>
                  <a:pt x="f84" y="f103"/>
                  <a:pt x="f44" y="f86"/>
                </a:cubicBezTo>
                <a:close/>
                <a:moveTo>
                  <a:pt x="f104" y="f105"/>
                </a:moveTo>
                <a:cubicBezTo>
                  <a:pt x="f104" y="f106"/>
                  <a:pt x="f107" y="f108"/>
                  <a:pt x="f109" y="f108"/>
                </a:cubicBezTo>
                <a:cubicBezTo>
                  <a:pt x="f110" y="f108"/>
                  <a:pt x="f110" y="f108"/>
                  <a:pt x="f110" y="f108"/>
                </a:cubicBezTo>
                <a:cubicBezTo>
                  <a:pt x="f111" y="f108"/>
                  <a:pt x="f112" y="f106"/>
                  <a:pt x="f112" y="f105"/>
                </a:cubicBezTo>
                <a:cubicBezTo>
                  <a:pt x="f112" y="f79"/>
                  <a:pt x="f111" y="f71"/>
                  <a:pt x="f110" y="f71"/>
                </a:cubicBezTo>
                <a:cubicBezTo>
                  <a:pt x="f109" y="f71"/>
                  <a:pt x="f109" y="f71"/>
                  <a:pt x="f109" y="f71"/>
                </a:cubicBezTo>
                <a:cubicBezTo>
                  <a:pt x="f107" y="f71"/>
                  <a:pt x="f104" y="f79"/>
                  <a:pt x="f104" y="f105"/>
                </a:cubicBezTo>
                <a:close/>
                <a:moveTo>
                  <a:pt x="f104" y="f113"/>
                </a:moveTo>
                <a:cubicBezTo>
                  <a:pt x="f104" y="f114"/>
                  <a:pt x="f107" y="f115"/>
                  <a:pt x="f109" y="f115"/>
                </a:cubicBezTo>
                <a:cubicBezTo>
                  <a:pt x="f110" y="f115"/>
                  <a:pt x="f110" y="f115"/>
                  <a:pt x="f110" y="f115"/>
                </a:cubicBezTo>
                <a:cubicBezTo>
                  <a:pt x="f111" y="f115"/>
                  <a:pt x="f112" y="f114"/>
                  <a:pt x="f112" y="f113"/>
                </a:cubicBezTo>
                <a:cubicBezTo>
                  <a:pt x="f112" y="f100"/>
                  <a:pt x="f111" y="f98"/>
                  <a:pt x="f110" y="f98"/>
                </a:cubicBezTo>
                <a:cubicBezTo>
                  <a:pt x="f109" y="f98"/>
                  <a:pt x="f109" y="f98"/>
                  <a:pt x="f109" y="f98"/>
                </a:cubicBezTo>
                <a:cubicBezTo>
                  <a:pt x="f107" y="f98"/>
                  <a:pt x="f104" y="f100"/>
                  <a:pt x="f104" y="f113"/>
                </a:cubicBezTo>
                <a:close/>
                <a:moveTo>
                  <a:pt x="f104" y="f113"/>
                </a:moveTo>
                <a:cubicBezTo>
                  <a:pt x="f104" y="f113"/>
                  <a:pt x="f104" y="f113"/>
                  <a:pt x="f104" y="f113"/>
                </a:cubicBezTo>
              </a:path>
            </a:pathLst>
          </a:custGeom>
          <a:solidFill>
            <a:schemeClr val="bg1"/>
          </a:solidFill>
          <a:ln cap="flat">
            <a:noFill/>
            <a:prstDash val="solid"/>
          </a:ln>
        </p:spPr>
        <p:txBody>
          <a:bodyPr vert="horz" wrap="square" lIns="91440" tIns="45720" rIns="91440" bIns="45720" anchor="t" anchorCtr="0"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chemeClr val="bg1"/>
              </a:solidFill>
              <a:uFillTx/>
              <a:latin typeface="Calibri"/>
              <a:cs typeface="B Nazanin" panose="00000400000000000000" pitchFamily="2" charset="-78"/>
            </a:endParaRPr>
          </a:p>
        </p:txBody>
      </p:sp>
    </p:spTree>
    <p:extLst>
      <p:ext uri="{BB962C8B-B14F-4D97-AF65-F5344CB8AC3E}">
        <p14:creationId xmlns:p14="http://schemas.microsoft.com/office/powerpoint/2010/main" val="944875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solidFill>
                  <a:srgbClr val="374562"/>
                </a:solidFill>
                <a:cs typeface="B Nazanin" panose="00000400000000000000" pitchFamily="2" charset="-78"/>
              </a:rPr>
              <a:t>سبک اینفوگرافیک</a:t>
            </a:r>
            <a:endParaRPr lang="en-US" dirty="0">
              <a:solidFill>
                <a:srgbClr val="374562"/>
              </a:solidFill>
              <a:cs typeface="B Nazanin" panose="00000400000000000000" pitchFamily="2" charset="-78"/>
            </a:endParaRPr>
          </a:p>
        </p:txBody>
      </p:sp>
      <p:cxnSp>
        <p:nvCxnSpPr>
          <p:cNvPr id="3" name="Straight Arrow Connector 2">
            <a:extLst>
              <a:ext uri="{FF2B5EF4-FFF2-40B4-BE49-F238E27FC236}">
                <a16:creationId xmlns:a16="http://schemas.microsoft.com/office/drawing/2014/main" id="{CF90164C-F75A-473C-8BE3-40E686B0454A}"/>
              </a:ext>
            </a:extLst>
          </p:cNvPr>
          <p:cNvCxnSpPr>
            <a:cxnSpLocks/>
            <a:stCxn id="18" idx="2"/>
          </p:cNvCxnSpPr>
          <p:nvPr/>
        </p:nvCxnSpPr>
        <p:spPr>
          <a:xfrm>
            <a:off x="4780744" y="3676410"/>
            <a:ext cx="1315257" cy="1466162"/>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1A6BFE4-00CC-4C4E-A882-4A010CA49CEF}"/>
              </a:ext>
            </a:extLst>
          </p:cNvPr>
          <p:cNvCxnSpPr>
            <a:cxnSpLocks/>
            <a:stCxn id="17" idx="2"/>
          </p:cNvCxnSpPr>
          <p:nvPr/>
        </p:nvCxnSpPr>
        <p:spPr>
          <a:xfrm>
            <a:off x="2164882" y="3676410"/>
            <a:ext cx="2956098" cy="1397004"/>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78A49E5-4C35-46C7-9FCD-2E6169D24FC9}"/>
              </a:ext>
            </a:extLst>
          </p:cNvPr>
          <p:cNvCxnSpPr>
            <a:cxnSpLocks/>
            <a:stCxn id="19" idx="2"/>
          </p:cNvCxnSpPr>
          <p:nvPr/>
        </p:nvCxnSpPr>
        <p:spPr>
          <a:xfrm flipH="1">
            <a:off x="6096004" y="3676410"/>
            <a:ext cx="1300602" cy="1466162"/>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2FAF20A-17C8-4A03-A2AF-E2B4BB5B0020}"/>
              </a:ext>
            </a:extLst>
          </p:cNvPr>
          <p:cNvCxnSpPr>
            <a:cxnSpLocks/>
            <a:stCxn id="20" idx="2"/>
          </p:cNvCxnSpPr>
          <p:nvPr/>
        </p:nvCxnSpPr>
        <p:spPr>
          <a:xfrm flipH="1">
            <a:off x="7036780" y="3676410"/>
            <a:ext cx="2975688" cy="1397004"/>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504A23B-6463-4864-A7C3-D99AE93EAA52}"/>
              </a:ext>
            </a:extLst>
          </p:cNvPr>
          <p:cNvGrpSpPr/>
          <p:nvPr/>
        </p:nvGrpSpPr>
        <p:grpSpPr>
          <a:xfrm>
            <a:off x="7902786" y="4758084"/>
            <a:ext cx="3459753" cy="738664"/>
            <a:chOff x="2551705" y="4283314"/>
            <a:chExt cx="2357003" cy="738664"/>
          </a:xfrm>
        </p:grpSpPr>
        <p:sp>
          <p:nvSpPr>
            <p:cNvPr id="8" name="TextBox 7">
              <a:extLst>
                <a:ext uri="{FF2B5EF4-FFF2-40B4-BE49-F238E27FC236}">
                  <a16:creationId xmlns:a16="http://schemas.microsoft.com/office/drawing/2014/main" id="{0191CE00-C2BF-4F89-AE2F-4249C2B8038C}"/>
                </a:ext>
              </a:extLst>
            </p:cNvPr>
            <p:cNvSpPr txBox="1"/>
            <p:nvPr/>
          </p:nvSpPr>
          <p:spPr>
            <a:xfrm>
              <a:off x="2551706" y="4560313"/>
              <a:ext cx="2357002" cy="461665"/>
            </a:xfrm>
            <a:prstGeom prst="rect">
              <a:avLst/>
            </a:prstGeom>
            <a:noFill/>
          </p:spPr>
          <p:txBody>
            <a:bodyPr wrap="square" rtlCol="0">
              <a:spAutoFit/>
            </a:bodyPr>
            <a:lstStyle/>
            <a:p>
              <a:pPr marL="0" marR="0" indent="0" algn="ctr" rtl="1" eaLnBrk="1" fontAlgn="auto" latinLnBrk="1" hangingPunct="1">
                <a:spcBef>
                  <a:spcPts val="0"/>
                </a:spcBef>
                <a:spcAft>
                  <a:spcPts val="0"/>
                </a:spcAft>
              </a:pPr>
              <a:r>
                <a:rPr lang="fa-IR" sz="1200" b="0" i="0" u="none" strike="noStrike" kern="1200" dirty="0">
                  <a:solidFill>
                    <a:srgbClr val="404040"/>
                  </a:solidFill>
                  <a:effectLst/>
                  <a:latin typeface="Arial" panose="020B0604020202020204" pitchFamily="34" charset="0"/>
                  <a:ea typeface="Arial Unicode MS"/>
                  <a:cs typeface="B Nazanin" panose="00000400000000000000" pitchFamily="2" charset="-78"/>
                </a:rPr>
                <a:t>همچنین این قالب حاوی گزینه های ویرایش پذیری است و شما می توانید آن را به صورتی که می خواهید ویرایش کنید.</a:t>
              </a:r>
              <a:endParaRPr lang="fa-IR" sz="1200" b="0" i="0" u="none" strike="noStrike" dirty="0">
                <a:effectLst/>
                <a:latin typeface="Arial" panose="020B0604020202020204" pitchFamily="34" charset="0"/>
                <a:cs typeface="B Nazanin" panose="00000400000000000000" pitchFamily="2" charset="-78"/>
              </a:endParaRPr>
            </a:p>
          </p:txBody>
        </p:sp>
        <p:sp>
          <p:nvSpPr>
            <p:cNvPr id="9" name="TextBox 8">
              <a:extLst>
                <a:ext uri="{FF2B5EF4-FFF2-40B4-BE49-F238E27FC236}">
                  <a16:creationId xmlns:a16="http://schemas.microsoft.com/office/drawing/2014/main" id="{E7FDFD24-C79A-47FC-87AE-B3F4FE9AFC16}"/>
                </a:ext>
              </a:extLst>
            </p:cNvPr>
            <p:cNvSpPr txBox="1"/>
            <p:nvPr/>
          </p:nvSpPr>
          <p:spPr>
            <a:xfrm>
              <a:off x="2551705" y="4283314"/>
              <a:ext cx="2336966" cy="461665"/>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متن شما در اینجا
</a:t>
              </a:r>
              <a:endParaRPr lang="ko-KR" altLang="en-US" sz="1200" b="1" dirty="0">
                <a:solidFill>
                  <a:schemeClr val="tx1">
                    <a:lumMod val="75000"/>
                    <a:lumOff val="25000"/>
                  </a:schemeClr>
                </a:solidFill>
                <a:cs typeface="B Nazanin" panose="00000400000000000000" pitchFamily="2" charset="-78"/>
              </a:endParaRPr>
            </a:p>
          </p:txBody>
        </p:sp>
      </p:grpSp>
      <p:grpSp>
        <p:nvGrpSpPr>
          <p:cNvPr id="10" name="Group 9">
            <a:extLst>
              <a:ext uri="{FF2B5EF4-FFF2-40B4-BE49-F238E27FC236}">
                <a16:creationId xmlns:a16="http://schemas.microsoft.com/office/drawing/2014/main" id="{47C42334-0597-4B42-A29D-2315CCE33803}"/>
              </a:ext>
            </a:extLst>
          </p:cNvPr>
          <p:cNvGrpSpPr/>
          <p:nvPr/>
        </p:nvGrpSpPr>
        <p:grpSpPr>
          <a:xfrm>
            <a:off x="829462" y="4758084"/>
            <a:ext cx="3430340" cy="738664"/>
            <a:chOff x="2551705" y="4283314"/>
            <a:chExt cx="2357003" cy="738664"/>
          </a:xfrm>
        </p:grpSpPr>
        <p:sp>
          <p:nvSpPr>
            <p:cNvPr id="11" name="TextBox 10">
              <a:extLst>
                <a:ext uri="{FF2B5EF4-FFF2-40B4-BE49-F238E27FC236}">
                  <a16:creationId xmlns:a16="http://schemas.microsoft.com/office/drawing/2014/main" id="{E1DC5C7A-0276-4205-9F74-57F86C636902}"/>
                </a:ext>
              </a:extLst>
            </p:cNvPr>
            <p:cNvSpPr txBox="1"/>
            <p:nvPr/>
          </p:nvSpPr>
          <p:spPr>
            <a:xfrm>
              <a:off x="2551706" y="4560313"/>
              <a:ext cx="2357002" cy="461665"/>
            </a:xfrm>
            <a:prstGeom prst="rect">
              <a:avLst/>
            </a:prstGeom>
            <a:noFill/>
          </p:spPr>
          <p:txBody>
            <a:bodyPr wrap="square" rtlCol="0">
              <a:spAutoFit/>
            </a:bodyPr>
            <a:lstStyle/>
            <a:p>
              <a:pPr marL="0" marR="0" indent="0" algn="ctr" rtl="1" eaLnBrk="1" fontAlgn="auto" latinLnBrk="1" hangingPunct="1">
                <a:spcBef>
                  <a:spcPts val="0"/>
                </a:spcBef>
                <a:spcAft>
                  <a:spcPts val="0"/>
                </a:spcAft>
              </a:pPr>
              <a:r>
                <a:rPr lang="fa-IR" sz="1200" b="0" i="0" u="none" strike="noStrike" kern="1200" dirty="0">
                  <a:solidFill>
                    <a:srgbClr val="404040"/>
                  </a:solidFill>
                  <a:effectLst/>
                  <a:latin typeface="Arial" panose="020B0604020202020204" pitchFamily="34" charset="0"/>
                  <a:ea typeface="Arial Unicode MS"/>
                  <a:cs typeface="B Nazanin" panose="00000400000000000000" pitchFamily="2" charset="-78"/>
                </a:rPr>
                <a:t>همچنین این قالب حاوی گزینه های ویرایش پذیری است و شما می توانید آن را به صورتی که می خواهید ویرایش کنید.</a:t>
              </a:r>
              <a:endParaRPr lang="fa-IR" sz="1200" b="0" i="0" u="none" strike="noStrike" dirty="0">
                <a:effectLst/>
                <a:latin typeface="Arial" panose="020B060402020202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0ABFB7A9-6EE1-4CC3-832A-748EC3CA366A}"/>
                </a:ext>
              </a:extLst>
            </p:cNvPr>
            <p:cNvSpPr txBox="1"/>
            <p:nvPr/>
          </p:nvSpPr>
          <p:spPr>
            <a:xfrm>
              <a:off x="2551705" y="4283314"/>
              <a:ext cx="2336966" cy="461665"/>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متن شما در اینجا
</a:t>
              </a:r>
              <a:endParaRPr lang="ko-KR" altLang="en-US" sz="1200" b="1" dirty="0">
                <a:solidFill>
                  <a:schemeClr val="tx1">
                    <a:lumMod val="75000"/>
                    <a:lumOff val="25000"/>
                  </a:schemeClr>
                </a:solidFill>
                <a:cs typeface="B Nazanin" panose="00000400000000000000" pitchFamily="2" charset="-78"/>
              </a:endParaRPr>
            </a:p>
          </p:txBody>
        </p:sp>
      </p:grpSp>
      <p:sp>
        <p:nvSpPr>
          <p:cNvPr id="13" name="Oval 12">
            <a:extLst>
              <a:ext uri="{FF2B5EF4-FFF2-40B4-BE49-F238E27FC236}">
                <a16:creationId xmlns:a16="http://schemas.microsoft.com/office/drawing/2014/main" id="{E6C48238-CAA4-4DC9-B41D-67DAC049DB60}"/>
              </a:ext>
            </a:extLst>
          </p:cNvPr>
          <p:cNvSpPr/>
          <p:nvPr/>
        </p:nvSpPr>
        <p:spPr>
          <a:xfrm>
            <a:off x="5183610" y="4209724"/>
            <a:ext cx="1809042" cy="1809042"/>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solidFill>
                <a:srgbClr val="FAB117"/>
              </a:solidFill>
              <a:cs typeface="B Nazanin" panose="00000400000000000000" pitchFamily="2" charset="-78"/>
            </a:endParaRPr>
          </a:p>
        </p:txBody>
      </p:sp>
      <p:graphicFrame>
        <p:nvGraphicFramePr>
          <p:cNvPr id="17" name="Table 16">
            <a:extLst>
              <a:ext uri="{FF2B5EF4-FFF2-40B4-BE49-F238E27FC236}">
                <a16:creationId xmlns:a16="http://schemas.microsoft.com/office/drawing/2014/main" id="{12B32D0E-8907-4414-B311-060BD75ACD40}"/>
              </a:ext>
            </a:extLst>
          </p:cNvPr>
          <p:cNvGraphicFramePr>
            <a:graphicFrameLocks noGrp="1"/>
          </p:cNvGraphicFramePr>
          <p:nvPr>
            <p:extLst>
              <p:ext uri="{D42A27DB-BD31-4B8C-83A1-F6EECF244321}">
                <p14:modId xmlns:p14="http://schemas.microsoft.com/office/powerpoint/2010/main" val="1617032864"/>
              </p:ext>
            </p:extLst>
          </p:nvPr>
        </p:nvGraphicFramePr>
        <p:xfrm>
          <a:off x="940780" y="1846404"/>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sz="1200" kern="1200" dirty="0">
                          <a:solidFill>
                            <a:schemeClr val="tx1">
                              <a:lumMod val="75000"/>
                              <a:lumOff val="25000"/>
                            </a:schemeClr>
                          </a:solidFill>
                          <a:effectLst/>
                          <a:latin typeface="+mn-lt"/>
                          <a:ea typeface="+mn-ea"/>
                          <a:cs typeface="+mn-cs"/>
                        </a:rPr>
                        <a:t>همچنین این قالب حاوی گزینه های ویرایش پذیری است و شما می توانید آن را به صورتی که می خواهید ویرایش کنید.</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0" dirty="0">
                          <a:solidFill>
                            <a:schemeClr val="bg1"/>
                          </a:solidFill>
                          <a:latin typeface="+mn-lt"/>
                          <a:cs typeface="Arial" pitchFamily="34" charset="0"/>
                        </a:rPr>
                        <a:t>افزودن متن</a:t>
                      </a: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8" name="Table 17">
            <a:extLst>
              <a:ext uri="{FF2B5EF4-FFF2-40B4-BE49-F238E27FC236}">
                <a16:creationId xmlns:a16="http://schemas.microsoft.com/office/drawing/2014/main" id="{6CB2DD5A-67FD-4480-AC12-0E9E36805649}"/>
              </a:ext>
            </a:extLst>
          </p:cNvPr>
          <p:cNvGraphicFramePr>
            <a:graphicFrameLocks noGrp="1"/>
          </p:cNvGraphicFramePr>
          <p:nvPr>
            <p:extLst>
              <p:ext uri="{D42A27DB-BD31-4B8C-83A1-F6EECF244321}">
                <p14:modId xmlns:p14="http://schemas.microsoft.com/office/powerpoint/2010/main" val="3629898639"/>
              </p:ext>
            </p:extLst>
          </p:nvPr>
        </p:nvGraphicFramePr>
        <p:xfrm>
          <a:off x="3556642" y="1846404"/>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rtl="0" eaLnBrk="1" fontAlgn="auto" latinLnBrk="1" hangingPunct="1">
                        <a:spcBef>
                          <a:spcPts val="0"/>
                        </a:spcBef>
                        <a:spcAft>
                          <a:spcPts val="0"/>
                        </a:spcAft>
                      </a:pPr>
                      <a:r>
                        <a:rPr lang="fa-IR" sz="1200" b="0" i="0" u="none" strike="noStrike" kern="1200" dirty="0">
                          <a:solidFill>
                            <a:schemeClr val="bg1"/>
                          </a:solidFill>
                          <a:effectLst/>
                          <a:latin typeface="Arial" panose="020B0604020202020204" pitchFamily="34" charset="0"/>
                          <a:ea typeface="+mn-ea"/>
                        </a:rPr>
                        <a:t>همچنین این قالب حاوی گزینه های ویرایش پذیری است و شما می توانید آن را به صورتی که می خواهید ویرایش کنید.</a:t>
                      </a:r>
                      <a:endParaRPr lang="fa-IR" sz="1200" b="0" i="0" u="none" strike="noStrike" dirty="0">
                        <a:solidFill>
                          <a:schemeClr val="bg1"/>
                        </a:solidFill>
                        <a:effectLst/>
                        <a:latin typeface="Arial" panose="020B060402020202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0" strike="noStrike" dirty="0">
                          <a:solidFill>
                            <a:schemeClr val="tx1">
                              <a:lumMod val="75000"/>
                              <a:lumOff val="25000"/>
                            </a:schemeClr>
                          </a:solidFill>
                          <a:latin typeface="+mn-lt"/>
                          <a:ea typeface="+mj-ea"/>
                          <a:cs typeface="Arial" pitchFamily="34" charset="0"/>
                        </a:rPr>
                        <a:t>افزودن متن</a:t>
                      </a:r>
                      <a:endParaRPr lang="en-US" altLang="ko-KR" sz="1200" b="0" strike="noStrike" dirty="0">
                        <a:solidFill>
                          <a:schemeClr val="tx1">
                            <a:lumMod val="75000"/>
                            <a:lumOff val="25000"/>
                          </a:schemeClr>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4"/>
                  </a:ext>
                </a:extLst>
              </a:tr>
            </a:tbl>
          </a:graphicData>
        </a:graphic>
      </p:graphicFrame>
      <p:graphicFrame>
        <p:nvGraphicFramePr>
          <p:cNvPr id="19" name="Table 18">
            <a:extLst>
              <a:ext uri="{FF2B5EF4-FFF2-40B4-BE49-F238E27FC236}">
                <a16:creationId xmlns:a16="http://schemas.microsoft.com/office/drawing/2014/main" id="{AC30D9D9-2687-4578-8D78-0A3269A7AC8C}"/>
              </a:ext>
            </a:extLst>
          </p:cNvPr>
          <p:cNvGraphicFramePr>
            <a:graphicFrameLocks noGrp="1"/>
          </p:cNvGraphicFramePr>
          <p:nvPr>
            <p:extLst>
              <p:ext uri="{D42A27DB-BD31-4B8C-83A1-F6EECF244321}">
                <p14:modId xmlns:p14="http://schemas.microsoft.com/office/powerpoint/2010/main" val="428198971"/>
              </p:ext>
            </p:extLst>
          </p:nvPr>
        </p:nvGraphicFramePr>
        <p:xfrm>
          <a:off x="6172504" y="1846404"/>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sz="1200" kern="1200" dirty="0">
                          <a:solidFill>
                            <a:schemeClr val="tx1">
                              <a:lumMod val="75000"/>
                              <a:lumOff val="25000"/>
                            </a:schemeClr>
                          </a:solidFill>
                          <a:effectLst/>
                          <a:latin typeface="+mn-lt"/>
                          <a:ea typeface="+mn-ea"/>
                          <a:cs typeface="+mn-cs"/>
                        </a:rPr>
                        <a:t>همچنین این قالب حاوی گزینه های ویرایش پذیری است و شما می توانید آن را به صورتی که می خواهید ویرایش کنید.</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0" dirty="0">
                          <a:solidFill>
                            <a:schemeClr val="bg1"/>
                          </a:solidFill>
                          <a:latin typeface="+mn-lt"/>
                          <a:cs typeface="Arial" pitchFamily="34" charset="0"/>
                        </a:rPr>
                        <a:t>افزودن متن</a:t>
                      </a: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0" name="Table 19">
            <a:extLst>
              <a:ext uri="{FF2B5EF4-FFF2-40B4-BE49-F238E27FC236}">
                <a16:creationId xmlns:a16="http://schemas.microsoft.com/office/drawing/2014/main" id="{3EFCDA3D-A98A-466A-A368-0C0A6CAEE84D}"/>
              </a:ext>
            </a:extLst>
          </p:cNvPr>
          <p:cNvGraphicFramePr>
            <a:graphicFrameLocks noGrp="1"/>
          </p:cNvGraphicFramePr>
          <p:nvPr>
            <p:extLst>
              <p:ext uri="{D42A27DB-BD31-4B8C-83A1-F6EECF244321}">
                <p14:modId xmlns:p14="http://schemas.microsoft.com/office/powerpoint/2010/main" val="895663486"/>
              </p:ext>
            </p:extLst>
          </p:nvPr>
        </p:nvGraphicFramePr>
        <p:xfrm>
          <a:off x="8788367" y="1846404"/>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rtl="0" eaLnBrk="1" fontAlgn="auto" latinLnBrk="1" hangingPunct="1">
                        <a:spcBef>
                          <a:spcPts val="0"/>
                        </a:spcBef>
                        <a:spcAft>
                          <a:spcPts val="0"/>
                        </a:spcAft>
                      </a:pPr>
                      <a:r>
                        <a:rPr lang="fa-IR" sz="1200" b="0" i="0" u="none" strike="noStrike" kern="1200" dirty="0">
                          <a:solidFill>
                            <a:schemeClr val="bg1"/>
                          </a:solidFill>
                          <a:effectLst/>
                          <a:latin typeface="Arial" panose="020B0604020202020204" pitchFamily="34" charset="0"/>
                          <a:ea typeface="+mn-ea"/>
                        </a:rPr>
                        <a:t>همچنین این قالب حاوی گزینه های ویرایش پذیری است و شما می توانید آن را به صورتی که می خواهید ویرایش کنید.</a:t>
                      </a:r>
                      <a:endParaRPr lang="fa-IR" sz="1200" b="0" i="0" u="none" strike="noStrike" dirty="0">
                        <a:solidFill>
                          <a:schemeClr val="bg1"/>
                        </a:solidFill>
                        <a:effectLst/>
                        <a:latin typeface="Arial" panose="020B060402020202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accent2"/>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0" dirty="0">
                          <a:solidFill>
                            <a:schemeClr val="tx1">
                              <a:lumMod val="75000"/>
                              <a:lumOff val="25000"/>
                            </a:schemeClr>
                          </a:solidFill>
                          <a:latin typeface="+mn-lt"/>
                          <a:cs typeface="Arial" pitchFamily="34" charset="0"/>
                        </a:rPr>
                        <a:t>افزودن متن</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86F5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86F5C"/>
                    </a:solidFill>
                  </a:tcPr>
                </a:tc>
                <a:extLst>
                  <a:ext uri="{0D108BD9-81ED-4DB2-BD59-A6C34878D82A}">
                    <a16:rowId xmlns:a16="http://schemas.microsoft.com/office/drawing/2014/main" val="10004"/>
                  </a:ext>
                </a:extLst>
              </a:tr>
            </a:tbl>
          </a:graphicData>
        </a:graphic>
      </p:graphicFrame>
      <p:grpSp>
        <p:nvGrpSpPr>
          <p:cNvPr id="14" name="Grupo 13">
            <a:extLst>
              <a:ext uri="{FF2B5EF4-FFF2-40B4-BE49-F238E27FC236}">
                <a16:creationId xmlns:a16="http://schemas.microsoft.com/office/drawing/2014/main" id="{54A9AFE3-CA2E-4262-A3F3-D94C33BCD0B6}"/>
              </a:ext>
            </a:extLst>
          </p:cNvPr>
          <p:cNvGrpSpPr/>
          <p:nvPr/>
        </p:nvGrpSpPr>
        <p:grpSpPr>
          <a:xfrm>
            <a:off x="5446713" y="4476751"/>
            <a:ext cx="1227137" cy="1338261"/>
            <a:chOff x="5446713" y="4476751"/>
            <a:chExt cx="1227137" cy="1338261"/>
          </a:xfrm>
        </p:grpSpPr>
        <p:sp>
          <p:nvSpPr>
            <p:cNvPr id="27" name="Freeform 5">
              <a:extLst>
                <a:ext uri="{FF2B5EF4-FFF2-40B4-BE49-F238E27FC236}">
                  <a16:creationId xmlns:a16="http://schemas.microsoft.com/office/drawing/2014/main" id="{E44F93B6-85A6-4462-AC0A-2EAC3BB16CB7}"/>
                </a:ext>
              </a:extLst>
            </p:cNvPr>
            <p:cNvSpPr>
              <a:spLocks/>
            </p:cNvSpPr>
            <p:nvPr/>
          </p:nvSpPr>
          <p:spPr bwMode="auto">
            <a:xfrm>
              <a:off x="5784850" y="5341938"/>
              <a:ext cx="889000" cy="352425"/>
            </a:xfrm>
            <a:custGeom>
              <a:avLst/>
              <a:gdLst>
                <a:gd name="T0" fmla="*/ 260 w 520"/>
                <a:gd name="T1" fmla="*/ 206 h 206"/>
                <a:gd name="T2" fmla="*/ 62 w 520"/>
                <a:gd name="T3" fmla="*/ 205 h 206"/>
                <a:gd name="T4" fmla="*/ 2 w 520"/>
                <a:gd name="T5" fmla="*/ 157 h 206"/>
                <a:gd name="T6" fmla="*/ 55 w 520"/>
                <a:gd name="T7" fmla="*/ 97 h 206"/>
                <a:gd name="T8" fmla="*/ 149 w 520"/>
                <a:gd name="T9" fmla="*/ 96 h 206"/>
                <a:gd name="T10" fmla="*/ 170 w 520"/>
                <a:gd name="T11" fmla="*/ 75 h 206"/>
                <a:gd name="T12" fmla="*/ 248 w 520"/>
                <a:gd name="T13" fmla="*/ 0 h 206"/>
                <a:gd name="T14" fmla="*/ 381 w 520"/>
                <a:gd name="T15" fmla="*/ 0 h 206"/>
                <a:gd name="T16" fmla="*/ 448 w 520"/>
                <a:gd name="T17" fmla="*/ 65 h 206"/>
                <a:gd name="T18" fmla="*/ 448 w 520"/>
                <a:gd name="T19" fmla="*/ 71 h 206"/>
                <a:gd name="T20" fmla="*/ 470 w 520"/>
                <a:gd name="T21" fmla="*/ 99 h 206"/>
                <a:gd name="T22" fmla="*/ 516 w 520"/>
                <a:gd name="T23" fmla="*/ 140 h 206"/>
                <a:gd name="T24" fmla="*/ 492 w 520"/>
                <a:gd name="T25" fmla="*/ 198 h 206"/>
                <a:gd name="T26" fmla="*/ 457 w 520"/>
                <a:gd name="T27" fmla="*/ 206 h 206"/>
                <a:gd name="T28" fmla="*/ 260 w 520"/>
                <a:gd name="T2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06">
                  <a:moveTo>
                    <a:pt x="260" y="206"/>
                  </a:moveTo>
                  <a:cubicBezTo>
                    <a:pt x="194" y="206"/>
                    <a:pt x="128" y="206"/>
                    <a:pt x="62" y="205"/>
                  </a:cubicBezTo>
                  <a:cubicBezTo>
                    <a:pt x="27" y="205"/>
                    <a:pt x="4" y="186"/>
                    <a:pt x="2" y="157"/>
                  </a:cubicBezTo>
                  <a:cubicBezTo>
                    <a:pt x="0" y="125"/>
                    <a:pt x="20" y="100"/>
                    <a:pt x="55" y="97"/>
                  </a:cubicBezTo>
                  <a:cubicBezTo>
                    <a:pt x="86" y="95"/>
                    <a:pt x="118" y="96"/>
                    <a:pt x="149" y="96"/>
                  </a:cubicBezTo>
                  <a:cubicBezTo>
                    <a:pt x="164" y="96"/>
                    <a:pt x="170" y="91"/>
                    <a:pt x="170" y="75"/>
                  </a:cubicBezTo>
                  <a:cubicBezTo>
                    <a:pt x="171" y="9"/>
                    <a:pt x="181" y="0"/>
                    <a:pt x="248" y="0"/>
                  </a:cubicBezTo>
                  <a:cubicBezTo>
                    <a:pt x="292" y="0"/>
                    <a:pt x="337" y="0"/>
                    <a:pt x="381" y="0"/>
                  </a:cubicBezTo>
                  <a:cubicBezTo>
                    <a:pt x="432" y="0"/>
                    <a:pt x="448" y="16"/>
                    <a:pt x="448" y="65"/>
                  </a:cubicBezTo>
                  <a:cubicBezTo>
                    <a:pt x="448" y="67"/>
                    <a:pt x="448" y="69"/>
                    <a:pt x="448" y="71"/>
                  </a:cubicBezTo>
                  <a:cubicBezTo>
                    <a:pt x="445" y="89"/>
                    <a:pt x="450" y="98"/>
                    <a:pt x="470" y="99"/>
                  </a:cubicBezTo>
                  <a:cubicBezTo>
                    <a:pt x="493" y="100"/>
                    <a:pt x="512" y="120"/>
                    <a:pt x="516" y="140"/>
                  </a:cubicBezTo>
                  <a:cubicBezTo>
                    <a:pt x="520" y="163"/>
                    <a:pt x="511" y="185"/>
                    <a:pt x="492" y="198"/>
                  </a:cubicBezTo>
                  <a:cubicBezTo>
                    <a:pt x="481" y="205"/>
                    <a:pt x="470" y="206"/>
                    <a:pt x="457" y="206"/>
                  </a:cubicBezTo>
                  <a:cubicBezTo>
                    <a:pt x="391" y="205"/>
                    <a:pt x="325" y="206"/>
                    <a:pt x="260" y="20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28" name="Freeform 6">
              <a:extLst>
                <a:ext uri="{FF2B5EF4-FFF2-40B4-BE49-F238E27FC236}">
                  <a16:creationId xmlns:a16="http://schemas.microsoft.com/office/drawing/2014/main" id="{CBF640F5-CC55-4977-9BE4-BB030365E0B9}"/>
                </a:ext>
              </a:extLst>
            </p:cNvPr>
            <p:cNvSpPr>
              <a:spLocks/>
            </p:cNvSpPr>
            <p:nvPr/>
          </p:nvSpPr>
          <p:spPr bwMode="auto">
            <a:xfrm>
              <a:off x="5678488" y="4476751"/>
              <a:ext cx="990600" cy="703262"/>
            </a:xfrm>
            <a:custGeom>
              <a:avLst/>
              <a:gdLst>
                <a:gd name="T0" fmla="*/ 290 w 579"/>
                <a:gd name="T1" fmla="*/ 0 h 411"/>
                <a:gd name="T2" fmla="*/ 514 w 579"/>
                <a:gd name="T3" fmla="*/ 1 h 411"/>
                <a:gd name="T4" fmla="*/ 579 w 579"/>
                <a:gd name="T5" fmla="*/ 64 h 411"/>
                <a:gd name="T6" fmla="*/ 579 w 579"/>
                <a:gd name="T7" fmla="*/ 350 h 411"/>
                <a:gd name="T8" fmla="*/ 522 w 579"/>
                <a:gd name="T9" fmla="*/ 411 h 411"/>
                <a:gd name="T10" fmla="*/ 504 w 579"/>
                <a:gd name="T11" fmla="*/ 394 h 411"/>
                <a:gd name="T12" fmla="*/ 520 w 579"/>
                <a:gd name="T13" fmla="*/ 358 h 411"/>
                <a:gd name="T14" fmla="*/ 524 w 579"/>
                <a:gd name="T15" fmla="*/ 343 h 411"/>
                <a:gd name="T16" fmla="*/ 524 w 579"/>
                <a:gd name="T17" fmla="*/ 69 h 411"/>
                <a:gd name="T18" fmla="*/ 505 w 579"/>
                <a:gd name="T19" fmla="*/ 51 h 411"/>
                <a:gd name="T20" fmla="*/ 73 w 579"/>
                <a:gd name="T21" fmla="*/ 51 h 411"/>
                <a:gd name="T22" fmla="*/ 54 w 579"/>
                <a:gd name="T23" fmla="*/ 71 h 411"/>
                <a:gd name="T24" fmla="*/ 56 w 579"/>
                <a:gd name="T25" fmla="*/ 245 h 411"/>
                <a:gd name="T26" fmla="*/ 54 w 579"/>
                <a:gd name="T27" fmla="*/ 341 h 411"/>
                <a:gd name="T28" fmla="*/ 74 w 579"/>
                <a:gd name="T29" fmla="*/ 361 h 411"/>
                <a:gd name="T30" fmla="*/ 210 w 579"/>
                <a:gd name="T31" fmla="*/ 360 h 411"/>
                <a:gd name="T32" fmla="*/ 230 w 579"/>
                <a:gd name="T33" fmla="*/ 393 h 411"/>
                <a:gd name="T34" fmla="*/ 210 w 579"/>
                <a:gd name="T35" fmla="*/ 411 h 411"/>
                <a:gd name="T36" fmla="*/ 62 w 579"/>
                <a:gd name="T37" fmla="*/ 411 h 411"/>
                <a:gd name="T38" fmla="*/ 0 w 579"/>
                <a:gd name="T39" fmla="*/ 349 h 411"/>
                <a:gd name="T40" fmla="*/ 0 w 579"/>
                <a:gd name="T41" fmla="*/ 61 h 411"/>
                <a:gd name="T42" fmla="*/ 62 w 579"/>
                <a:gd name="T43" fmla="*/ 1 h 411"/>
                <a:gd name="T44" fmla="*/ 290 w 579"/>
                <a:gd name="T45"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9" h="411">
                  <a:moveTo>
                    <a:pt x="290" y="0"/>
                  </a:moveTo>
                  <a:cubicBezTo>
                    <a:pt x="365" y="0"/>
                    <a:pt x="440" y="0"/>
                    <a:pt x="514" y="1"/>
                  </a:cubicBezTo>
                  <a:cubicBezTo>
                    <a:pt x="557" y="1"/>
                    <a:pt x="578" y="22"/>
                    <a:pt x="579" y="64"/>
                  </a:cubicBezTo>
                  <a:cubicBezTo>
                    <a:pt x="579" y="160"/>
                    <a:pt x="579" y="255"/>
                    <a:pt x="579" y="350"/>
                  </a:cubicBezTo>
                  <a:cubicBezTo>
                    <a:pt x="578" y="388"/>
                    <a:pt x="556" y="411"/>
                    <a:pt x="522" y="411"/>
                  </a:cubicBezTo>
                  <a:cubicBezTo>
                    <a:pt x="509" y="411"/>
                    <a:pt x="502" y="406"/>
                    <a:pt x="504" y="394"/>
                  </a:cubicBezTo>
                  <a:cubicBezTo>
                    <a:pt x="506" y="380"/>
                    <a:pt x="499" y="363"/>
                    <a:pt x="520" y="358"/>
                  </a:cubicBezTo>
                  <a:cubicBezTo>
                    <a:pt x="526" y="356"/>
                    <a:pt x="524" y="348"/>
                    <a:pt x="524" y="343"/>
                  </a:cubicBezTo>
                  <a:cubicBezTo>
                    <a:pt x="524" y="252"/>
                    <a:pt x="524" y="160"/>
                    <a:pt x="524" y="69"/>
                  </a:cubicBezTo>
                  <a:cubicBezTo>
                    <a:pt x="524" y="55"/>
                    <a:pt x="518" y="51"/>
                    <a:pt x="505" y="51"/>
                  </a:cubicBezTo>
                  <a:cubicBezTo>
                    <a:pt x="361" y="51"/>
                    <a:pt x="217" y="51"/>
                    <a:pt x="73" y="51"/>
                  </a:cubicBezTo>
                  <a:cubicBezTo>
                    <a:pt x="57" y="51"/>
                    <a:pt x="54" y="58"/>
                    <a:pt x="54" y="71"/>
                  </a:cubicBezTo>
                  <a:cubicBezTo>
                    <a:pt x="56" y="129"/>
                    <a:pt x="54" y="187"/>
                    <a:pt x="56" y="245"/>
                  </a:cubicBezTo>
                  <a:cubicBezTo>
                    <a:pt x="56" y="277"/>
                    <a:pt x="56" y="309"/>
                    <a:pt x="54" y="341"/>
                  </a:cubicBezTo>
                  <a:cubicBezTo>
                    <a:pt x="54" y="356"/>
                    <a:pt x="59" y="361"/>
                    <a:pt x="74" y="361"/>
                  </a:cubicBezTo>
                  <a:cubicBezTo>
                    <a:pt x="119" y="360"/>
                    <a:pt x="165" y="361"/>
                    <a:pt x="210" y="360"/>
                  </a:cubicBezTo>
                  <a:cubicBezTo>
                    <a:pt x="238" y="360"/>
                    <a:pt x="228" y="380"/>
                    <a:pt x="230" y="393"/>
                  </a:cubicBezTo>
                  <a:cubicBezTo>
                    <a:pt x="233" y="410"/>
                    <a:pt x="223" y="411"/>
                    <a:pt x="210" y="411"/>
                  </a:cubicBezTo>
                  <a:cubicBezTo>
                    <a:pt x="161" y="411"/>
                    <a:pt x="112" y="411"/>
                    <a:pt x="62" y="411"/>
                  </a:cubicBezTo>
                  <a:cubicBezTo>
                    <a:pt x="23" y="411"/>
                    <a:pt x="0" y="389"/>
                    <a:pt x="0" y="349"/>
                  </a:cubicBezTo>
                  <a:cubicBezTo>
                    <a:pt x="0" y="253"/>
                    <a:pt x="0" y="157"/>
                    <a:pt x="0" y="61"/>
                  </a:cubicBezTo>
                  <a:cubicBezTo>
                    <a:pt x="0" y="23"/>
                    <a:pt x="24" y="1"/>
                    <a:pt x="62" y="1"/>
                  </a:cubicBezTo>
                  <a:cubicBezTo>
                    <a:pt x="138" y="0"/>
                    <a:pt x="214" y="0"/>
                    <a:pt x="29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29" name="Freeform 7">
              <a:extLst>
                <a:ext uri="{FF2B5EF4-FFF2-40B4-BE49-F238E27FC236}">
                  <a16:creationId xmlns:a16="http://schemas.microsoft.com/office/drawing/2014/main" id="{A7872379-F263-4D30-823A-38320CA25CC6}"/>
                </a:ext>
              </a:extLst>
            </p:cNvPr>
            <p:cNvSpPr>
              <a:spLocks/>
            </p:cNvSpPr>
            <p:nvPr/>
          </p:nvSpPr>
          <p:spPr bwMode="auto">
            <a:xfrm>
              <a:off x="5821363" y="4591050"/>
              <a:ext cx="688975" cy="477837"/>
            </a:xfrm>
            <a:custGeom>
              <a:avLst/>
              <a:gdLst>
                <a:gd name="T0" fmla="*/ 0 w 403"/>
                <a:gd name="T1" fmla="*/ 117 h 279"/>
                <a:gd name="T2" fmla="*/ 24 w 403"/>
                <a:gd name="T3" fmla="*/ 116 h 279"/>
                <a:gd name="T4" fmla="*/ 29 w 403"/>
                <a:gd name="T5" fmla="*/ 93 h 279"/>
                <a:gd name="T6" fmla="*/ 51 w 403"/>
                <a:gd name="T7" fmla="*/ 61 h 279"/>
                <a:gd name="T8" fmla="*/ 67 w 403"/>
                <a:gd name="T9" fmla="*/ 45 h 279"/>
                <a:gd name="T10" fmla="*/ 103 w 403"/>
                <a:gd name="T11" fmla="*/ 25 h 279"/>
                <a:gd name="T12" fmla="*/ 126 w 403"/>
                <a:gd name="T13" fmla="*/ 17 h 279"/>
                <a:gd name="T14" fmla="*/ 166 w 403"/>
                <a:gd name="T15" fmla="*/ 18 h 279"/>
                <a:gd name="T16" fmla="*/ 183 w 403"/>
                <a:gd name="T17" fmla="*/ 25 h 279"/>
                <a:gd name="T18" fmla="*/ 223 w 403"/>
                <a:gd name="T19" fmla="*/ 50 h 279"/>
                <a:gd name="T20" fmla="*/ 236 w 403"/>
                <a:gd name="T21" fmla="*/ 60 h 279"/>
                <a:gd name="T22" fmla="*/ 261 w 403"/>
                <a:gd name="T23" fmla="*/ 74 h 279"/>
                <a:gd name="T24" fmla="*/ 270 w 403"/>
                <a:gd name="T25" fmla="*/ 81 h 279"/>
                <a:gd name="T26" fmla="*/ 276 w 403"/>
                <a:gd name="T27" fmla="*/ 70 h 279"/>
                <a:gd name="T28" fmla="*/ 311 w 403"/>
                <a:gd name="T29" fmla="*/ 33 h 279"/>
                <a:gd name="T30" fmla="*/ 329 w 403"/>
                <a:gd name="T31" fmla="*/ 24 h 279"/>
                <a:gd name="T32" fmla="*/ 363 w 403"/>
                <a:gd name="T33" fmla="*/ 32 h 279"/>
                <a:gd name="T34" fmla="*/ 385 w 403"/>
                <a:gd name="T35" fmla="*/ 54 h 279"/>
                <a:gd name="T36" fmla="*/ 395 w 403"/>
                <a:gd name="T37" fmla="*/ 88 h 279"/>
                <a:gd name="T38" fmla="*/ 387 w 403"/>
                <a:gd name="T39" fmla="*/ 118 h 279"/>
                <a:gd name="T40" fmla="*/ 363 w 403"/>
                <a:gd name="T41" fmla="*/ 143 h 279"/>
                <a:gd name="T42" fmla="*/ 336 w 403"/>
                <a:gd name="T43" fmla="*/ 150 h 279"/>
                <a:gd name="T44" fmla="*/ 298 w 403"/>
                <a:gd name="T45" fmla="*/ 140 h 279"/>
                <a:gd name="T46" fmla="*/ 284 w 403"/>
                <a:gd name="T47" fmla="*/ 128 h 279"/>
                <a:gd name="T48" fmla="*/ 279 w 403"/>
                <a:gd name="T49" fmla="*/ 143 h 279"/>
                <a:gd name="T50" fmla="*/ 271 w 403"/>
                <a:gd name="T51" fmla="*/ 156 h 279"/>
                <a:gd name="T52" fmla="*/ 254 w 403"/>
                <a:gd name="T53" fmla="*/ 179 h 279"/>
                <a:gd name="T54" fmla="*/ 242 w 403"/>
                <a:gd name="T55" fmla="*/ 185 h 279"/>
                <a:gd name="T56" fmla="*/ 163 w 403"/>
                <a:gd name="T57" fmla="*/ 254 h 279"/>
                <a:gd name="T58" fmla="*/ 124 w 403"/>
                <a:gd name="T59" fmla="*/ 256 h 279"/>
                <a:gd name="T60" fmla="*/ 105 w 403"/>
                <a:gd name="T61" fmla="*/ 253 h 279"/>
                <a:gd name="T62" fmla="*/ 68 w 403"/>
                <a:gd name="T63" fmla="*/ 230 h 279"/>
                <a:gd name="T64" fmla="*/ 54 w 403"/>
                <a:gd name="T65" fmla="*/ 216 h 279"/>
                <a:gd name="T66" fmla="*/ 28 w 403"/>
                <a:gd name="T67" fmla="*/ 184 h 279"/>
                <a:gd name="T68" fmla="*/ 20 w 403"/>
                <a:gd name="T69" fmla="*/ 155 h 279"/>
                <a:gd name="T70" fmla="*/ 0 w 403"/>
                <a:gd name="T71" fmla="*/ 11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3" h="279">
                  <a:moveTo>
                    <a:pt x="0" y="117"/>
                  </a:moveTo>
                  <a:cubicBezTo>
                    <a:pt x="9" y="120"/>
                    <a:pt x="16" y="126"/>
                    <a:pt x="24" y="116"/>
                  </a:cubicBezTo>
                  <a:cubicBezTo>
                    <a:pt x="28" y="109"/>
                    <a:pt x="38" y="105"/>
                    <a:pt x="29" y="93"/>
                  </a:cubicBezTo>
                  <a:cubicBezTo>
                    <a:pt x="20" y="79"/>
                    <a:pt x="34" y="60"/>
                    <a:pt x="51" y="61"/>
                  </a:cubicBezTo>
                  <a:cubicBezTo>
                    <a:pt x="63" y="62"/>
                    <a:pt x="69" y="61"/>
                    <a:pt x="67" y="45"/>
                  </a:cubicBezTo>
                  <a:cubicBezTo>
                    <a:pt x="65" y="25"/>
                    <a:pt x="86" y="13"/>
                    <a:pt x="103" y="25"/>
                  </a:cubicBezTo>
                  <a:cubicBezTo>
                    <a:pt x="116" y="33"/>
                    <a:pt x="120" y="28"/>
                    <a:pt x="126" y="17"/>
                  </a:cubicBezTo>
                  <a:cubicBezTo>
                    <a:pt x="135" y="0"/>
                    <a:pt x="157" y="1"/>
                    <a:pt x="166" y="18"/>
                  </a:cubicBezTo>
                  <a:cubicBezTo>
                    <a:pt x="170" y="26"/>
                    <a:pt x="174" y="28"/>
                    <a:pt x="183" y="25"/>
                  </a:cubicBezTo>
                  <a:cubicBezTo>
                    <a:pt x="213" y="15"/>
                    <a:pt x="221" y="20"/>
                    <a:pt x="223" y="50"/>
                  </a:cubicBezTo>
                  <a:cubicBezTo>
                    <a:pt x="224" y="59"/>
                    <a:pt x="228" y="62"/>
                    <a:pt x="236" y="60"/>
                  </a:cubicBezTo>
                  <a:cubicBezTo>
                    <a:pt x="249" y="57"/>
                    <a:pt x="256" y="63"/>
                    <a:pt x="261" y="74"/>
                  </a:cubicBezTo>
                  <a:cubicBezTo>
                    <a:pt x="263" y="77"/>
                    <a:pt x="265" y="82"/>
                    <a:pt x="270" y="81"/>
                  </a:cubicBezTo>
                  <a:cubicBezTo>
                    <a:pt x="275" y="80"/>
                    <a:pt x="275" y="75"/>
                    <a:pt x="276" y="70"/>
                  </a:cubicBezTo>
                  <a:cubicBezTo>
                    <a:pt x="279" y="38"/>
                    <a:pt x="279" y="38"/>
                    <a:pt x="311" y="33"/>
                  </a:cubicBezTo>
                  <a:cubicBezTo>
                    <a:pt x="318" y="32"/>
                    <a:pt x="323" y="28"/>
                    <a:pt x="329" y="24"/>
                  </a:cubicBezTo>
                  <a:cubicBezTo>
                    <a:pt x="343" y="16"/>
                    <a:pt x="355" y="19"/>
                    <a:pt x="363" y="32"/>
                  </a:cubicBezTo>
                  <a:cubicBezTo>
                    <a:pt x="369" y="42"/>
                    <a:pt x="375" y="49"/>
                    <a:pt x="385" y="54"/>
                  </a:cubicBezTo>
                  <a:cubicBezTo>
                    <a:pt x="399" y="62"/>
                    <a:pt x="403" y="74"/>
                    <a:pt x="395" y="88"/>
                  </a:cubicBezTo>
                  <a:cubicBezTo>
                    <a:pt x="389" y="98"/>
                    <a:pt x="387" y="107"/>
                    <a:pt x="387" y="118"/>
                  </a:cubicBezTo>
                  <a:cubicBezTo>
                    <a:pt x="388" y="134"/>
                    <a:pt x="378" y="142"/>
                    <a:pt x="363" y="143"/>
                  </a:cubicBezTo>
                  <a:cubicBezTo>
                    <a:pt x="353" y="144"/>
                    <a:pt x="345" y="145"/>
                    <a:pt x="336" y="150"/>
                  </a:cubicBezTo>
                  <a:cubicBezTo>
                    <a:pt x="319" y="160"/>
                    <a:pt x="308" y="157"/>
                    <a:pt x="298" y="140"/>
                  </a:cubicBezTo>
                  <a:cubicBezTo>
                    <a:pt x="294" y="134"/>
                    <a:pt x="292" y="126"/>
                    <a:pt x="284" y="128"/>
                  </a:cubicBezTo>
                  <a:cubicBezTo>
                    <a:pt x="276" y="129"/>
                    <a:pt x="280" y="138"/>
                    <a:pt x="279" y="143"/>
                  </a:cubicBezTo>
                  <a:cubicBezTo>
                    <a:pt x="278" y="149"/>
                    <a:pt x="277" y="153"/>
                    <a:pt x="271" y="156"/>
                  </a:cubicBezTo>
                  <a:cubicBezTo>
                    <a:pt x="263" y="162"/>
                    <a:pt x="252" y="164"/>
                    <a:pt x="254" y="179"/>
                  </a:cubicBezTo>
                  <a:cubicBezTo>
                    <a:pt x="255" y="183"/>
                    <a:pt x="247" y="184"/>
                    <a:pt x="242" y="185"/>
                  </a:cubicBezTo>
                  <a:cubicBezTo>
                    <a:pt x="207" y="197"/>
                    <a:pt x="181" y="220"/>
                    <a:pt x="163" y="254"/>
                  </a:cubicBezTo>
                  <a:cubicBezTo>
                    <a:pt x="150" y="278"/>
                    <a:pt x="140" y="279"/>
                    <a:pt x="124" y="256"/>
                  </a:cubicBezTo>
                  <a:cubicBezTo>
                    <a:pt x="118" y="247"/>
                    <a:pt x="113" y="250"/>
                    <a:pt x="105" y="253"/>
                  </a:cubicBezTo>
                  <a:cubicBezTo>
                    <a:pt x="83" y="263"/>
                    <a:pt x="68" y="254"/>
                    <a:pt x="68" y="230"/>
                  </a:cubicBezTo>
                  <a:cubicBezTo>
                    <a:pt x="68" y="218"/>
                    <a:pt x="63" y="217"/>
                    <a:pt x="54" y="216"/>
                  </a:cubicBezTo>
                  <a:cubicBezTo>
                    <a:pt x="30" y="216"/>
                    <a:pt x="24" y="207"/>
                    <a:pt x="28" y="184"/>
                  </a:cubicBezTo>
                  <a:cubicBezTo>
                    <a:pt x="30" y="173"/>
                    <a:pt x="29" y="164"/>
                    <a:pt x="20" y="155"/>
                  </a:cubicBezTo>
                  <a:cubicBezTo>
                    <a:pt x="10" y="145"/>
                    <a:pt x="12" y="128"/>
                    <a:pt x="0" y="11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30" name="Freeform 8">
              <a:extLst>
                <a:ext uri="{FF2B5EF4-FFF2-40B4-BE49-F238E27FC236}">
                  <a16:creationId xmlns:a16="http://schemas.microsoft.com/office/drawing/2014/main" id="{57EFB9BC-B113-4A9E-BC62-922B780D8F96}"/>
                </a:ext>
              </a:extLst>
            </p:cNvPr>
            <p:cNvSpPr>
              <a:spLocks/>
            </p:cNvSpPr>
            <p:nvPr/>
          </p:nvSpPr>
          <p:spPr bwMode="auto">
            <a:xfrm>
              <a:off x="6115050" y="4938713"/>
              <a:ext cx="390525" cy="385762"/>
            </a:xfrm>
            <a:custGeom>
              <a:avLst/>
              <a:gdLst>
                <a:gd name="T0" fmla="*/ 113 w 228"/>
                <a:gd name="T1" fmla="*/ 225 h 226"/>
                <a:gd name="T2" fmla="*/ 1 w 228"/>
                <a:gd name="T3" fmla="*/ 112 h 226"/>
                <a:gd name="T4" fmla="*/ 114 w 228"/>
                <a:gd name="T5" fmla="*/ 0 h 226"/>
                <a:gd name="T6" fmla="*/ 227 w 228"/>
                <a:gd name="T7" fmla="*/ 114 h 226"/>
                <a:gd name="T8" fmla="*/ 113 w 228"/>
                <a:gd name="T9" fmla="*/ 225 h 226"/>
              </a:gdLst>
              <a:ahLst/>
              <a:cxnLst>
                <a:cxn ang="0">
                  <a:pos x="T0" y="T1"/>
                </a:cxn>
                <a:cxn ang="0">
                  <a:pos x="T2" y="T3"/>
                </a:cxn>
                <a:cxn ang="0">
                  <a:pos x="T4" y="T5"/>
                </a:cxn>
                <a:cxn ang="0">
                  <a:pos x="T6" y="T7"/>
                </a:cxn>
                <a:cxn ang="0">
                  <a:pos x="T8" y="T9"/>
                </a:cxn>
              </a:cxnLst>
              <a:rect l="0" t="0" r="r" b="b"/>
              <a:pathLst>
                <a:path w="228" h="226">
                  <a:moveTo>
                    <a:pt x="113" y="225"/>
                  </a:moveTo>
                  <a:cubicBezTo>
                    <a:pt x="50" y="225"/>
                    <a:pt x="0" y="175"/>
                    <a:pt x="1" y="112"/>
                  </a:cubicBezTo>
                  <a:cubicBezTo>
                    <a:pt x="2" y="50"/>
                    <a:pt x="49" y="0"/>
                    <a:pt x="114" y="0"/>
                  </a:cubicBezTo>
                  <a:cubicBezTo>
                    <a:pt x="176" y="0"/>
                    <a:pt x="228" y="53"/>
                    <a:pt x="227" y="114"/>
                  </a:cubicBezTo>
                  <a:cubicBezTo>
                    <a:pt x="226" y="176"/>
                    <a:pt x="176" y="226"/>
                    <a:pt x="113" y="22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31" name="Freeform 9">
              <a:extLst>
                <a:ext uri="{FF2B5EF4-FFF2-40B4-BE49-F238E27FC236}">
                  <a16:creationId xmlns:a16="http://schemas.microsoft.com/office/drawing/2014/main" id="{3783C7EF-9647-44F4-823C-CFFCE31B741F}"/>
                </a:ext>
              </a:extLst>
            </p:cNvPr>
            <p:cNvSpPr>
              <a:spLocks/>
            </p:cNvSpPr>
            <p:nvPr/>
          </p:nvSpPr>
          <p:spPr bwMode="auto">
            <a:xfrm>
              <a:off x="5446713" y="5189538"/>
              <a:ext cx="617538" cy="504825"/>
            </a:xfrm>
            <a:custGeom>
              <a:avLst/>
              <a:gdLst>
                <a:gd name="T0" fmla="*/ 337 w 361"/>
                <a:gd name="T1" fmla="*/ 157 h 295"/>
                <a:gd name="T2" fmla="*/ 317 w 361"/>
                <a:gd name="T3" fmla="*/ 81 h 295"/>
                <a:gd name="T4" fmla="*/ 263 w 361"/>
                <a:gd name="T5" fmla="*/ 39 h 295"/>
                <a:gd name="T6" fmla="*/ 67 w 361"/>
                <a:gd name="T7" fmla="*/ 38 h 295"/>
                <a:gd name="T8" fmla="*/ 50 w 361"/>
                <a:gd name="T9" fmla="*/ 60 h 295"/>
                <a:gd name="T10" fmla="*/ 87 w 361"/>
                <a:gd name="T11" fmla="*/ 206 h 295"/>
                <a:gd name="T12" fmla="*/ 111 w 361"/>
                <a:gd name="T13" fmla="*/ 225 h 295"/>
                <a:gd name="T14" fmla="*/ 157 w 361"/>
                <a:gd name="T15" fmla="*/ 225 h 295"/>
                <a:gd name="T16" fmla="*/ 174 w 361"/>
                <a:gd name="T17" fmla="*/ 242 h 295"/>
                <a:gd name="T18" fmla="*/ 183 w 361"/>
                <a:gd name="T19" fmla="*/ 278 h 295"/>
                <a:gd name="T20" fmla="*/ 173 w 361"/>
                <a:gd name="T21" fmla="*/ 295 h 295"/>
                <a:gd name="T22" fmla="*/ 97 w 361"/>
                <a:gd name="T23" fmla="*/ 294 h 295"/>
                <a:gd name="T24" fmla="*/ 64 w 361"/>
                <a:gd name="T25" fmla="*/ 268 h 295"/>
                <a:gd name="T26" fmla="*/ 6 w 361"/>
                <a:gd name="T27" fmla="*/ 34 h 295"/>
                <a:gd name="T28" fmla="*/ 32 w 361"/>
                <a:gd name="T29" fmla="*/ 0 h 295"/>
                <a:gd name="T30" fmla="*/ 305 w 361"/>
                <a:gd name="T31" fmla="*/ 0 h 295"/>
                <a:gd name="T32" fmla="*/ 342 w 361"/>
                <a:gd name="T33" fmla="*/ 30 h 295"/>
                <a:gd name="T34" fmla="*/ 352 w 361"/>
                <a:gd name="T35" fmla="*/ 65 h 295"/>
                <a:gd name="T36" fmla="*/ 345 w 361"/>
                <a:gd name="T37" fmla="*/ 128 h 295"/>
                <a:gd name="T38" fmla="*/ 337 w 361"/>
                <a:gd name="T39" fmla="*/ 15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295">
                  <a:moveTo>
                    <a:pt x="337" y="157"/>
                  </a:moveTo>
                  <a:cubicBezTo>
                    <a:pt x="330" y="131"/>
                    <a:pt x="323" y="106"/>
                    <a:pt x="317" y="81"/>
                  </a:cubicBezTo>
                  <a:cubicBezTo>
                    <a:pt x="303" y="29"/>
                    <a:pt x="312" y="39"/>
                    <a:pt x="263" y="39"/>
                  </a:cubicBezTo>
                  <a:cubicBezTo>
                    <a:pt x="198" y="38"/>
                    <a:pt x="132" y="39"/>
                    <a:pt x="67" y="38"/>
                  </a:cubicBezTo>
                  <a:cubicBezTo>
                    <a:pt x="49" y="38"/>
                    <a:pt x="46" y="44"/>
                    <a:pt x="50" y="60"/>
                  </a:cubicBezTo>
                  <a:cubicBezTo>
                    <a:pt x="63" y="109"/>
                    <a:pt x="75" y="157"/>
                    <a:pt x="87" y="206"/>
                  </a:cubicBezTo>
                  <a:cubicBezTo>
                    <a:pt x="90" y="220"/>
                    <a:pt x="96" y="226"/>
                    <a:pt x="111" y="225"/>
                  </a:cubicBezTo>
                  <a:cubicBezTo>
                    <a:pt x="126" y="224"/>
                    <a:pt x="142" y="225"/>
                    <a:pt x="157" y="225"/>
                  </a:cubicBezTo>
                  <a:cubicBezTo>
                    <a:pt x="169" y="225"/>
                    <a:pt x="174" y="230"/>
                    <a:pt x="174" y="242"/>
                  </a:cubicBezTo>
                  <a:cubicBezTo>
                    <a:pt x="173" y="255"/>
                    <a:pt x="177" y="267"/>
                    <a:pt x="183" y="278"/>
                  </a:cubicBezTo>
                  <a:cubicBezTo>
                    <a:pt x="191" y="292"/>
                    <a:pt x="185" y="295"/>
                    <a:pt x="173" y="295"/>
                  </a:cubicBezTo>
                  <a:cubicBezTo>
                    <a:pt x="147" y="294"/>
                    <a:pt x="122" y="294"/>
                    <a:pt x="97" y="294"/>
                  </a:cubicBezTo>
                  <a:cubicBezTo>
                    <a:pt x="79" y="294"/>
                    <a:pt x="68" y="285"/>
                    <a:pt x="64" y="268"/>
                  </a:cubicBezTo>
                  <a:cubicBezTo>
                    <a:pt x="45" y="190"/>
                    <a:pt x="25" y="112"/>
                    <a:pt x="6" y="34"/>
                  </a:cubicBezTo>
                  <a:cubicBezTo>
                    <a:pt x="0" y="10"/>
                    <a:pt x="8" y="1"/>
                    <a:pt x="32" y="0"/>
                  </a:cubicBezTo>
                  <a:cubicBezTo>
                    <a:pt x="123" y="0"/>
                    <a:pt x="214" y="0"/>
                    <a:pt x="305" y="0"/>
                  </a:cubicBezTo>
                  <a:cubicBezTo>
                    <a:pt x="326" y="0"/>
                    <a:pt x="338" y="11"/>
                    <a:pt x="342" y="30"/>
                  </a:cubicBezTo>
                  <a:cubicBezTo>
                    <a:pt x="345" y="42"/>
                    <a:pt x="347" y="54"/>
                    <a:pt x="352" y="65"/>
                  </a:cubicBezTo>
                  <a:cubicBezTo>
                    <a:pt x="361" y="87"/>
                    <a:pt x="349" y="108"/>
                    <a:pt x="345" y="128"/>
                  </a:cubicBezTo>
                  <a:cubicBezTo>
                    <a:pt x="343" y="137"/>
                    <a:pt x="346" y="147"/>
                    <a:pt x="337"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32" name="Freeform 10">
              <a:extLst>
                <a:ext uri="{FF2B5EF4-FFF2-40B4-BE49-F238E27FC236}">
                  <a16:creationId xmlns:a16="http://schemas.microsoft.com/office/drawing/2014/main" id="{90C43AAA-4B78-4E70-A29C-D8E9B6E93957}"/>
                </a:ext>
              </a:extLst>
            </p:cNvPr>
            <p:cNvSpPr>
              <a:spLocks noEditPoints="1"/>
            </p:cNvSpPr>
            <p:nvPr/>
          </p:nvSpPr>
          <p:spPr bwMode="auto">
            <a:xfrm>
              <a:off x="5556250" y="5272088"/>
              <a:ext cx="441325" cy="280987"/>
            </a:xfrm>
            <a:custGeom>
              <a:avLst/>
              <a:gdLst>
                <a:gd name="T0" fmla="*/ 172 w 258"/>
                <a:gd name="T1" fmla="*/ 64 h 164"/>
                <a:gd name="T2" fmla="*/ 213 w 258"/>
                <a:gd name="T3" fmla="*/ 47 h 164"/>
                <a:gd name="T4" fmla="*/ 247 w 258"/>
                <a:gd name="T5" fmla="*/ 104 h 164"/>
                <a:gd name="T6" fmla="*/ 201 w 258"/>
                <a:gd name="T7" fmla="*/ 112 h 164"/>
                <a:gd name="T8" fmla="*/ 142 w 258"/>
                <a:gd name="T9" fmla="*/ 130 h 164"/>
                <a:gd name="T10" fmla="*/ 117 w 258"/>
                <a:gd name="T11" fmla="*/ 156 h 164"/>
                <a:gd name="T12" fmla="*/ 89 w 258"/>
                <a:gd name="T13" fmla="*/ 152 h 164"/>
                <a:gd name="T14" fmla="*/ 69 w 258"/>
                <a:gd name="T15" fmla="*/ 142 h 164"/>
                <a:gd name="T16" fmla="*/ 62 w 258"/>
                <a:gd name="T17" fmla="*/ 140 h 164"/>
                <a:gd name="T18" fmla="*/ 20 w 258"/>
                <a:gd name="T19" fmla="*/ 98 h 164"/>
                <a:gd name="T20" fmla="*/ 22 w 258"/>
                <a:gd name="T21" fmla="*/ 88 h 164"/>
                <a:gd name="T22" fmla="*/ 25 w 258"/>
                <a:gd name="T23" fmla="*/ 82 h 164"/>
                <a:gd name="T24" fmla="*/ 19 w 258"/>
                <a:gd name="T25" fmla="*/ 34 h 164"/>
                <a:gd name="T26" fmla="*/ 19 w 258"/>
                <a:gd name="T27" fmla="*/ 33 h 164"/>
                <a:gd name="T28" fmla="*/ 25 w 258"/>
                <a:gd name="T29" fmla="*/ 23 h 164"/>
                <a:gd name="T30" fmla="*/ 66 w 258"/>
                <a:gd name="T31" fmla="*/ 6 h 164"/>
                <a:gd name="T32" fmla="*/ 123 w 258"/>
                <a:gd name="T33" fmla="*/ 23 h 164"/>
                <a:gd name="T34" fmla="*/ 141 w 258"/>
                <a:gd name="T35" fmla="*/ 32 h 164"/>
                <a:gd name="T36" fmla="*/ 172 w 258"/>
                <a:gd name="T37" fmla="*/ 64 h 164"/>
                <a:gd name="T38" fmla="*/ 102 w 258"/>
                <a:gd name="T39" fmla="*/ 104 h 164"/>
                <a:gd name="T40" fmla="*/ 120 w 258"/>
                <a:gd name="T41" fmla="*/ 90 h 164"/>
                <a:gd name="T42" fmla="*/ 91 w 258"/>
                <a:gd name="T43" fmla="*/ 62 h 164"/>
                <a:gd name="T44" fmla="*/ 74 w 258"/>
                <a:gd name="T45" fmla="*/ 76 h 164"/>
                <a:gd name="T46" fmla="*/ 102 w 258"/>
                <a:gd name="T47" fmla="*/ 10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8" h="164">
                  <a:moveTo>
                    <a:pt x="172" y="64"/>
                  </a:moveTo>
                  <a:cubicBezTo>
                    <a:pt x="177" y="35"/>
                    <a:pt x="199" y="49"/>
                    <a:pt x="213" y="47"/>
                  </a:cubicBezTo>
                  <a:cubicBezTo>
                    <a:pt x="234" y="45"/>
                    <a:pt x="258" y="87"/>
                    <a:pt x="247" y="104"/>
                  </a:cubicBezTo>
                  <a:cubicBezTo>
                    <a:pt x="235" y="122"/>
                    <a:pt x="215" y="115"/>
                    <a:pt x="201" y="112"/>
                  </a:cubicBezTo>
                  <a:cubicBezTo>
                    <a:pt x="177" y="106"/>
                    <a:pt x="159" y="119"/>
                    <a:pt x="142" y="130"/>
                  </a:cubicBezTo>
                  <a:cubicBezTo>
                    <a:pt x="132" y="136"/>
                    <a:pt x="122" y="144"/>
                    <a:pt x="117" y="156"/>
                  </a:cubicBezTo>
                  <a:cubicBezTo>
                    <a:pt x="114" y="164"/>
                    <a:pt x="96" y="162"/>
                    <a:pt x="89" y="152"/>
                  </a:cubicBezTo>
                  <a:cubicBezTo>
                    <a:pt x="83" y="145"/>
                    <a:pt x="78" y="141"/>
                    <a:pt x="69" y="142"/>
                  </a:cubicBezTo>
                  <a:cubicBezTo>
                    <a:pt x="67" y="143"/>
                    <a:pt x="63" y="142"/>
                    <a:pt x="62" y="140"/>
                  </a:cubicBezTo>
                  <a:cubicBezTo>
                    <a:pt x="49" y="125"/>
                    <a:pt x="36" y="110"/>
                    <a:pt x="20" y="98"/>
                  </a:cubicBezTo>
                  <a:cubicBezTo>
                    <a:pt x="16" y="95"/>
                    <a:pt x="18" y="91"/>
                    <a:pt x="22" y="88"/>
                  </a:cubicBezTo>
                  <a:cubicBezTo>
                    <a:pt x="23" y="87"/>
                    <a:pt x="25" y="82"/>
                    <a:pt x="25" y="82"/>
                  </a:cubicBezTo>
                  <a:cubicBezTo>
                    <a:pt x="0" y="69"/>
                    <a:pt x="24" y="50"/>
                    <a:pt x="19" y="34"/>
                  </a:cubicBezTo>
                  <a:cubicBezTo>
                    <a:pt x="19" y="34"/>
                    <a:pt x="19" y="33"/>
                    <a:pt x="19" y="33"/>
                  </a:cubicBezTo>
                  <a:cubicBezTo>
                    <a:pt x="20" y="28"/>
                    <a:pt x="23" y="23"/>
                    <a:pt x="25" y="23"/>
                  </a:cubicBezTo>
                  <a:cubicBezTo>
                    <a:pt x="44" y="30"/>
                    <a:pt x="44" y="0"/>
                    <a:pt x="66" y="6"/>
                  </a:cubicBezTo>
                  <a:cubicBezTo>
                    <a:pt x="84" y="12"/>
                    <a:pt x="105" y="12"/>
                    <a:pt x="123" y="23"/>
                  </a:cubicBezTo>
                  <a:cubicBezTo>
                    <a:pt x="129" y="26"/>
                    <a:pt x="140" y="26"/>
                    <a:pt x="141" y="32"/>
                  </a:cubicBezTo>
                  <a:cubicBezTo>
                    <a:pt x="144" y="49"/>
                    <a:pt x="159" y="53"/>
                    <a:pt x="172" y="64"/>
                  </a:cubicBezTo>
                  <a:close/>
                  <a:moveTo>
                    <a:pt x="102" y="104"/>
                  </a:moveTo>
                  <a:cubicBezTo>
                    <a:pt x="113" y="104"/>
                    <a:pt x="119" y="99"/>
                    <a:pt x="120" y="90"/>
                  </a:cubicBezTo>
                  <a:cubicBezTo>
                    <a:pt x="120" y="77"/>
                    <a:pt x="105" y="62"/>
                    <a:pt x="91" y="62"/>
                  </a:cubicBezTo>
                  <a:cubicBezTo>
                    <a:pt x="81" y="61"/>
                    <a:pt x="74" y="64"/>
                    <a:pt x="74" y="76"/>
                  </a:cubicBezTo>
                  <a:cubicBezTo>
                    <a:pt x="73" y="89"/>
                    <a:pt x="88" y="103"/>
                    <a:pt x="102" y="10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33" name="Freeform 11">
              <a:extLst>
                <a:ext uri="{FF2B5EF4-FFF2-40B4-BE49-F238E27FC236}">
                  <a16:creationId xmlns:a16="http://schemas.microsoft.com/office/drawing/2014/main" id="{DC70AFEC-0A39-42EE-B747-B2AD02FE30CF}"/>
                </a:ext>
              </a:extLst>
            </p:cNvPr>
            <p:cNvSpPr>
              <a:spLocks/>
            </p:cNvSpPr>
            <p:nvPr/>
          </p:nvSpPr>
          <p:spPr bwMode="auto">
            <a:xfrm>
              <a:off x="6411913" y="5718175"/>
              <a:ext cx="109538" cy="96837"/>
            </a:xfrm>
            <a:custGeom>
              <a:avLst/>
              <a:gdLst>
                <a:gd name="T0" fmla="*/ 34 w 64"/>
                <a:gd name="T1" fmla="*/ 52 h 57"/>
                <a:gd name="T2" fmla="*/ 0 w 64"/>
                <a:gd name="T3" fmla="*/ 28 h 57"/>
                <a:gd name="T4" fmla="*/ 33 w 64"/>
                <a:gd name="T5" fmla="*/ 1 h 57"/>
                <a:gd name="T6" fmla="*/ 64 w 64"/>
                <a:gd name="T7" fmla="*/ 33 h 57"/>
                <a:gd name="T8" fmla="*/ 34 w 64"/>
                <a:gd name="T9" fmla="*/ 52 h 57"/>
              </a:gdLst>
              <a:ahLst/>
              <a:cxnLst>
                <a:cxn ang="0">
                  <a:pos x="T0" y="T1"/>
                </a:cxn>
                <a:cxn ang="0">
                  <a:pos x="T2" y="T3"/>
                </a:cxn>
                <a:cxn ang="0">
                  <a:pos x="T4" y="T5"/>
                </a:cxn>
                <a:cxn ang="0">
                  <a:pos x="T6" y="T7"/>
                </a:cxn>
                <a:cxn ang="0">
                  <a:pos x="T8" y="T9"/>
                </a:cxn>
              </a:cxnLst>
              <a:rect l="0" t="0" r="r" b="b"/>
              <a:pathLst>
                <a:path w="64" h="57">
                  <a:moveTo>
                    <a:pt x="34" y="52"/>
                  </a:moveTo>
                  <a:cubicBezTo>
                    <a:pt x="5" y="52"/>
                    <a:pt x="0" y="48"/>
                    <a:pt x="0" y="28"/>
                  </a:cubicBezTo>
                  <a:cubicBezTo>
                    <a:pt x="0" y="12"/>
                    <a:pt x="15" y="0"/>
                    <a:pt x="33" y="1"/>
                  </a:cubicBezTo>
                  <a:cubicBezTo>
                    <a:pt x="46" y="2"/>
                    <a:pt x="64" y="19"/>
                    <a:pt x="64" y="33"/>
                  </a:cubicBezTo>
                  <a:cubicBezTo>
                    <a:pt x="64" y="57"/>
                    <a:pt x="45" y="50"/>
                    <a:pt x="34" y="5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grpSp>
      <p:sp>
        <p:nvSpPr>
          <p:cNvPr id="34" name="Rectángulo 37">
            <a:extLst>
              <a:ext uri="{FF2B5EF4-FFF2-40B4-BE49-F238E27FC236}">
                <a16:creationId xmlns:a16="http://schemas.microsoft.com/office/drawing/2014/main" id="{1398ADED-E368-4615-B10F-553E13B41D5B}"/>
              </a:ext>
            </a:extLst>
          </p:cNvPr>
          <p:cNvSpPr/>
          <p:nvPr/>
        </p:nvSpPr>
        <p:spPr>
          <a:xfrm flipH="1">
            <a:off x="11260881" y="-43022"/>
            <a:ext cx="967188" cy="85891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35" name="Rectángulo 39">
            <a:extLst>
              <a:ext uri="{FF2B5EF4-FFF2-40B4-BE49-F238E27FC236}">
                <a16:creationId xmlns:a16="http://schemas.microsoft.com/office/drawing/2014/main" id="{FD7E6F72-A174-40A4-95C2-440ADF8D7A4A}"/>
              </a:ext>
            </a:extLst>
          </p:cNvPr>
          <p:cNvSpPr/>
          <p:nvPr/>
        </p:nvSpPr>
        <p:spPr>
          <a:xfrm flipH="1">
            <a:off x="11683983" y="1232016"/>
            <a:ext cx="508013" cy="451137"/>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nvGrpSpPr>
          <p:cNvPr id="38" name="Grupo 37">
            <a:extLst>
              <a:ext uri="{FF2B5EF4-FFF2-40B4-BE49-F238E27FC236}">
                <a16:creationId xmlns:a16="http://schemas.microsoft.com/office/drawing/2014/main" id="{524EA3EA-A276-463D-BD02-064A152069DA}"/>
              </a:ext>
            </a:extLst>
          </p:cNvPr>
          <p:cNvGrpSpPr/>
          <p:nvPr/>
        </p:nvGrpSpPr>
        <p:grpSpPr>
          <a:xfrm rot="10800000">
            <a:off x="-3175" y="5141011"/>
            <a:ext cx="967188" cy="1726175"/>
            <a:chOff x="11413281" y="109378"/>
            <a:chExt cx="967188" cy="1726175"/>
          </a:xfrm>
        </p:grpSpPr>
        <p:sp>
          <p:nvSpPr>
            <p:cNvPr id="36" name="Rectángulo 37">
              <a:extLst>
                <a:ext uri="{FF2B5EF4-FFF2-40B4-BE49-F238E27FC236}">
                  <a16:creationId xmlns:a16="http://schemas.microsoft.com/office/drawing/2014/main" id="{390A438C-D012-4BDE-AB9D-759790E4212E}"/>
                </a:ext>
              </a:extLst>
            </p:cNvPr>
            <p:cNvSpPr/>
            <p:nvPr/>
          </p:nvSpPr>
          <p:spPr>
            <a:xfrm flipH="1">
              <a:off x="11413281" y="109378"/>
              <a:ext cx="967188" cy="85891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37" name="Rectángulo 39">
              <a:extLst>
                <a:ext uri="{FF2B5EF4-FFF2-40B4-BE49-F238E27FC236}">
                  <a16:creationId xmlns:a16="http://schemas.microsoft.com/office/drawing/2014/main" id="{8703C5D2-3F3E-44EB-A651-18F1789538F9}"/>
                </a:ext>
              </a:extLst>
            </p:cNvPr>
            <p:cNvSpPr/>
            <p:nvPr/>
          </p:nvSpPr>
          <p:spPr>
            <a:xfrm flipH="1">
              <a:off x="11867379" y="1384416"/>
              <a:ext cx="508013" cy="451137"/>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sp>
        <p:nvSpPr>
          <p:cNvPr id="39" name="Rectángulo 38">
            <a:extLst>
              <a:ext uri="{FF2B5EF4-FFF2-40B4-BE49-F238E27FC236}">
                <a16:creationId xmlns:a16="http://schemas.microsoft.com/office/drawing/2014/main" id="{835DBCE0-C70B-4278-9D63-A25DAD32B5F1}"/>
              </a:ext>
            </a:extLst>
          </p:cNvPr>
          <p:cNvSpPr/>
          <p:nvPr/>
        </p:nvSpPr>
        <p:spPr>
          <a:xfrm>
            <a:off x="2498431" y="1168239"/>
            <a:ext cx="6645863" cy="45719"/>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Tree>
    <p:extLst>
      <p:ext uri="{BB962C8B-B14F-4D97-AF65-F5344CB8AC3E}">
        <p14:creationId xmlns:p14="http://schemas.microsoft.com/office/powerpoint/2010/main" val="9818097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1">
            <a:extLst>
              <a:ext uri="{FF2B5EF4-FFF2-40B4-BE49-F238E27FC236}">
                <a16:creationId xmlns:a16="http://schemas.microsoft.com/office/drawing/2014/main" id="{356E8F31-4FAC-44A9-9637-A3A4A9FAC570}"/>
              </a:ext>
            </a:extLst>
          </p:cNvPr>
          <p:cNvSpPr/>
          <p:nvPr/>
        </p:nvSpPr>
        <p:spPr>
          <a:xfrm>
            <a:off x="5045168" y="2378168"/>
            <a:ext cx="2101664" cy="2101664"/>
          </a:xfrm>
          <a:prstGeom prst="ellipse">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dirty="0">
              <a:cs typeface="B Nazanin" panose="00000400000000000000" pitchFamily="2" charset="-78"/>
            </a:endParaRPr>
          </a:p>
        </p:txBody>
      </p:sp>
      <p:sp>
        <p:nvSpPr>
          <p:cNvPr id="5" name="TextBox 4">
            <a:extLst>
              <a:ext uri="{FF2B5EF4-FFF2-40B4-BE49-F238E27FC236}">
                <a16:creationId xmlns:a16="http://schemas.microsoft.com/office/drawing/2014/main" id="{A2082AFE-5E5B-420A-BC9F-792C8552A25E}"/>
              </a:ext>
            </a:extLst>
          </p:cNvPr>
          <p:cNvSpPr txBox="1"/>
          <p:nvPr/>
        </p:nvSpPr>
        <p:spPr>
          <a:xfrm>
            <a:off x="5267908" y="2981385"/>
            <a:ext cx="1656184" cy="830997"/>
          </a:xfrm>
          <a:prstGeom prst="rect">
            <a:avLst/>
          </a:prstGeom>
          <a:noFill/>
        </p:spPr>
        <p:txBody>
          <a:bodyPr wrap="square" rtlCol="0">
            <a:spAutoFit/>
          </a:bodyPr>
          <a:lstStyle/>
          <a:p>
            <a:pPr algn="ctr" rtl="1"/>
            <a:r>
              <a:rPr lang="fa-IR" altLang="ko-KR" sz="1600" b="1" dirty="0">
                <a:solidFill>
                  <a:schemeClr val="bg1"/>
                </a:solidFill>
                <a:cs typeface="B Nazanin" panose="00000400000000000000" pitchFamily="2" charset="-78"/>
              </a:rPr>
              <a:t>یک پاورپوینت مدرن ارائه دهید که به زیبایی طراحی شده است.</a:t>
            </a:r>
            <a:endParaRPr lang="ko-KR" altLang="en-US" sz="1600" b="1"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1A8E15E5-0DF1-4B04-8115-ABD86216E7E7}"/>
              </a:ext>
            </a:extLst>
          </p:cNvPr>
          <p:cNvSpPr txBox="1"/>
          <p:nvPr/>
        </p:nvSpPr>
        <p:spPr>
          <a:xfrm>
            <a:off x="717642" y="3414417"/>
            <a:ext cx="2115133" cy="882806"/>
          </a:xfrm>
          <a:prstGeom prst="rect">
            <a:avLst/>
          </a:prstGeom>
          <a:noFill/>
        </p:spPr>
        <p:txBody>
          <a:bodyPr wrap="square" rtlCol="0">
            <a:spAutoFit/>
          </a:bodyPr>
          <a:lstStyle/>
          <a:p>
            <a:pPr algn="ct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7" name="TextBox 6">
            <a:extLst>
              <a:ext uri="{FF2B5EF4-FFF2-40B4-BE49-F238E27FC236}">
                <a16:creationId xmlns:a16="http://schemas.microsoft.com/office/drawing/2014/main" id="{078FC97D-CBCE-4A8F-9D9A-F9D7C4692F10}"/>
              </a:ext>
            </a:extLst>
          </p:cNvPr>
          <p:cNvSpPr txBox="1"/>
          <p:nvPr/>
        </p:nvSpPr>
        <p:spPr>
          <a:xfrm>
            <a:off x="9306973" y="3414417"/>
            <a:ext cx="2115133" cy="882806"/>
          </a:xfrm>
          <a:prstGeom prst="rect">
            <a:avLst/>
          </a:prstGeom>
          <a:noFill/>
        </p:spPr>
        <p:txBody>
          <a:bodyPr wrap="square" rtlCol="0">
            <a:spAutoFit/>
          </a:bodyPr>
          <a:lstStyle/>
          <a:p>
            <a:pPr algn="ct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8" name="TextBox 7">
            <a:extLst>
              <a:ext uri="{FF2B5EF4-FFF2-40B4-BE49-F238E27FC236}">
                <a16:creationId xmlns:a16="http://schemas.microsoft.com/office/drawing/2014/main" id="{B672B744-7974-44FE-BCD3-DC09F852508F}"/>
              </a:ext>
            </a:extLst>
          </p:cNvPr>
          <p:cNvSpPr txBox="1"/>
          <p:nvPr/>
        </p:nvSpPr>
        <p:spPr>
          <a:xfrm>
            <a:off x="717642" y="5431237"/>
            <a:ext cx="2115133" cy="882806"/>
          </a:xfrm>
          <a:prstGeom prst="rect">
            <a:avLst/>
          </a:prstGeom>
          <a:noFill/>
        </p:spPr>
        <p:txBody>
          <a:bodyPr wrap="square" rtlCol="0">
            <a:spAutoFit/>
          </a:bodyPr>
          <a:lstStyle/>
          <a:p>
            <a:pPr algn="ct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9" name="TextBox 8">
            <a:extLst>
              <a:ext uri="{FF2B5EF4-FFF2-40B4-BE49-F238E27FC236}">
                <a16:creationId xmlns:a16="http://schemas.microsoft.com/office/drawing/2014/main" id="{084AFF18-8D81-469F-A2B6-D9F8D261CFB9}"/>
              </a:ext>
            </a:extLst>
          </p:cNvPr>
          <p:cNvSpPr txBox="1"/>
          <p:nvPr/>
        </p:nvSpPr>
        <p:spPr>
          <a:xfrm>
            <a:off x="9306973" y="5431237"/>
            <a:ext cx="2115133" cy="882806"/>
          </a:xfrm>
          <a:prstGeom prst="rect">
            <a:avLst/>
          </a:prstGeom>
          <a:noFill/>
        </p:spPr>
        <p:txBody>
          <a:bodyPr wrap="square" rtlCol="0">
            <a:spAutoFit/>
          </a:bodyPr>
          <a:lstStyle/>
          <a:p>
            <a:pPr algn="ct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0" name="Rectangle 36">
            <a:extLst>
              <a:ext uri="{FF2B5EF4-FFF2-40B4-BE49-F238E27FC236}">
                <a16:creationId xmlns:a16="http://schemas.microsoft.com/office/drawing/2014/main" id="{E02AC7C0-485E-4DA8-A729-28290E241CCC}"/>
              </a:ext>
            </a:extLst>
          </p:cNvPr>
          <p:cNvSpPr/>
          <p:nvPr/>
        </p:nvSpPr>
        <p:spPr>
          <a:xfrm>
            <a:off x="10158751" y="492355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dirty="0">
              <a:cs typeface="B Nazanin" panose="00000400000000000000" pitchFamily="2" charset="-78"/>
            </a:endParaRPr>
          </a:p>
        </p:txBody>
      </p:sp>
      <p:sp>
        <p:nvSpPr>
          <p:cNvPr id="11" name="Rounded Rectangle 27">
            <a:extLst>
              <a:ext uri="{FF2B5EF4-FFF2-40B4-BE49-F238E27FC236}">
                <a16:creationId xmlns:a16="http://schemas.microsoft.com/office/drawing/2014/main" id="{8102F77E-C3DC-40B4-8801-AF0392712196}"/>
              </a:ext>
            </a:extLst>
          </p:cNvPr>
          <p:cNvSpPr/>
          <p:nvPr/>
        </p:nvSpPr>
        <p:spPr>
          <a:xfrm>
            <a:off x="1562687" y="291848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cs typeface="B Nazanin" panose="00000400000000000000" pitchFamily="2" charset="-78"/>
            </a:endParaRPr>
          </a:p>
        </p:txBody>
      </p:sp>
      <p:sp>
        <p:nvSpPr>
          <p:cNvPr id="12" name="Rounded Rectangle 7">
            <a:extLst>
              <a:ext uri="{FF2B5EF4-FFF2-40B4-BE49-F238E27FC236}">
                <a16:creationId xmlns:a16="http://schemas.microsoft.com/office/drawing/2014/main" id="{0E8588CB-E50E-405B-8388-64DA2D3954B3}"/>
              </a:ext>
            </a:extLst>
          </p:cNvPr>
          <p:cNvSpPr/>
          <p:nvPr/>
        </p:nvSpPr>
        <p:spPr>
          <a:xfrm>
            <a:off x="10138191" y="2872462"/>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cs typeface="B Nazanin" panose="00000400000000000000" pitchFamily="2" charset="-78"/>
            </a:endParaRPr>
          </a:p>
        </p:txBody>
      </p:sp>
      <p:sp>
        <p:nvSpPr>
          <p:cNvPr id="13" name="Rectangle 16">
            <a:extLst>
              <a:ext uri="{FF2B5EF4-FFF2-40B4-BE49-F238E27FC236}">
                <a16:creationId xmlns:a16="http://schemas.microsoft.com/office/drawing/2014/main" id="{DF091787-48AF-4D69-8971-91B6014A50A6}"/>
              </a:ext>
            </a:extLst>
          </p:cNvPr>
          <p:cNvSpPr/>
          <p:nvPr/>
        </p:nvSpPr>
        <p:spPr>
          <a:xfrm>
            <a:off x="1605656" y="495654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cs typeface="B Nazanin" panose="00000400000000000000" pitchFamily="2" charset="-78"/>
            </a:endParaRPr>
          </a:p>
        </p:txBody>
      </p:sp>
      <p:sp>
        <p:nvSpPr>
          <p:cNvPr id="14" name="TextBox 13">
            <a:extLst>
              <a:ext uri="{FF2B5EF4-FFF2-40B4-BE49-F238E27FC236}">
                <a16:creationId xmlns:a16="http://schemas.microsoft.com/office/drawing/2014/main" id="{09EDED7C-E275-4D1F-8497-1AF92F5E5699}"/>
              </a:ext>
            </a:extLst>
          </p:cNvPr>
          <p:cNvSpPr txBox="1"/>
          <p:nvPr/>
        </p:nvSpPr>
        <p:spPr>
          <a:xfrm>
            <a:off x="717642" y="1397597"/>
            <a:ext cx="2115133" cy="882806"/>
          </a:xfrm>
          <a:prstGeom prst="rect">
            <a:avLst/>
          </a:prstGeom>
          <a:noFill/>
        </p:spPr>
        <p:txBody>
          <a:bodyPr wrap="square" rtlCol="0">
            <a:spAutoFit/>
          </a:bodyPr>
          <a:lstStyle/>
          <a:p>
            <a:pPr algn="ct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5" name="TextBox 14">
            <a:extLst>
              <a:ext uri="{FF2B5EF4-FFF2-40B4-BE49-F238E27FC236}">
                <a16:creationId xmlns:a16="http://schemas.microsoft.com/office/drawing/2014/main" id="{705044DB-8C5B-4F59-A508-757FB7022DE9}"/>
              </a:ext>
            </a:extLst>
          </p:cNvPr>
          <p:cNvSpPr txBox="1"/>
          <p:nvPr/>
        </p:nvSpPr>
        <p:spPr>
          <a:xfrm>
            <a:off x="9306973" y="1397597"/>
            <a:ext cx="2115133" cy="882806"/>
          </a:xfrm>
          <a:prstGeom prst="rect">
            <a:avLst/>
          </a:prstGeom>
          <a:noFill/>
        </p:spPr>
        <p:txBody>
          <a:bodyPr wrap="square" rtlCol="0">
            <a:spAutoFit/>
          </a:bodyPr>
          <a:lstStyle/>
          <a:p>
            <a:pPr algn="ctr" rtl="1">
              <a:lnSpc>
                <a:spcPct val="107000"/>
              </a:lnSpc>
              <a:spcAft>
                <a:spcPts val="800"/>
              </a:spcAft>
            </a:pPr>
            <a:r>
              <a:rPr lang="fa-IR"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6" name="Freeform 18">
            <a:extLst>
              <a:ext uri="{FF2B5EF4-FFF2-40B4-BE49-F238E27FC236}">
                <a16:creationId xmlns:a16="http://schemas.microsoft.com/office/drawing/2014/main" id="{7DD5C14F-CEDD-4A2A-8564-282413C3B525}"/>
              </a:ext>
            </a:extLst>
          </p:cNvPr>
          <p:cNvSpPr/>
          <p:nvPr/>
        </p:nvSpPr>
        <p:spPr>
          <a:xfrm>
            <a:off x="1562687" y="852462"/>
            <a:ext cx="439174" cy="35444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dirty="0">
              <a:cs typeface="B Nazanin" panose="00000400000000000000" pitchFamily="2" charset="-78"/>
            </a:endParaRPr>
          </a:p>
        </p:txBody>
      </p:sp>
      <p:sp>
        <p:nvSpPr>
          <p:cNvPr id="17" name="Block Arc 10">
            <a:extLst>
              <a:ext uri="{FF2B5EF4-FFF2-40B4-BE49-F238E27FC236}">
                <a16:creationId xmlns:a16="http://schemas.microsoft.com/office/drawing/2014/main" id="{EE663DD7-0C4E-496E-B5AD-EC8E27AB6B05}"/>
              </a:ext>
            </a:extLst>
          </p:cNvPr>
          <p:cNvSpPr/>
          <p:nvPr/>
        </p:nvSpPr>
        <p:spPr>
          <a:xfrm>
            <a:off x="10091365" y="869880"/>
            <a:ext cx="478961" cy="32442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a:solidFill>
                <a:schemeClr val="tx1"/>
              </a:solidFill>
              <a:cs typeface="B Nazanin" panose="00000400000000000000" pitchFamily="2" charset="-78"/>
            </a:endParaRPr>
          </a:p>
        </p:txBody>
      </p:sp>
      <p:pic>
        <p:nvPicPr>
          <p:cNvPr id="18" name="Marcador de posición de imagen 17">
            <a:extLst>
              <a:ext uri="{FF2B5EF4-FFF2-40B4-BE49-F238E27FC236}">
                <a16:creationId xmlns:a16="http://schemas.microsoft.com/office/drawing/2014/main" id="{07272389-6804-46CE-A2E3-B9F13310D98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ln>
            <a:solidFill>
              <a:srgbClr val="374562"/>
            </a:solidFill>
          </a:ln>
        </p:spPr>
      </p:pic>
      <p:sp>
        <p:nvSpPr>
          <p:cNvPr id="19" name="Rectángulo 18">
            <a:extLst>
              <a:ext uri="{FF2B5EF4-FFF2-40B4-BE49-F238E27FC236}">
                <a16:creationId xmlns:a16="http://schemas.microsoft.com/office/drawing/2014/main" id="{8F665132-8120-4C08-BC19-6D5685494954}"/>
              </a:ext>
            </a:extLst>
          </p:cNvPr>
          <p:cNvSpPr/>
          <p:nvPr/>
        </p:nvSpPr>
        <p:spPr>
          <a:xfrm>
            <a:off x="199292" y="199292"/>
            <a:ext cx="11781693" cy="6424246"/>
          </a:xfrm>
          <a:prstGeom prst="rect">
            <a:avLst/>
          </a:prstGeom>
          <a:noFill/>
          <a:ln w="57150">
            <a:solidFill>
              <a:srgbClr val="374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dirty="0">
              <a:cs typeface="B Nazanin" panose="00000400000000000000" pitchFamily="2" charset="-78"/>
            </a:endParaRPr>
          </a:p>
        </p:txBody>
      </p:sp>
    </p:spTree>
    <p:extLst>
      <p:ext uri="{BB962C8B-B14F-4D97-AF65-F5344CB8AC3E}">
        <p14:creationId xmlns:p14="http://schemas.microsoft.com/office/powerpoint/2010/main" val="3448158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 name="Connector: Elbow 157">
            <a:extLst>
              <a:ext uri="{FF2B5EF4-FFF2-40B4-BE49-F238E27FC236}">
                <a16:creationId xmlns:a16="http://schemas.microsoft.com/office/drawing/2014/main" id="{84ADEF75-CFD7-421C-8C42-531F7E77812B}"/>
              </a:ext>
            </a:extLst>
          </p:cNvPr>
          <p:cNvCxnSpPr>
            <a:cxnSpLocks/>
          </p:cNvCxnSpPr>
          <p:nvPr/>
        </p:nvCxnSpPr>
        <p:spPr>
          <a:xfrm>
            <a:off x="6891335" y="1956334"/>
            <a:ext cx="2806976" cy="1097280"/>
          </a:xfrm>
          <a:prstGeom prst="bentConnector3">
            <a:avLst>
              <a:gd name="adj1" fmla="val 100117"/>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cxnSp>
        <p:nvCxnSpPr>
          <p:cNvPr id="156" name="Connector: Elbow 155">
            <a:extLst>
              <a:ext uri="{FF2B5EF4-FFF2-40B4-BE49-F238E27FC236}">
                <a16:creationId xmlns:a16="http://schemas.microsoft.com/office/drawing/2014/main" id="{6506842C-5191-4013-ABC7-A85B4BA62C4D}"/>
              </a:ext>
            </a:extLst>
          </p:cNvPr>
          <p:cNvCxnSpPr>
            <a:cxnSpLocks/>
            <a:endCxn id="171" idx="0"/>
          </p:cNvCxnSpPr>
          <p:nvPr/>
        </p:nvCxnSpPr>
        <p:spPr>
          <a:xfrm rot="10800000" flipV="1">
            <a:off x="2191438" y="1901240"/>
            <a:ext cx="3361134" cy="1138947"/>
          </a:xfrm>
          <a:prstGeom prst="bentConnector2">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1" name="Circle: Hollow 170">
            <a:extLst>
              <a:ext uri="{FF2B5EF4-FFF2-40B4-BE49-F238E27FC236}">
                <a16:creationId xmlns:a16="http://schemas.microsoft.com/office/drawing/2014/main" id="{0AB51016-7DC0-49C4-8236-6D7E3CE1891E}"/>
              </a:ext>
            </a:extLst>
          </p:cNvPr>
          <p:cNvSpPr/>
          <p:nvPr/>
        </p:nvSpPr>
        <p:spPr>
          <a:xfrm>
            <a:off x="2037501" y="3040188"/>
            <a:ext cx="307874" cy="307874"/>
          </a:xfrm>
          <a:prstGeom prst="donu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cs typeface="B Nazanin" panose="00000400000000000000" pitchFamily="2" charset="-78"/>
            </a:endParaRPr>
          </a:p>
        </p:txBody>
      </p:sp>
      <p:sp>
        <p:nvSpPr>
          <p:cNvPr id="173" name="Circle: Hollow 172">
            <a:extLst>
              <a:ext uri="{FF2B5EF4-FFF2-40B4-BE49-F238E27FC236}">
                <a16:creationId xmlns:a16="http://schemas.microsoft.com/office/drawing/2014/main" id="{5C889956-7BEB-4B9B-85E2-D68DD708BB03}"/>
              </a:ext>
            </a:extLst>
          </p:cNvPr>
          <p:cNvSpPr/>
          <p:nvPr/>
        </p:nvSpPr>
        <p:spPr>
          <a:xfrm>
            <a:off x="5942063" y="3025138"/>
            <a:ext cx="307874" cy="307874"/>
          </a:xfrm>
          <a:prstGeom prst="donu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cs typeface="B Nazanin" panose="00000400000000000000" pitchFamily="2" charset="-78"/>
            </a:endParaRPr>
          </a:p>
        </p:txBody>
      </p:sp>
      <p:sp>
        <p:nvSpPr>
          <p:cNvPr id="174" name="Circle: Hollow 173">
            <a:extLst>
              <a:ext uri="{FF2B5EF4-FFF2-40B4-BE49-F238E27FC236}">
                <a16:creationId xmlns:a16="http://schemas.microsoft.com/office/drawing/2014/main" id="{574BA8DF-A2FC-47C9-8D9E-950D7C75396B}"/>
              </a:ext>
            </a:extLst>
          </p:cNvPr>
          <p:cNvSpPr/>
          <p:nvPr/>
        </p:nvSpPr>
        <p:spPr>
          <a:xfrm>
            <a:off x="9541620" y="3053614"/>
            <a:ext cx="307874" cy="307874"/>
          </a:xfrm>
          <a:prstGeom prst="donu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cs typeface="B Nazanin" panose="00000400000000000000" pitchFamily="2" charset="-78"/>
            </a:endParaRPr>
          </a:p>
        </p:txBody>
      </p:sp>
      <p:cxnSp>
        <p:nvCxnSpPr>
          <p:cNvPr id="177" name="Straight Connector 176">
            <a:extLst>
              <a:ext uri="{FF2B5EF4-FFF2-40B4-BE49-F238E27FC236}">
                <a16:creationId xmlns:a16="http://schemas.microsoft.com/office/drawing/2014/main" id="{9EA53286-6718-446D-B200-546704892961}"/>
              </a:ext>
            </a:extLst>
          </p:cNvPr>
          <p:cNvCxnSpPr>
            <a:cxnSpLocks/>
            <a:endCxn id="173" idx="0"/>
          </p:cNvCxnSpPr>
          <p:nvPr/>
        </p:nvCxnSpPr>
        <p:spPr>
          <a:xfrm>
            <a:off x="6087711" y="2398264"/>
            <a:ext cx="8289" cy="62687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0F09A816-3FBE-40CF-8F44-31C9C3C4F87B}"/>
              </a:ext>
            </a:extLst>
          </p:cNvPr>
          <p:cNvGrpSpPr/>
          <p:nvPr/>
        </p:nvGrpSpPr>
        <p:grpSpPr>
          <a:xfrm>
            <a:off x="4791240" y="1469051"/>
            <a:ext cx="2609520" cy="1291565"/>
            <a:chOff x="4853562" y="1589418"/>
            <a:chExt cx="2609520" cy="1291565"/>
          </a:xfrm>
        </p:grpSpPr>
        <p:sp>
          <p:nvSpPr>
            <p:cNvPr id="151" name="Freeform 7">
              <a:extLst>
                <a:ext uri="{FF2B5EF4-FFF2-40B4-BE49-F238E27FC236}">
                  <a16:creationId xmlns:a16="http://schemas.microsoft.com/office/drawing/2014/main" id="{860456B8-165F-4389-AAA6-995C3039D548}"/>
                </a:ext>
              </a:extLst>
            </p:cNvPr>
            <p:cNvSpPr>
              <a:spLocks noChangeAspect="1"/>
            </p:cNvSpPr>
            <p:nvPr/>
          </p:nvSpPr>
          <p:spPr>
            <a:xfrm flipH="1">
              <a:off x="4853562" y="1589418"/>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152" name="Freeform 7">
              <a:extLst>
                <a:ext uri="{FF2B5EF4-FFF2-40B4-BE49-F238E27FC236}">
                  <a16:creationId xmlns:a16="http://schemas.microsoft.com/office/drawing/2014/main" id="{4C934F4B-5E71-4FDC-86EF-68DFBC4E86FF}"/>
                </a:ext>
              </a:extLst>
            </p:cNvPr>
            <p:cNvSpPr>
              <a:spLocks noChangeAspect="1"/>
            </p:cNvSpPr>
            <p:nvPr/>
          </p:nvSpPr>
          <p:spPr>
            <a:xfrm flipH="1">
              <a:off x="5230834" y="1678285"/>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dirty="0">
                <a:solidFill>
                  <a:schemeClr val="tx1"/>
                </a:solidFill>
                <a:cs typeface="B Nazanin" panose="00000400000000000000" pitchFamily="2" charset="-78"/>
              </a:endParaRPr>
            </a:p>
          </p:txBody>
        </p:sp>
      </p:grpSp>
      <p:sp>
        <p:nvSpPr>
          <p:cNvPr id="179" name="Rectangle 178">
            <a:extLst>
              <a:ext uri="{FF2B5EF4-FFF2-40B4-BE49-F238E27FC236}">
                <a16:creationId xmlns:a16="http://schemas.microsoft.com/office/drawing/2014/main" id="{FDC23383-819D-4F3C-9F44-20675609119C}"/>
              </a:ext>
            </a:extLst>
          </p:cNvPr>
          <p:cNvSpPr/>
          <p:nvPr/>
        </p:nvSpPr>
        <p:spPr>
          <a:xfrm>
            <a:off x="5464812" y="1940756"/>
            <a:ext cx="1646436" cy="646331"/>
          </a:xfrm>
          <a:prstGeom prst="rect">
            <a:avLst/>
          </a:prstGeom>
        </p:spPr>
        <p:txBody>
          <a:bodyPr wrap="square">
            <a:spAutoFit/>
          </a:bodyPr>
          <a:lstStyle/>
          <a:p>
            <a:pPr algn="ctr" rtl="1"/>
            <a:r>
              <a:rPr lang="fa-IR" b="1" dirty="0">
                <a:solidFill>
                  <a:schemeClr val="accent1"/>
                </a:solidFill>
                <a:cs typeface="B Nazanin" panose="00000400000000000000" pitchFamily="2" charset="-78"/>
              </a:rPr>
              <a:t>رایانش </a:t>
            </a:r>
          </a:p>
          <a:p>
            <a:pPr algn="ctr" rtl="1"/>
            <a:r>
              <a:rPr lang="fa-IR" b="1" dirty="0">
                <a:solidFill>
                  <a:schemeClr val="accent1"/>
                </a:solidFill>
                <a:cs typeface="B Nazanin" panose="00000400000000000000" pitchFamily="2" charset="-78"/>
              </a:rPr>
              <a:t>ابری</a:t>
            </a:r>
            <a:endParaRPr lang="en-US" b="1" dirty="0">
              <a:solidFill>
                <a:schemeClr val="accent1"/>
              </a:solidFill>
              <a:cs typeface="B Nazanin" panose="00000400000000000000" pitchFamily="2" charset="-78"/>
            </a:endParaRPr>
          </a:p>
        </p:txBody>
      </p:sp>
      <p:grpSp>
        <p:nvGrpSpPr>
          <p:cNvPr id="180" name="Group 179">
            <a:extLst>
              <a:ext uri="{FF2B5EF4-FFF2-40B4-BE49-F238E27FC236}">
                <a16:creationId xmlns:a16="http://schemas.microsoft.com/office/drawing/2014/main" id="{25A16F54-A194-4666-88A5-619DEBD3F814}"/>
              </a:ext>
            </a:extLst>
          </p:cNvPr>
          <p:cNvGrpSpPr/>
          <p:nvPr/>
        </p:nvGrpSpPr>
        <p:grpSpPr>
          <a:xfrm>
            <a:off x="913923" y="5595719"/>
            <a:ext cx="2920054" cy="834127"/>
            <a:chOff x="1418889" y="4287807"/>
            <a:chExt cx="1681201" cy="834127"/>
          </a:xfrm>
        </p:grpSpPr>
        <p:sp>
          <p:nvSpPr>
            <p:cNvPr id="181" name="TextBox 180">
              <a:extLst>
                <a:ext uri="{FF2B5EF4-FFF2-40B4-BE49-F238E27FC236}">
                  <a16:creationId xmlns:a16="http://schemas.microsoft.com/office/drawing/2014/main" id="{FAFA5761-88C5-418F-82E5-A9642BAF0609}"/>
                </a:ext>
              </a:extLst>
            </p:cNvPr>
            <p:cNvSpPr txBox="1"/>
            <p:nvPr/>
          </p:nvSpPr>
          <p:spPr>
            <a:xfrm>
              <a:off x="1418889" y="4634365"/>
              <a:ext cx="1681201" cy="487569"/>
            </a:xfrm>
            <a:prstGeom prst="rect">
              <a:avLst/>
            </a:prstGeom>
            <a:noFill/>
          </p:spPr>
          <p:txBody>
            <a:bodyPr wrap="square" rtlCol="0" anchor="ctr">
              <a:spAutoFit/>
            </a:bodyPr>
            <a:lstStyle/>
            <a:p>
              <a:pPr algn="ct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82" name="TextBox 181">
              <a:extLst>
                <a:ext uri="{FF2B5EF4-FFF2-40B4-BE49-F238E27FC236}">
                  <a16:creationId xmlns:a16="http://schemas.microsoft.com/office/drawing/2014/main" id="{7E3D7E2A-B16A-45E5-9DC2-13B329169A50}"/>
                </a:ext>
              </a:extLst>
            </p:cNvPr>
            <p:cNvSpPr txBox="1"/>
            <p:nvPr/>
          </p:nvSpPr>
          <p:spPr>
            <a:xfrm>
              <a:off x="1418889" y="4287807"/>
              <a:ext cx="1681201" cy="307777"/>
            </a:xfrm>
            <a:prstGeom prst="rect">
              <a:avLst/>
            </a:prstGeom>
            <a:noFill/>
            <a:ln w="3175">
              <a:noFill/>
            </a:ln>
          </p:spPr>
          <p:txBody>
            <a:bodyPr wrap="square" rtlCol="0" anchor="ctr">
              <a:spAutoFit/>
            </a:bodyPr>
            <a:lstStyle/>
            <a:p>
              <a:pPr algn="ctr" rtl="1"/>
              <a:r>
                <a:rPr lang="fa-IR" altLang="ko-KR" sz="1400" b="1" dirty="0">
                  <a:cs typeface="B Nazanin" panose="00000400000000000000" pitchFamily="2" charset="-78"/>
                </a:rPr>
                <a:t>محتوا در اینجا</a:t>
              </a:r>
              <a:endParaRPr lang="ko-KR" altLang="en-US" sz="1400" b="1" dirty="0">
                <a:cs typeface="B Nazanin" panose="00000400000000000000" pitchFamily="2" charset="-78"/>
              </a:endParaRPr>
            </a:p>
          </p:txBody>
        </p:sp>
      </p:grpSp>
      <p:grpSp>
        <p:nvGrpSpPr>
          <p:cNvPr id="183" name="Group 182">
            <a:extLst>
              <a:ext uri="{FF2B5EF4-FFF2-40B4-BE49-F238E27FC236}">
                <a16:creationId xmlns:a16="http://schemas.microsoft.com/office/drawing/2014/main" id="{33E00CC0-FDC9-417E-B79F-9B58B7D9F042}"/>
              </a:ext>
            </a:extLst>
          </p:cNvPr>
          <p:cNvGrpSpPr/>
          <p:nvPr/>
        </p:nvGrpSpPr>
        <p:grpSpPr>
          <a:xfrm>
            <a:off x="4618661" y="5595719"/>
            <a:ext cx="2920054" cy="834127"/>
            <a:chOff x="1418889" y="4287807"/>
            <a:chExt cx="1681201" cy="834127"/>
          </a:xfrm>
        </p:grpSpPr>
        <p:sp>
          <p:nvSpPr>
            <p:cNvPr id="184" name="TextBox 183">
              <a:extLst>
                <a:ext uri="{FF2B5EF4-FFF2-40B4-BE49-F238E27FC236}">
                  <a16:creationId xmlns:a16="http://schemas.microsoft.com/office/drawing/2014/main" id="{123183BD-335D-46FA-BFB6-7BBF0E67A09B}"/>
                </a:ext>
              </a:extLst>
            </p:cNvPr>
            <p:cNvSpPr txBox="1"/>
            <p:nvPr/>
          </p:nvSpPr>
          <p:spPr>
            <a:xfrm>
              <a:off x="1418889" y="4634365"/>
              <a:ext cx="1681201" cy="487569"/>
            </a:xfrm>
            <a:prstGeom prst="rect">
              <a:avLst/>
            </a:prstGeom>
            <a:noFill/>
          </p:spPr>
          <p:txBody>
            <a:bodyPr wrap="square" rtlCol="0" anchor="ctr">
              <a:spAutoFit/>
            </a:bodyPr>
            <a:lstStyle/>
            <a:p>
              <a:pPr algn="ct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85" name="TextBox 184">
              <a:extLst>
                <a:ext uri="{FF2B5EF4-FFF2-40B4-BE49-F238E27FC236}">
                  <a16:creationId xmlns:a16="http://schemas.microsoft.com/office/drawing/2014/main" id="{666763D6-0E5A-4276-AC83-EBFD649D4B0D}"/>
                </a:ext>
              </a:extLst>
            </p:cNvPr>
            <p:cNvSpPr txBox="1"/>
            <p:nvPr/>
          </p:nvSpPr>
          <p:spPr>
            <a:xfrm>
              <a:off x="1418889" y="4287807"/>
              <a:ext cx="1681201" cy="307777"/>
            </a:xfrm>
            <a:prstGeom prst="rect">
              <a:avLst/>
            </a:prstGeom>
            <a:noFill/>
            <a:ln w="3175">
              <a:noFill/>
            </a:ln>
          </p:spPr>
          <p:txBody>
            <a:bodyPr wrap="square" rtlCol="0" anchor="ctr">
              <a:spAutoFit/>
            </a:bodyPr>
            <a:lstStyle/>
            <a:p>
              <a:pPr algn="ctr" rtl="1"/>
              <a:r>
                <a:rPr lang="fa-IR" altLang="ko-KR" sz="1400" b="1" dirty="0">
                  <a:cs typeface="B Nazanin" panose="00000400000000000000" pitchFamily="2" charset="-78"/>
                </a:rPr>
                <a:t>محتوا در اینجا</a:t>
              </a:r>
              <a:endParaRPr lang="ko-KR" altLang="en-US" sz="1400" b="1" dirty="0">
                <a:cs typeface="B Nazanin" panose="00000400000000000000" pitchFamily="2" charset="-78"/>
              </a:endParaRPr>
            </a:p>
          </p:txBody>
        </p:sp>
      </p:grpSp>
      <p:grpSp>
        <p:nvGrpSpPr>
          <p:cNvPr id="186" name="Group 185">
            <a:extLst>
              <a:ext uri="{FF2B5EF4-FFF2-40B4-BE49-F238E27FC236}">
                <a16:creationId xmlns:a16="http://schemas.microsoft.com/office/drawing/2014/main" id="{5D6929F6-0055-4944-B54D-0F240846992E}"/>
              </a:ext>
            </a:extLst>
          </p:cNvPr>
          <p:cNvGrpSpPr/>
          <p:nvPr/>
        </p:nvGrpSpPr>
        <p:grpSpPr>
          <a:xfrm>
            <a:off x="8323398" y="5595719"/>
            <a:ext cx="2920054" cy="834127"/>
            <a:chOff x="1418889" y="4287807"/>
            <a:chExt cx="1681201" cy="834127"/>
          </a:xfrm>
        </p:grpSpPr>
        <p:sp>
          <p:nvSpPr>
            <p:cNvPr id="187" name="TextBox 186">
              <a:extLst>
                <a:ext uri="{FF2B5EF4-FFF2-40B4-BE49-F238E27FC236}">
                  <a16:creationId xmlns:a16="http://schemas.microsoft.com/office/drawing/2014/main" id="{947D3436-7B08-484D-BB92-1D99BDAAC4F5}"/>
                </a:ext>
              </a:extLst>
            </p:cNvPr>
            <p:cNvSpPr txBox="1"/>
            <p:nvPr/>
          </p:nvSpPr>
          <p:spPr>
            <a:xfrm>
              <a:off x="1418889" y="4634365"/>
              <a:ext cx="1681201" cy="487569"/>
            </a:xfrm>
            <a:prstGeom prst="rect">
              <a:avLst/>
            </a:prstGeom>
            <a:noFill/>
          </p:spPr>
          <p:txBody>
            <a:bodyPr wrap="square" rtlCol="0" anchor="ctr">
              <a:spAutoFit/>
            </a:bodyPr>
            <a:lstStyle/>
            <a:p>
              <a:pPr algn="ct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88" name="TextBox 187">
              <a:extLst>
                <a:ext uri="{FF2B5EF4-FFF2-40B4-BE49-F238E27FC236}">
                  <a16:creationId xmlns:a16="http://schemas.microsoft.com/office/drawing/2014/main" id="{6DCA11DF-796D-4231-87B0-A7AE5F8C27AA}"/>
                </a:ext>
              </a:extLst>
            </p:cNvPr>
            <p:cNvSpPr txBox="1"/>
            <p:nvPr/>
          </p:nvSpPr>
          <p:spPr>
            <a:xfrm>
              <a:off x="1418889" y="4287807"/>
              <a:ext cx="1681201" cy="307777"/>
            </a:xfrm>
            <a:prstGeom prst="rect">
              <a:avLst/>
            </a:prstGeom>
            <a:noFill/>
            <a:ln w="3175">
              <a:noFill/>
            </a:ln>
          </p:spPr>
          <p:txBody>
            <a:bodyPr wrap="square" rtlCol="0" anchor="ctr">
              <a:spAutoFit/>
            </a:bodyPr>
            <a:lstStyle/>
            <a:p>
              <a:pPr algn="ctr" rtl="1"/>
              <a:r>
                <a:rPr lang="fa-IR" altLang="ko-KR" sz="1400" b="1" dirty="0">
                  <a:cs typeface="B Nazanin" panose="00000400000000000000" pitchFamily="2" charset="-78"/>
                </a:rPr>
                <a:t>محتوا در اینجا</a:t>
              </a:r>
              <a:endParaRPr lang="ko-KR" altLang="en-US" sz="1400" b="1" dirty="0">
                <a:cs typeface="B Nazanin" panose="00000400000000000000" pitchFamily="2" charset="-78"/>
              </a:endParaRPr>
            </a:p>
          </p:txBody>
        </p:sp>
      </p:grpSp>
      <p:grpSp>
        <p:nvGrpSpPr>
          <p:cNvPr id="56" name="Grupo 55">
            <a:extLst>
              <a:ext uri="{FF2B5EF4-FFF2-40B4-BE49-F238E27FC236}">
                <a16:creationId xmlns:a16="http://schemas.microsoft.com/office/drawing/2014/main" id="{954F72B3-37CB-42C3-BB62-F2D69F83AEF3}"/>
              </a:ext>
            </a:extLst>
          </p:cNvPr>
          <p:cNvGrpSpPr/>
          <p:nvPr/>
        </p:nvGrpSpPr>
        <p:grpSpPr>
          <a:xfrm>
            <a:off x="5438776" y="4016375"/>
            <a:ext cx="1306513" cy="1287463"/>
            <a:chOff x="5438776" y="4016375"/>
            <a:chExt cx="1306513" cy="1287463"/>
          </a:xfrm>
        </p:grpSpPr>
        <p:sp>
          <p:nvSpPr>
            <p:cNvPr id="53" name="Freeform 5">
              <a:extLst>
                <a:ext uri="{FF2B5EF4-FFF2-40B4-BE49-F238E27FC236}">
                  <a16:creationId xmlns:a16="http://schemas.microsoft.com/office/drawing/2014/main" id="{60559D16-32C3-4FAF-B2FB-90934EEE59EB}"/>
                </a:ext>
              </a:extLst>
            </p:cNvPr>
            <p:cNvSpPr>
              <a:spLocks noEditPoints="1"/>
            </p:cNvSpPr>
            <p:nvPr/>
          </p:nvSpPr>
          <p:spPr bwMode="auto">
            <a:xfrm>
              <a:off x="5438776" y="4016375"/>
              <a:ext cx="1306513" cy="1287463"/>
            </a:xfrm>
            <a:custGeom>
              <a:avLst/>
              <a:gdLst>
                <a:gd name="T0" fmla="*/ 8 w 758"/>
                <a:gd name="T1" fmla="*/ 718 h 746"/>
                <a:gd name="T2" fmla="*/ 13 w 758"/>
                <a:gd name="T3" fmla="*/ 197 h 746"/>
                <a:gd name="T4" fmla="*/ 241 w 758"/>
                <a:gd name="T5" fmla="*/ 338 h 746"/>
                <a:gd name="T6" fmla="*/ 247 w 758"/>
                <a:gd name="T7" fmla="*/ 197 h 746"/>
                <a:gd name="T8" fmla="*/ 359 w 758"/>
                <a:gd name="T9" fmla="*/ 254 h 746"/>
                <a:gd name="T10" fmla="*/ 471 w 758"/>
                <a:gd name="T11" fmla="*/ 339 h 746"/>
                <a:gd name="T12" fmla="*/ 491 w 758"/>
                <a:gd name="T13" fmla="*/ 95 h 746"/>
                <a:gd name="T14" fmla="*/ 605 w 758"/>
                <a:gd name="T15" fmla="*/ 4 h 746"/>
                <a:gd name="T16" fmla="*/ 617 w 758"/>
                <a:gd name="T17" fmla="*/ 344 h 746"/>
                <a:gd name="T18" fmla="*/ 655 w 758"/>
                <a:gd name="T19" fmla="*/ 53 h 746"/>
                <a:gd name="T20" fmla="*/ 744 w 758"/>
                <a:gd name="T21" fmla="*/ 24 h 746"/>
                <a:gd name="T22" fmla="*/ 756 w 758"/>
                <a:gd name="T23" fmla="*/ 370 h 746"/>
                <a:gd name="T24" fmla="*/ 380 w 758"/>
                <a:gd name="T25" fmla="*/ 746 h 746"/>
                <a:gd name="T26" fmla="*/ 163 w 758"/>
                <a:gd name="T27" fmla="*/ 452 h 746"/>
                <a:gd name="T28" fmla="*/ 125 w 758"/>
                <a:gd name="T29" fmla="*/ 530 h 746"/>
                <a:gd name="T30" fmla="*/ 172 w 758"/>
                <a:gd name="T31" fmla="*/ 597 h 746"/>
                <a:gd name="T32" fmla="*/ 188 w 758"/>
                <a:gd name="T33" fmla="*/ 640 h 746"/>
                <a:gd name="T34" fmla="*/ 253 w 758"/>
                <a:gd name="T35" fmla="*/ 697 h 746"/>
                <a:gd name="T36" fmla="*/ 338 w 758"/>
                <a:gd name="T37" fmla="*/ 677 h 746"/>
                <a:gd name="T38" fmla="*/ 408 w 758"/>
                <a:gd name="T39" fmla="*/ 609 h 746"/>
                <a:gd name="T40" fmla="*/ 422 w 758"/>
                <a:gd name="T41" fmla="*/ 516 h 746"/>
                <a:gd name="T42" fmla="*/ 421 w 758"/>
                <a:gd name="T43" fmla="*/ 474 h 746"/>
                <a:gd name="T44" fmla="*/ 379 w 758"/>
                <a:gd name="T45" fmla="*/ 427 h 746"/>
                <a:gd name="T46" fmla="*/ 340 w 758"/>
                <a:gd name="T47" fmla="*/ 412 h 746"/>
                <a:gd name="T48" fmla="*/ 259 w 758"/>
                <a:gd name="T49" fmla="*/ 379 h 746"/>
                <a:gd name="T50" fmla="*/ 188 w 758"/>
                <a:gd name="T51" fmla="*/ 430 h 746"/>
                <a:gd name="T52" fmla="*/ 590 w 758"/>
                <a:gd name="T53" fmla="*/ 457 h 746"/>
                <a:gd name="T54" fmla="*/ 527 w 758"/>
                <a:gd name="T55" fmla="*/ 447 h 746"/>
                <a:gd name="T56" fmla="*/ 468 w 758"/>
                <a:gd name="T57" fmla="*/ 481 h 746"/>
                <a:gd name="T58" fmla="*/ 446 w 758"/>
                <a:gd name="T59" fmla="*/ 543 h 746"/>
                <a:gd name="T60" fmla="*/ 469 w 758"/>
                <a:gd name="T61" fmla="*/ 607 h 746"/>
                <a:gd name="T62" fmla="*/ 526 w 758"/>
                <a:gd name="T63" fmla="*/ 640 h 746"/>
                <a:gd name="T64" fmla="*/ 584 w 758"/>
                <a:gd name="T65" fmla="*/ 626 h 746"/>
                <a:gd name="T66" fmla="*/ 623 w 758"/>
                <a:gd name="T67" fmla="*/ 584 h 746"/>
                <a:gd name="T68" fmla="*/ 629 w 758"/>
                <a:gd name="T69" fmla="*/ 524 h 746"/>
                <a:gd name="T70" fmla="*/ 595 w 758"/>
                <a:gd name="T71" fmla="*/ 477 h 746"/>
                <a:gd name="T72" fmla="*/ 537 w 758"/>
                <a:gd name="T73" fmla="*/ 334 h 746"/>
                <a:gd name="T74" fmla="*/ 560 w 758"/>
                <a:gd name="T75" fmla="*/ 215 h 746"/>
                <a:gd name="T76" fmla="*/ 562 w 758"/>
                <a:gd name="T77" fmla="*/ 79 h 746"/>
                <a:gd name="T78" fmla="*/ 538 w 758"/>
                <a:gd name="T79" fmla="*/ 87 h 746"/>
                <a:gd name="T80" fmla="*/ 554 w 758"/>
                <a:gd name="T81" fmla="*/ 176 h 746"/>
                <a:gd name="T82" fmla="*/ 696 w 758"/>
                <a:gd name="T83" fmla="*/ 282 h 746"/>
                <a:gd name="T84" fmla="*/ 679 w 758"/>
                <a:gd name="T85" fmla="*/ 226 h 746"/>
                <a:gd name="T86" fmla="*/ 684 w 758"/>
                <a:gd name="T87" fmla="*/ 345 h 746"/>
                <a:gd name="T88" fmla="*/ 673 w 758"/>
                <a:gd name="T89" fmla="*/ 184 h 746"/>
                <a:gd name="T90" fmla="*/ 693 w 758"/>
                <a:gd name="T91" fmla="*/ 64 h 746"/>
                <a:gd name="T92" fmla="*/ 673 w 758"/>
                <a:gd name="T93" fmla="*/ 18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8" h="746">
                  <a:moveTo>
                    <a:pt x="380" y="746"/>
                  </a:moveTo>
                  <a:cubicBezTo>
                    <a:pt x="265" y="746"/>
                    <a:pt x="151" y="746"/>
                    <a:pt x="36" y="746"/>
                  </a:cubicBezTo>
                  <a:cubicBezTo>
                    <a:pt x="9" y="746"/>
                    <a:pt x="8" y="745"/>
                    <a:pt x="8" y="718"/>
                  </a:cubicBezTo>
                  <a:cubicBezTo>
                    <a:pt x="8" y="559"/>
                    <a:pt x="8" y="399"/>
                    <a:pt x="8" y="240"/>
                  </a:cubicBezTo>
                  <a:cubicBezTo>
                    <a:pt x="8" y="237"/>
                    <a:pt x="7" y="233"/>
                    <a:pt x="8" y="230"/>
                  </a:cubicBezTo>
                  <a:cubicBezTo>
                    <a:pt x="10" y="219"/>
                    <a:pt x="0" y="203"/>
                    <a:pt x="13" y="197"/>
                  </a:cubicBezTo>
                  <a:cubicBezTo>
                    <a:pt x="23" y="193"/>
                    <a:pt x="34" y="206"/>
                    <a:pt x="43" y="212"/>
                  </a:cubicBezTo>
                  <a:cubicBezTo>
                    <a:pt x="103" y="251"/>
                    <a:pt x="162" y="291"/>
                    <a:pt x="222" y="330"/>
                  </a:cubicBezTo>
                  <a:cubicBezTo>
                    <a:pt x="228" y="334"/>
                    <a:pt x="234" y="342"/>
                    <a:pt x="241" y="338"/>
                  </a:cubicBezTo>
                  <a:cubicBezTo>
                    <a:pt x="247" y="335"/>
                    <a:pt x="243" y="326"/>
                    <a:pt x="243" y="319"/>
                  </a:cubicBezTo>
                  <a:cubicBezTo>
                    <a:pt x="243" y="284"/>
                    <a:pt x="243" y="249"/>
                    <a:pt x="243" y="213"/>
                  </a:cubicBezTo>
                  <a:cubicBezTo>
                    <a:pt x="243" y="208"/>
                    <a:pt x="241" y="200"/>
                    <a:pt x="247" y="197"/>
                  </a:cubicBezTo>
                  <a:cubicBezTo>
                    <a:pt x="253" y="193"/>
                    <a:pt x="258" y="199"/>
                    <a:pt x="263" y="202"/>
                  </a:cubicBezTo>
                  <a:cubicBezTo>
                    <a:pt x="289" y="219"/>
                    <a:pt x="315" y="237"/>
                    <a:pt x="341" y="254"/>
                  </a:cubicBezTo>
                  <a:cubicBezTo>
                    <a:pt x="346" y="256"/>
                    <a:pt x="352" y="269"/>
                    <a:pt x="359" y="254"/>
                  </a:cubicBezTo>
                  <a:cubicBezTo>
                    <a:pt x="361" y="251"/>
                    <a:pt x="366" y="255"/>
                    <a:pt x="365" y="259"/>
                  </a:cubicBezTo>
                  <a:cubicBezTo>
                    <a:pt x="361" y="271"/>
                    <a:pt x="371" y="273"/>
                    <a:pt x="378" y="278"/>
                  </a:cubicBezTo>
                  <a:cubicBezTo>
                    <a:pt x="409" y="298"/>
                    <a:pt x="440" y="319"/>
                    <a:pt x="471" y="339"/>
                  </a:cubicBezTo>
                  <a:cubicBezTo>
                    <a:pt x="476" y="342"/>
                    <a:pt x="480" y="348"/>
                    <a:pt x="487" y="345"/>
                  </a:cubicBezTo>
                  <a:cubicBezTo>
                    <a:pt x="493" y="342"/>
                    <a:pt x="491" y="334"/>
                    <a:pt x="491" y="329"/>
                  </a:cubicBezTo>
                  <a:cubicBezTo>
                    <a:pt x="491" y="251"/>
                    <a:pt x="491" y="173"/>
                    <a:pt x="491" y="95"/>
                  </a:cubicBezTo>
                  <a:cubicBezTo>
                    <a:pt x="491" y="79"/>
                    <a:pt x="497" y="71"/>
                    <a:pt x="508" y="60"/>
                  </a:cubicBezTo>
                  <a:cubicBezTo>
                    <a:pt x="532" y="39"/>
                    <a:pt x="563" y="31"/>
                    <a:pt x="586" y="11"/>
                  </a:cubicBezTo>
                  <a:cubicBezTo>
                    <a:pt x="591" y="6"/>
                    <a:pt x="598" y="0"/>
                    <a:pt x="605" y="4"/>
                  </a:cubicBezTo>
                  <a:cubicBezTo>
                    <a:pt x="612" y="8"/>
                    <a:pt x="609" y="16"/>
                    <a:pt x="609" y="23"/>
                  </a:cubicBezTo>
                  <a:cubicBezTo>
                    <a:pt x="609" y="121"/>
                    <a:pt x="609" y="219"/>
                    <a:pt x="609" y="317"/>
                  </a:cubicBezTo>
                  <a:cubicBezTo>
                    <a:pt x="610" y="326"/>
                    <a:pt x="602" y="345"/>
                    <a:pt x="617" y="344"/>
                  </a:cubicBezTo>
                  <a:cubicBezTo>
                    <a:pt x="630" y="344"/>
                    <a:pt x="624" y="326"/>
                    <a:pt x="624" y="315"/>
                  </a:cubicBezTo>
                  <a:cubicBezTo>
                    <a:pt x="625" y="246"/>
                    <a:pt x="625" y="177"/>
                    <a:pt x="624" y="107"/>
                  </a:cubicBezTo>
                  <a:cubicBezTo>
                    <a:pt x="624" y="83"/>
                    <a:pt x="629" y="65"/>
                    <a:pt x="655" y="53"/>
                  </a:cubicBezTo>
                  <a:cubicBezTo>
                    <a:pt x="679" y="42"/>
                    <a:pt x="700" y="25"/>
                    <a:pt x="722" y="11"/>
                  </a:cubicBezTo>
                  <a:cubicBezTo>
                    <a:pt x="728" y="7"/>
                    <a:pt x="733" y="0"/>
                    <a:pt x="740" y="4"/>
                  </a:cubicBezTo>
                  <a:cubicBezTo>
                    <a:pt x="747" y="8"/>
                    <a:pt x="744" y="17"/>
                    <a:pt x="744" y="24"/>
                  </a:cubicBezTo>
                  <a:cubicBezTo>
                    <a:pt x="745" y="122"/>
                    <a:pt x="744" y="221"/>
                    <a:pt x="745" y="320"/>
                  </a:cubicBezTo>
                  <a:cubicBezTo>
                    <a:pt x="745" y="331"/>
                    <a:pt x="743" y="342"/>
                    <a:pt x="753" y="351"/>
                  </a:cubicBezTo>
                  <a:cubicBezTo>
                    <a:pt x="758" y="355"/>
                    <a:pt x="756" y="364"/>
                    <a:pt x="756" y="370"/>
                  </a:cubicBezTo>
                  <a:cubicBezTo>
                    <a:pt x="756" y="488"/>
                    <a:pt x="756" y="605"/>
                    <a:pt x="757" y="722"/>
                  </a:cubicBezTo>
                  <a:cubicBezTo>
                    <a:pt x="757" y="741"/>
                    <a:pt x="750" y="746"/>
                    <a:pt x="732" y="746"/>
                  </a:cubicBezTo>
                  <a:cubicBezTo>
                    <a:pt x="615" y="745"/>
                    <a:pt x="497" y="746"/>
                    <a:pt x="380" y="746"/>
                  </a:cubicBezTo>
                  <a:close/>
                  <a:moveTo>
                    <a:pt x="184" y="429"/>
                  </a:moveTo>
                  <a:cubicBezTo>
                    <a:pt x="177" y="421"/>
                    <a:pt x="170" y="424"/>
                    <a:pt x="164" y="430"/>
                  </a:cubicBezTo>
                  <a:cubicBezTo>
                    <a:pt x="157" y="437"/>
                    <a:pt x="158" y="444"/>
                    <a:pt x="163" y="452"/>
                  </a:cubicBezTo>
                  <a:cubicBezTo>
                    <a:pt x="169" y="463"/>
                    <a:pt x="182" y="470"/>
                    <a:pt x="179" y="486"/>
                  </a:cubicBezTo>
                  <a:cubicBezTo>
                    <a:pt x="174" y="509"/>
                    <a:pt x="158" y="512"/>
                    <a:pt x="141" y="514"/>
                  </a:cubicBezTo>
                  <a:cubicBezTo>
                    <a:pt x="130" y="515"/>
                    <a:pt x="125" y="519"/>
                    <a:pt x="125" y="530"/>
                  </a:cubicBezTo>
                  <a:cubicBezTo>
                    <a:pt x="124" y="541"/>
                    <a:pt x="126" y="548"/>
                    <a:pt x="138" y="551"/>
                  </a:cubicBezTo>
                  <a:cubicBezTo>
                    <a:pt x="144" y="553"/>
                    <a:pt x="151" y="554"/>
                    <a:pt x="157" y="556"/>
                  </a:cubicBezTo>
                  <a:cubicBezTo>
                    <a:pt x="172" y="561"/>
                    <a:pt x="181" y="583"/>
                    <a:pt x="172" y="597"/>
                  </a:cubicBezTo>
                  <a:cubicBezTo>
                    <a:pt x="167" y="603"/>
                    <a:pt x="162" y="609"/>
                    <a:pt x="157" y="615"/>
                  </a:cubicBezTo>
                  <a:cubicBezTo>
                    <a:pt x="151" y="621"/>
                    <a:pt x="152" y="625"/>
                    <a:pt x="156" y="632"/>
                  </a:cubicBezTo>
                  <a:cubicBezTo>
                    <a:pt x="164" y="649"/>
                    <a:pt x="174" y="650"/>
                    <a:pt x="188" y="640"/>
                  </a:cubicBezTo>
                  <a:cubicBezTo>
                    <a:pt x="202" y="631"/>
                    <a:pt x="216" y="626"/>
                    <a:pt x="231" y="642"/>
                  </a:cubicBezTo>
                  <a:cubicBezTo>
                    <a:pt x="240" y="651"/>
                    <a:pt x="236" y="661"/>
                    <a:pt x="237" y="670"/>
                  </a:cubicBezTo>
                  <a:cubicBezTo>
                    <a:pt x="238" y="682"/>
                    <a:pt x="235" y="693"/>
                    <a:pt x="253" y="697"/>
                  </a:cubicBezTo>
                  <a:cubicBezTo>
                    <a:pt x="269" y="701"/>
                    <a:pt x="272" y="690"/>
                    <a:pt x="276" y="679"/>
                  </a:cubicBezTo>
                  <a:cubicBezTo>
                    <a:pt x="282" y="663"/>
                    <a:pt x="292" y="654"/>
                    <a:pt x="310" y="654"/>
                  </a:cubicBezTo>
                  <a:cubicBezTo>
                    <a:pt x="325" y="655"/>
                    <a:pt x="330" y="668"/>
                    <a:pt x="338" y="677"/>
                  </a:cubicBezTo>
                  <a:cubicBezTo>
                    <a:pt x="346" y="685"/>
                    <a:pt x="351" y="687"/>
                    <a:pt x="362" y="682"/>
                  </a:cubicBezTo>
                  <a:cubicBezTo>
                    <a:pt x="379" y="675"/>
                    <a:pt x="373" y="663"/>
                    <a:pt x="370" y="652"/>
                  </a:cubicBezTo>
                  <a:cubicBezTo>
                    <a:pt x="361" y="618"/>
                    <a:pt x="374" y="603"/>
                    <a:pt x="408" y="609"/>
                  </a:cubicBezTo>
                  <a:cubicBezTo>
                    <a:pt x="421" y="612"/>
                    <a:pt x="432" y="613"/>
                    <a:pt x="438" y="597"/>
                  </a:cubicBezTo>
                  <a:cubicBezTo>
                    <a:pt x="445" y="579"/>
                    <a:pt x="430" y="576"/>
                    <a:pt x="421" y="570"/>
                  </a:cubicBezTo>
                  <a:cubicBezTo>
                    <a:pt x="396" y="553"/>
                    <a:pt x="396" y="532"/>
                    <a:pt x="422" y="516"/>
                  </a:cubicBezTo>
                  <a:cubicBezTo>
                    <a:pt x="426" y="514"/>
                    <a:pt x="429" y="512"/>
                    <a:pt x="433" y="510"/>
                  </a:cubicBezTo>
                  <a:cubicBezTo>
                    <a:pt x="442" y="506"/>
                    <a:pt x="444" y="499"/>
                    <a:pt x="441" y="489"/>
                  </a:cubicBezTo>
                  <a:cubicBezTo>
                    <a:pt x="438" y="478"/>
                    <a:pt x="432" y="473"/>
                    <a:pt x="421" y="474"/>
                  </a:cubicBezTo>
                  <a:cubicBezTo>
                    <a:pt x="417" y="475"/>
                    <a:pt x="413" y="474"/>
                    <a:pt x="409" y="476"/>
                  </a:cubicBezTo>
                  <a:cubicBezTo>
                    <a:pt x="394" y="481"/>
                    <a:pt x="386" y="474"/>
                    <a:pt x="377" y="462"/>
                  </a:cubicBezTo>
                  <a:cubicBezTo>
                    <a:pt x="367" y="449"/>
                    <a:pt x="375" y="438"/>
                    <a:pt x="379" y="427"/>
                  </a:cubicBezTo>
                  <a:cubicBezTo>
                    <a:pt x="383" y="416"/>
                    <a:pt x="385" y="407"/>
                    <a:pt x="372" y="400"/>
                  </a:cubicBezTo>
                  <a:cubicBezTo>
                    <a:pt x="360" y="392"/>
                    <a:pt x="353" y="397"/>
                    <a:pt x="345" y="406"/>
                  </a:cubicBezTo>
                  <a:cubicBezTo>
                    <a:pt x="343" y="408"/>
                    <a:pt x="341" y="410"/>
                    <a:pt x="340" y="412"/>
                  </a:cubicBezTo>
                  <a:cubicBezTo>
                    <a:pt x="332" y="426"/>
                    <a:pt x="320" y="424"/>
                    <a:pt x="307" y="421"/>
                  </a:cubicBezTo>
                  <a:cubicBezTo>
                    <a:pt x="293" y="418"/>
                    <a:pt x="290" y="406"/>
                    <a:pt x="287" y="396"/>
                  </a:cubicBezTo>
                  <a:cubicBezTo>
                    <a:pt x="283" y="379"/>
                    <a:pt x="275" y="376"/>
                    <a:pt x="259" y="379"/>
                  </a:cubicBezTo>
                  <a:cubicBezTo>
                    <a:pt x="241" y="383"/>
                    <a:pt x="248" y="397"/>
                    <a:pt x="247" y="406"/>
                  </a:cubicBezTo>
                  <a:cubicBezTo>
                    <a:pt x="242" y="433"/>
                    <a:pt x="225" y="444"/>
                    <a:pt x="199" y="434"/>
                  </a:cubicBezTo>
                  <a:cubicBezTo>
                    <a:pt x="195" y="432"/>
                    <a:pt x="191" y="431"/>
                    <a:pt x="188" y="430"/>
                  </a:cubicBezTo>
                  <a:cubicBezTo>
                    <a:pt x="186" y="430"/>
                    <a:pt x="185" y="430"/>
                    <a:pt x="184" y="429"/>
                  </a:cubicBezTo>
                  <a:close/>
                  <a:moveTo>
                    <a:pt x="595" y="477"/>
                  </a:moveTo>
                  <a:cubicBezTo>
                    <a:pt x="595" y="471"/>
                    <a:pt x="599" y="461"/>
                    <a:pt x="590" y="457"/>
                  </a:cubicBezTo>
                  <a:cubicBezTo>
                    <a:pt x="582" y="453"/>
                    <a:pt x="578" y="463"/>
                    <a:pt x="573" y="467"/>
                  </a:cubicBezTo>
                  <a:cubicBezTo>
                    <a:pt x="560" y="477"/>
                    <a:pt x="551" y="474"/>
                    <a:pt x="541" y="458"/>
                  </a:cubicBezTo>
                  <a:cubicBezTo>
                    <a:pt x="538" y="452"/>
                    <a:pt x="535" y="446"/>
                    <a:pt x="527" y="447"/>
                  </a:cubicBezTo>
                  <a:cubicBezTo>
                    <a:pt x="518" y="448"/>
                    <a:pt x="518" y="455"/>
                    <a:pt x="517" y="462"/>
                  </a:cubicBezTo>
                  <a:cubicBezTo>
                    <a:pt x="514" y="482"/>
                    <a:pt x="507" y="487"/>
                    <a:pt x="486" y="479"/>
                  </a:cubicBezTo>
                  <a:cubicBezTo>
                    <a:pt x="479" y="477"/>
                    <a:pt x="473" y="474"/>
                    <a:pt x="468" y="481"/>
                  </a:cubicBezTo>
                  <a:cubicBezTo>
                    <a:pt x="463" y="488"/>
                    <a:pt x="468" y="492"/>
                    <a:pt x="471" y="498"/>
                  </a:cubicBezTo>
                  <a:cubicBezTo>
                    <a:pt x="482" y="517"/>
                    <a:pt x="480" y="524"/>
                    <a:pt x="458" y="532"/>
                  </a:cubicBezTo>
                  <a:cubicBezTo>
                    <a:pt x="452" y="534"/>
                    <a:pt x="445" y="535"/>
                    <a:pt x="446" y="543"/>
                  </a:cubicBezTo>
                  <a:cubicBezTo>
                    <a:pt x="446" y="552"/>
                    <a:pt x="452" y="554"/>
                    <a:pt x="459" y="556"/>
                  </a:cubicBezTo>
                  <a:cubicBezTo>
                    <a:pt x="479" y="562"/>
                    <a:pt x="482" y="572"/>
                    <a:pt x="471" y="589"/>
                  </a:cubicBezTo>
                  <a:cubicBezTo>
                    <a:pt x="467" y="595"/>
                    <a:pt x="463" y="600"/>
                    <a:pt x="469" y="607"/>
                  </a:cubicBezTo>
                  <a:cubicBezTo>
                    <a:pt x="474" y="613"/>
                    <a:pt x="480" y="610"/>
                    <a:pt x="486" y="608"/>
                  </a:cubicBezTo>
                  <a:cubicBezTo>
                    <a:pt x="508" y="600"/>
                    <a:pt x="515" y="604"/>
                    <a:pt x="518" y="626"/>
                  </a:cubicBezTo>
                  <a:cubicBezTo>
                    <a:pt x="519" y="632"/>
                    <a:pt x="518" y="638"/>
                    <a:pt x="526" y="640"/>
                  </a:cubicBezTo>
                  <a:cubicBezTo>
                    <a:pt x="534" y="641"/>
                    <a:pt x="538" y="637"/>
                    <a:pt x="541" y="630"/>
                  </a:cubicBezTo>
                  <a:cubicBezTo>
                    <a:pt x="547" y="616"/>
                    <a:pt x="556" y="610"/>
                    <a:pt x="571" y="617"/>
                  </a:cubicBezTo>
                  <a:cubicBezTo>
                    <a:pt x="576" y="619"/>
                    <a:pt x="580" y="623"/>
                    <a:pt x="584" y="626"/>
                  </a:cubicBezTo>
                  <a:cubicBezTo>
                    <a:pt x="588" y="628"/>
                    <a:pt x="593" y="629"/>
                    <a:pt x="597" y="626"/>
                  </a:cubicBezTo>
                  <a:cubicBezTo>
                    <a:pt x="601" y="623"/>
                    <a:pt x="599" y="619"/>
                    <a:pt x="599" y="615"/>
                  </a:cubicBezTo>
                  <a:cubicBezTo>
                    <a:pt x="594" y="588"/>
                    <a:pt x="597" y="584"/>
                    <a:pt x="623" y="584"/>
                  </a:cubicBezTo>
                  <a:cubicBezTo>
                    <a:pt x="629" y="583"/>
                    <a:pt x="635" y="583"/>
                    <a:pt x="637" y="576"/>
                  </a:cubicBezTo>
                  <a:cubicBezTo>
                    <a:pt x="640" y="569"/>
                    <a:pt x="635" y="565"/>
                    <a:pt x="630" y="561"/>
                  </a:cubicBezTo>
                  <a:cubicBezTo>
                    <a:pt x="611" y="547"/>
                    <a:pt x="611" y="540"/>
                    <a:pt x="629" y="524"/>
                  </a:cubicBezTo>
                  <a:cubicBezTo>
                    <a:pt x="633" y="520"/>
                    <a:pt x="641" y="518"/>
                    <a:pt x="637" y="509"/>
                  </a:cubicBezTo>
                  <a:cubicBezTo>
                    <a:pt x="633" y="501"/>
                    <a:pt x="626" y="502"/>
                    <a:pt x="620" y="503"/>
                  </a:cubicBezTo>
                  <a:cubicBezTo>
                    <a:pt x="600" y="503"/>
                    <a:pt x="594" y="497"/>
                    <a:pt x="595" y="477"/>
                  </a:cubicBezTo>
                  <a:close/>
                  <a:moveTo>
                    <a:pt x="560" y="215"/>
                  </a:moveTo>
                  <a:cubicBezTo>
                    <a:pt x="550" y="223"/>
                    <a:pt x="538" y="225"/>
                    <a:pt x="538" y="240"/>
                  </a:cubicBezTo>
                  <a:cubicBezTo>
                    <a:pt x="537" y="271"/>
                    <a:pt x="537" y="302"/>
                    <a:pt x="537" y="334"/>
                  </a:cubicBezTo>
                  <a:cubicBezTo>
                    <a:pt x="537" y="341"/>
                    <a:pt x="539" y="347"/>
                    <a:pt x="548" y="347"/>
                  </a:cubicBezTo>
                  <a:cubicBezTo>
                    <a:pt x="557" y="348"/>
                    <a:pt x="562" y="344"/>
                    <a:pt x="562" y="335"/>
                  </a:cubicBezTo>
                  <a:cubicBezTo>
                    <a:pt x="562" y="296"/>
                    <a:pt x="565" y="256"/>
                    <a:pt x="560" y="215"/>
                  </a:cubicBezTo>
                  <a:close/>
                  <a:moveTo>
                    <a:pt x="562" y="116"/>
                  </a:moveTo>
                  <a:cubicBezTo>
                    <a:pt x="562" y="116"/>
                    <a:pt x="562" y="116"/>
                    <a:pt x="562" y="116"/>
                  </a:cubicBezTo>
                  <a:cubicBezTo>
                    <a:pt x="562" y="104"/>
                    <a:pt x="563" y="91"/>
                    <a:pt x="562" y="79"/>
                  </a:cubicBezTo>
                  <a:cubicBezTo>
                    <a:pt x="562" y="73"/>
                    <a:pt x="564" y="65"/>
                    <a:pt x="556" y="64"/>
                  </a:cubicBezTo>
                  <a:cubicBezTo>
                    <a:pt x="549" y="63"/>
                    <a:pt x="544" y="68"/>
                    <a:pt x="540" y="74"/>
                  </a:cubicBezTo>
                  <a:cubicBezTo>
                    <a:pt x="538" y="77"/>
                    <a:pt x="538" y="82"/>
                    <a:pt x="538" y="87"/>
                  </a:cubicBezTo>
                  <a:cubicBezTo>
                    <a:pt x="537" y="114"/>
                    <a:pt x="537" y="141"/>
                    <a:pt x="537" y="168"/>
                  </a:cubicBezTo>
                  <a:cubicBezTo>
                    <a:pt x="537" y="173"/>
                    <a:pt x="536" y="178"/>
                    <a:pt x="541" y="181"/>
                  </a:cubicBezTo>
                  <a:cubicBezTo>
                    <a:pt x="546" y="183"/>
                    <a:pt x="550" y="179"/>
                    <a:pt x="554" y="176"/>
                  </a:cubicBezTo>
                  <a:cubicBezTo>
                    <a:pt x="561" y="172"/>
                    <a:pt x="563" y="166"/>
                    <a:pt x="563" y="158"/>
                  </a:cubicBezTo>
                  <a:cubicBezTo>
                    <a:pt x="562" y="144"/>
                    <a:pt x="562" y="130"/>
                    <a:pt x="562" y="116"/>
                  </a:cubicBezTo>
                  <a:close/>
                  <a:moveTo>
                    <a:pt x="696" y="282"/>
                  </a:moveTo>
                  <a:cubicBezTo>
                    <a:pt x="696" y="266"/>
                    <a:pt x="696" y="249"/>
                    <a:pt x="696" y="232"/>
                  </a:cubicBezTo>
                  <a:cubicBezTo>
                    <a:pt x="696" y="228"/>
                    <a:pt x="698" y="222"/>
                    <a:pt x="693" y="220"/>
                  </a:cubicBezTo>
                  <a:cubicBezTo>
                    <a:pt x="687" y="217"/>
                    <a:pt x="684" y="223"/>
                    <a:pt x="679" y="226"/>
                  </a:cubicBezTo>
                  <a:cubicBezTo>
                    <a:pt x="674" y="230"/>
                    <a:pt x="673" y="236"/>
                    <a:pt x="673" y="242"/>
                  </a:cubicBezTo>
                  <a:cubicBezTo>
                    <a:pt x="673" y="272"/>
                    <a:pt x="673" y="303"/>
                    <a:pt x="673" y="334"/>
                  </a:cubicBezTo>
                  <a:cubicBezTo>
                    <a:pt x="673" y="342"/>
                    <a:pt x="675" y="345"/>
                    <a:pt x="684" y="345"/>
                  </a:cubicBezTo>
                  <a:cubicBezTo>
                    <a:pt x="693" y="345"/>
                    <a:pt x="696" y="343"/>
                    <a:pt x="696" y="334"/>
                  </a:cubicBezTo>
                  <a:cubicBezTo>
                    <a:pt x="696" y="317"/>
                    <a:pt x="696" y="300"/>
                    <a:pt x="696" y="282"/>
                  </a:cubicBezTo>
                  <a:close/>
                  <a:moveTo>
                    <a:pt x="673" y="184"/>
                  </a:moveTo>
                  <a:cubicBezTo>
                    <a:pt x="695" y="173"/>
                    <a:pt x="696" y="173"/>
                    <a:pt x="696" y="154"/>
                  </a:cubicBezTo>
                  <a:cubicBezTo>
                    <a:pt x="696" y="128"/>
                    <a:pt x="696" y="102"/>
                    <a:pt x="696" y="76"/>
                  </a:cubicBezTo>
                  <a:cubicBezTo>
                    <a:pt x="696" y="72"/>
                    <a:pt x="698" y="66"/>
                    <a:pt x="693" y="64"/>
                  </a:cubicBezTo>
                  <a:cubicBezTo>
                    <a:pt x="687" y="61"/>
                    <a:pt x="684" y="67"/>
                    <a:pt x="680" y="70"/>
                  </a:cubicBezTo>
                  <a:cubicBezTo>
                    <a:pt x="675" y="74"/>
                    <a:pt x="673" y="78"/>
                    <a:pt x="673" y="84"/>
                  </a:cubicBezTo>
                  <a:cubicBezTo>
                    <a:pt x="673" y="117"/>
                    <a:pt x="673" y="150"/>
                    <a:pt x="673" y="184"/>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54" name="Freeform 6">
              <a:extLst>
                <a:ext uri="{FF2B5EF4-FFF2-40B4-BE49-F238E27FC236}">
                  <a16:creationId xmlns:a16="http://schemas.microsoft.com/office/drawing/2014/main" id="{1FB87A59-3F5F-4FEC-814B-1BB6E1B6BAD1}"/>
                </a:ext>
              </a:extLst>
            </p:cNvPr>
            <p:cNvSpPr>
              <a:spLocks/>
            </p:cNvSpPr>
            <p:nvPr/>
          </p:nvSpPr>
          <p:spPr bwMode="auto">
            <a:xfrm>
              <a:off x="5781676" y="4794250"/>
              <a:ext cx="300038" cy="303213"/>
            </a:xfrm>
            <a:custGeom>
              <a:avLst/>
              <a:gdLst>
                <a:gd name="T0" fmla="*/ 86 w 174"/>
                <a:gd name="T1" fmla="*/ 1 h 175"/>
                <a:gd name="T2" fmla="*/ 174 w 174"/>
                <a:gd name="T3" fmla="*/ 86 h 175"/>
                <a:gd name="T4" fmla="*/ 87 w 174"/>
                <a:gd name="T5" fmla="*/ 174 h 175"/>
                <a:gd name="T6" fmla="*/ 0 w 174"/>
                <a:gd name="T7" fmla="*/ 87 h 175"/>
                <a:gd name="T8" fmla="*/ 86 w 174"/>
                <a:gd name="T9" fmla="*/ 1 h 175"/>
              </a:gdLst>
              <a:ahLst/>
              <a:cxnLst>
                <a:cxn ang="0">
                  <a:pos x="T0" y="T1"/>
                </a:cxn>
                <a:cxn ang="0">
                  <a:pos x="T2" y="T3"/>
                </a:cxn>
                <a:cxn ang="0">
                  <a:pos x="T4" y="T5"/>
                </a:cxn>
                <a:cxn ang="0">
                  <a:pos x="T6" y="T7"/>
                </a:cxn>
                <a:cxn ang="0">
                  <a:pos x="T8" y="T9"/>
                </a:cxn>
              </a:cxnLst>
              <a:rect l="0" t="0" r="r" b="b"/>
              <a:pathLst>
                <a:path w="174" h="175">
                  <a:moveTo>
                    <a:pt x="86" y="1"/>
                  </a:moveTo>
                  <a:cubicBezTo>
                    <a:pt x="134" y="0"/>
                    <a:pt x="174" y="39"/>
                    <a:pt x="174" y="86"/>
                  </a:cubicBezTo>
                  <a:cubicBezTo>
                    <a:pt x="174" y="134"/>
                    <a:pt x="134" y="175"/>
                    <a:pt x="87" y="174"/>
                  </a:cubicBezTo>
                  <a:cubicBezTo>
                    <a:pt x="39" y="174"/>
                    <a:pt x="1" y="135"/>
                    <a:pt x="0" y="87"/>
                  </a:cubicBezTo>
                  <a:cubicBezTo>
                    <a:pt x="0" y="40"/>
                    <a:pt x="39" y="1"/>
                    <a:pt x="86" y="1"/>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55" name="Freeform 7">
              <a:extLst>
                <a:ext uri="{FF2B5EF4-FFF2-40B4-BE49-F238E27FC236}">
                  <a16:creationId xmlns:a16="http://schemas.microsoft.com/office/drawing/2014/main" id="{2557BEBF-79CE-4805-BC35-B2B15336C7AE}"/>
                </a:ext>
              </a:extLst>
            </p:cNvPr>
            <p:cNvSpPr>
              <a:spLocks/>
            </p:cNvSpPr>
            <p:nvPr/>
          </p:nvSpPr>
          <p:spPr bwMode="auto">
            <a:xfrm>
              <a:off x="6283326" y="4857750"/>
              <a:ext cx="187325" cy="190500"/>
            </a:xfrm>
            <a:custGeom>
              <a:avLst/>
              <a:gdLst>
                <a:gd name="T0" fmla="*/ 55 w 109"/>
                <a:gd name="T1" fmla="*/ 110 h 110"/>
                <a:gd name="T2" fmla="*/ 0 w 109"/>
                <a:gd name="T3" fmla="*/ 56 h 110"/>
                <a:gd name="T4" fmla="*/ 54 w 109"/>
                <a:gd name="T5" fmla="*/ 1 h 110"/>
                <a:gd name="T6" fmla="*/ 109 w 109"/>
                <a:gd name="T7" fmla="*/ 55 h 110"/>
                <a:gd name="T8" fmla="*/ 55 w 109"/>
                <a:gd name="T9" fmla="*/ 110 h 110"/>
              </a:gdLst>
              <a:ahLst/>
              <a:cxnLst>
                <a:cxn ang="0">
                  <a:pos x="T0" y="T1"/>
                </a:cxn>
                <a:cxn ang="0">
                  <a:pos x="T2" y="T3"/>
                </a:cxn>
                <a:cxn ang="0">
                  <a:pos x="T4" y="T5"/>
                </a:cxn>
                <a:cxn ang="0">
                  <a:pos x="T6" y="T7"/>
                </a:cxn>
                <a:cxn ang="0">
                  <a:pos x="T8" y="T9"/>
                </a:cxn>
              </a:cxnLst>
              <a:rect l="0" t="0" r="r" b="b"/>
              <a:pathLst>
                <a:path w="109" h="110">
                  <a:moveTo>
                    <a:pt x="55" y="110"/>
                  </a:moveTo>
                  <a:cubicBezTo>
                    <a:pt x="25" y="110"/>
                    <a:pt x="1" y="86"/>
                    <a:pt x="0" y="56"/>
                  </a:cubicBezTo>
                  <a:cubicBezTo>
                    <a:pt x="0" y="26"/>
                    <a:pt x="24" y="1"/>
                    <a:pt x="54" y="1"/>
                  </a:cubicBezTo>
                  <a:cubicBezTo>
                    <a:pt x="83" y="0"/>
                    <a:pt x="109" y="25"/>
                    <a:pt x="109" y="55"/>
                  </a:cubicBezTo>
                  <a:cubicBezTo>
                    <a:pt x="109" y="84"/>
                    <a:pt x="84" y="109"/>
                    <a:pt x="55" y="110"/>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grpSp>
      <p:grpSp>
        <p:nvGrpSpPr>
          <p:cNvPr id="147" name="Grupo 146">
            <a:extLst>
              <a:ext uri="{FF2B5EF4-FFF2-40B4-BE49-F238E27FC236}">
                <a16:creationId xmlns:a16="http://schemas.microsoft.com/office/drawing/2014/main" id="{C3CB4BD0-08C1-4CB7-BD60-9EBF6BED3461}"/>
              </a:ext>
            </a:extLst>
          </p:cNvPr>
          <p:cNvGrpSpPr/>
          <p:nvPr/>
        </p:nvGrpSpPr>
        <p:grpSpPr>
          <a:xfrm>
            <a:off x="1720693" y="4150518"/>
            <a:ext cx="1306513" cy="1287463"/>
            <a:chOff x="5438776" y="4016375"/>
            <a:chExt cx="1306513" cy="1287463"/>
          </a:xfrm>
        </p:grpSpPr>
        <p:sp>
          <p:nvSpPr>
            <p:cNvPr id="153" name="Freeform 5">
              <a:extLst>
                <a:ext uri="{FF2B5EF4-FFF2-40B4-BE49-F238E27FC236}">
                  <a16:creationId xmlns:a16="http://schemas.microsoft.com/office/drawing/2014/main" id="{AB0216D6-CDFE-4873-9E9B-9DA6E25714B8}"/>
                </a:ext>
              </a:extLst>
            </p:cNvPr>
            <p:cNvSpPr>
              <a:spLocks noEditPoints="1"/>
            </p:cNvSpPr>
            <p:nvPr/>
          </p:nvSpPr>
          <p:spPr bwMode="auto">
            <a:xfrm>
              <a:off x="5438776" y="4016375"/>
              <a:ext cx="1306513" cy="1287463"/>
            </a:xfrm>
            <a:custGeom>
              <a:avLst/>
              <a:gdLst>
                <a:gd name="T0" fmla="*/ 8 w 758"/>
                <a:gd name="T1" fmla="*/ 718 h 746"/>
                <a:gd name="T2" fmla="*/ 13 w 758"/>
                <a:gd name="T3" fmla="*/ 197 h 746"/>
                <a:gd name="T4" fmla="*/ 241 w 758"/>
                <a:gd name="T5" fmla="*/ 338 h 746"/>
                <a:gd name="T6" fmla="*/ 247 w 758"/>
                <a:gd name="T7" fmla="*/ 197 h 746"/>
                <a:gd name="T8" fmla="*/ 359 w 758"/>
                <a:gd name="T9" fmla="*/ 254 h 746"/>
                <a:gd name="T10" fmla="*/ 471 w 758"/>
                <a:gd name="T11" fmla="*/ 339 h 746"/>
                <a:gd name="T12" fmla="*/ 491 w 758"/>
                <a:gd name="T13" fmla="*/ 95 h 746"/>
                <a:gd name="T14" fmla="*/ 605 w 758"/>
                <a:gd name="T15" fmla="*/ 4 h 746"/>
                <a:gd name="T16" fmla="*/ 617 w 758"/>
                <a:gd name="T17" fmla="*/ 344 h 746"/>
                <a:gd name="T18" fmla="*/ 655 w 758"/>
                <a:gd name="T19" fmla="*/ 53 h 746"/>
                <a:gd name="T20" fmla="*/ 744 w 758"/>
                <a:gd name="T21" fmla="*/ 24 h 746"/>
                <a:gd name="T22" fmla="*/ 756 w 758"/>
                <a:gd name="T23" fmla="*/ 370 h 746"/>
                <a:gd name="T24" fmla="*/ 380 w 758"/>
                <a:gd name="T25" fmla="*/ 746 h 746"/>
                <a:gd name="T26" fmla="*/ 163 w 758"/>
                <a:gd name="T27" fmla="*/ 452 h 746"/>
                <a:gd name="T28" fmla="*/ 125 w 758"/>
                <a:gd name="T29" fmla="*/ 530 h 746"/>
                <a:gd name="T30" fmla="*/ 172 w 758"/>
                <a:gd name="T31" fmla="*/ 597 h 746"/>
                <a:gd name="T32" fmla="*/ 188 w 758"/>
                <a:gd name="T33" fmla="*/ 640 h 746"/>
                <a:gd name="T34" fmla="*/ 253 w 758"/>
                <a:gd name="T35" fmla="*/ 697 h 746"/>
                <a:gd name="T36" fmla="*/ 338 w 758"/>
                <a:gd name="T37" fmla="*/ 677 h 746"/>
                <a:gd name="T38" fmla="*/ 408 w 758"/>
                <a:gd name="T39" fmla="*/ 609 h 746"/>
                <a:gd name="T40" fmla="*/ 422 w 758"/>
                <a:gd name="T41" fmla="*/ 516 h 746"/>
                <a:gd name="T42" fmla="*/ 421 w 758"/>
                <a:gd name="T43" fmla="*/ 474 h 746"/>
                <a:gd name="T44" fmla="*/ 379 w 758"/>
                <a:gd name="T45" fmla="*/ 427 h 746"/>
                <a:gd name="T46" fmla="*/ 340 w 758"/>
                <a:gd name="T47" fmla="*/ 412 h 746"/>
                <a:gd name="T48" fmla="*/ 259 w 758"/>
                <a:gd name="T49" fmla="*/ 379 h 746"/>
                <a:gd name="T50" fmla="*/ 188 w 758"/>
                <a:gd name="T51" fmla="*/ 430 h 746"/>
                <a:gd name="T52" fmla="*/ 590 w 758"/>
                <a:gd name="T53" fmla="*/ 457 h 746"/>
                <a:gd name="T54" fmla="*/ 527 w 758"/>
                <a:gd name="T55" fmla="*/ 447 h 746"/>
                <a:gd name="T56" fmla="*/ 468 w 758"/>
                <a:gd name="T57" fmla="*/ 481 h 746"/>
                <a:gd name="T58" fmla="*/ 446 w 758"/>
                <a:gd name="T59" fmla="*/ 543 h 746"/>
                <a:gd name="T60" fmla="*/ 469 w 758"/>
                <a:gd name="T61" fmla="*/ 607 h 746"/>
                <a:gd name="T62" fmla="*/ 526 w 758"/>
                <a:gd name="T63" fmla="*/ 640 h 746"/>
                <a:gd name="T64" fmla="*/ 584 w 758"/>
                <a:gd name="T65" fmla="*/ 626 h 746"/>
                <a:gd name="T66" fmla="*/ 623 w 758"/>
                <a:gd name="T67" fmla="*/ 584 h 746"/>
                <a:gd name="T68" fmla="*/ 629 w 758"/>
                <a:gd name="T69" fmla="*/ 524 h 746"/>
                <a:gd name="T70" fmla="*/ 595 w 758"/>
                <a:gd name="T71" fmla="*/ 477 h 746"/>
                <a:gd name="T72" fmla="*/ 537 w 758"/>
                <a:gd name="T73" fmla="*/ 334 h 746"/>
                <a:gd name="T74" fmla="*/ 560 w 758"/>
                <a:gd name="T75" fmla="*/ 215 h 746"/>
                <a:gd name="T76" fmla="*/ 562 w 758"/>
                <a:gd name="T77" fmla="*/ 79 h 746"/>
                <a:gd name="T78" fmla="*/ 538 w 758"/>
                <a:gd name="T79" fmla="*/ 87 h 746"/>
                <a:gd name="T80" fmla="*/ 554 w 758"/>
                <a:gd name="T81" fmla="*/ 176 h 746"/>
                <a:gd name="T82" fmla="*/ 696 w 758"/>
                <a:gd name="T83" fmla="*/ 282 h 746"/>
                <a:gd name="T84" fmla="*/ 679 w 758"/>
                <a:gd name="T85" fmla="*/ 226 h 746"/>
                <a:gd name="T86" fmla="*/ 684 w 758"/>
                <a:gd name="T87" fmla="*/ 345 h 746"/>
                <a:gd name="T88" fmla="*/ 673 w 758"/>
                <a:gd name="T89" fmla="*/ 184 h 746"/>
                <a:gd name="T90" fmla="*/ 693 w 758"/>
                <a:gd name="T91" fmla="*/ 64 h 746"/>
                <a:gd name="T92" fmla="*/ 673 w 758"/>
                <a:gd name="T93" fmla="*/ 18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8" h="746">
                  <a:moveTo>
                    <a:pt x="380" y="746"/>
                  </a:moveTo>
                  <a:cubicBezTo>
                    <a:pt x="265" y="746"/>
                    <a:pt x="151" y="746"/>
                    <a:pt x="36" y="746"/>
                  </a:cubicBezTo>
                  <a:cubicBezTo>
                    <a:pt x="9" y="746"/>
                    <a:pt x="8" y="745"/>
                    <a:pt x="8" y="718"/>
                  </a:cubicBezTo>
                  <a:cubicBezTo>
                    <a:pt x="8" y="559"/>
                    <a:pt x="8" y="399"/>
                    <a:pt x="8" y="240"/>
                  </a:cubicBezTo>
                  <a:cubicBezTo>
                    <a:pt x="8" y="237"/>
                    <a:pt x="7" y="233"/>
                    <a:pt x="8" y="230"/>
                  </a:cubicBezTo>
                  <a:cubicBezTo>
                    <a:pt x="10" y="219"/>
                    <a:pt x="0" y="203"/>
                    <a:pt x="13" y="197"/>
                  </a:cubicBezTo>
                  <a:cubicBezTo>
                    <a:pt x="23" y="193"/>
                    <a:pt x="34" y="206"/>
                    <a:pt x="43" y="212"/>
                  </a:cubicBezTo>
                  <a:cubicBezTo>
                    <a:pt x="103" y="251"/>
                    <a:pt x="162" y="291"/>
                    <a:pt x="222" y="330"/>
                  </a:cubicBezTo>
                  <a:cubicBezTo>
                    <a:pt x="228" y="334"/>
                    <a:pt x="234" y="342"/>
                    <a:pt x="241" y="338"/>
                  </a:cubicBezTo>
                  <a:cubicBezTo>
                    <a:pt x="247" y="335"/>
                    <a:pt x="243" y="326"/>
                    <a:pt x="243" y="319"/>
                  </a:cubicBezTo>
                  <a:cubicBezTo>
                    <a:pt x="243" y="284"/>
                    <a:pt x="243" y="249"/>
                    <a:pt x="243" y="213"/>
                  </a:cubicBezTo>
                  <a:cubicBezTo>
                    <a:pt x="243" y="208"/>
                    <a:pt x="241" y="200"/>
                    <a:pt x="247" y="197"/>
                  </a:cubicBezTo>
                  <a:cubicBezTo>
                    <a:pt x="253" y="193"/>
                    <a:pt x="258" y="199"/>
                    <a:pt x="263" y="202"/>
                  </a:cubicBezTo>
                  <a:cubicBezTo>
                    <a:pt x="289" y="219"/>
                    <a:pt x="315" y="237"/>
                    <a:pt x="341" y="254"/>
                  </a:cubicBezTo>
                  <a:cubicBezTo>
                    <a:pt x="346" y="256"/>
                    <a:pt x="352" y="269"/>
                    <a:pt x="359" y="254"/>
                  </a:cubicBezTo>
                  <a:cubicBezTo>
                    <a:pt x="361" y="251"/>
                    <a:pt x="366" y="255"/>
                    <a:pt x="365" y="259"/>
                  </a:cubicBezTo>
                  <a:cubicBezTo>
                    <a:pt x="361" y="271"/>
                    <a:pt x="371" y="273"/>
                    <a:pt x="378" y="278"/>
                  </a:cubicBezTo>
                  <a:cubicBezTo>
                    <a:pt x="409" y="298"/>
                    <a:pt x="440" y="319"/>
                    <a:pt x="471" y="339"/>
                  </a:cubicBezTo>
                  <a:cubicBezTo>
                    <a:pt x="476" y="342"/>
                    <a:pt x="480" y="348"/>
                    <a:pt x="487" y="345"/>
                  </a:cubicBezTo>
                  <a:cubicBezTo>
                    <a:pt x="493" y="342"/>
                    <a:pt x="491" y="334"/>
                    <a:pt x="491" y="329"/>
                  </a:cubicBezTo>
                  <a:cubicBezTo>
                    <a:pt x="491" y="251"/>
                    <a:pt x="491" y="173"/>
                    <a:pt x="491" y="95"/>
                  </a:cubicBezTo>
                  <a:cubicBezTo>
                    <a:pt x="491" y="79"/>
                    <a:pt x="497" y="71"/>
                    <a:pt x="508" y="60"/>
                  </a:cubicBezTo>
                  <a:cubicBezTo>
                    <a:pt x="532" y="39"/>
                    <a:pt x="563" y="31"/>
                    <a:pt x="586" y="11"/>
                  </a:cubicBezTo>
                  <a:cubicBezTo>
                    <a:pt x="591" y="6"/>
                    <a:pt x="598" y="0"/>
                    <a:pt x="605" y="4"/>
                  </a:cubicBezTo>
                  <a:cubicBezTo>
                    <a:pt x="612" y="8"/>
                    <a:pt x="609" y="16"/>
                    <a:pt x="609" y="23"/>
                  </a:cubicBezTo>
                  <a:cubicBezTo>
                    <a:pt x="609" y="121"/>
                    <a:pt x="609" y="219"/>
                    <a:pt x="609" y="317"/>
                  </a:cubicBezTo>
                  <a:cubicBezTo>
                    <a:pt x="610" y="326"/>
                    <a:pt x="602" y="345"/>
                    <a:pt x="617" y="344"/>
                  </a:cubicBezTo>
                  <a:cubicBezTo>
                    <a:pt x="630" y="344"/>
                    <a:pt x="624" y="326"/>
                    <a:pt x="624" y="315"/>
                  </a:cubicBezTo>
                  <a:cubicBezTo>
                    <a:pt x="625" y="246"/>
                    <a:pt x="625" y="177"/>
                    <a:pt x="624" y="107"/>
                  </a:cubicBezTo>
                  <a:cubicBezTo>
                    <a:pt x="624" y="83"/>
                    <a:pt x="629" y="65"/>
                    <a:pt x="655" y="53"/>
                  </a:cubicBezTo>
                  <a:cubicBezTo>
                    <a:pt x="679" y="42"/>
                    <a:pt x="700" y="25"/>
                    <a:pt x="722" y="11"/>
                  </a:cubicBezTo>
                  <a:cubicBezTo>
                    <a:pt x="728" y="7"/>
                    <a:pt x="733" y="0"/>
                    <a:pt x="740" y="4"/>
                  </a:cubicBezTo>
                  <a:cubicBezTo>
                    <a:pt x="747" y="8"/>
                    <a:pt x="744" y="17"/>
                    <a:pt x="744" y="24"/>
                  </a:cubicBezTo>
                  <a:cubicBezTo>
                    <a:pt x="745" y="122"/>
                    <a:pt x="744" y="221"/>
                    <a:pt x="745" y="320"/>
                  </a:cubicBezTo>
                  <a:cubicBezTo>
                    <a:pt x="745" y="331"/>
                    <a:pt x="743" y="342"/>
                    <a:pt x="753" y="351"/>
                  </a:cubicBezTo>
                  <a:cubicBezTo>
                    <a:pt x="758" y="355"/>
                    <a:pt x="756" y="364"/>
                    <a:pt x="756" y="370"/>
                  </a:cubicBezTo>
                  <a:cubicBezTo>
                    <a:pt x="756" y="488"/>
                    <a:pt x="756" y="605"/>
                    <a:pt x="757" y="722"/>
                  </a:cubicBezTo>
                  <a:cubicBezTo>
                    <a:pt x="757" y="741"/>
                    <a:pt x="750" y="746"/>
                    <a:pt x="732" y="746"/>
                  </a:cubicBezTo>
                  <a:cubicBezTo>
                    <a:pt x="615" y="745"/>
                    <a:pt x="497" y="746"/>
                    <a:pt x="380" y="746"/>
                  </a:cubicBezTo>
                  <a:close/>
                  <a:moveTo>
                    <a:pt x="184" y="429"/>
                  </a:moveTo>
                  <a:cubicBezTo>
                    <a:pt x="177" y="421"/>
                    <a:pt x="170" y="424"/>
                    <a:pt x="164" y="430"/>
                  </a:cubicBezTo>
                  <a:cubicBezTo>
                    <a:pt x="157" y="437"/>
                    <a:pt x="158" y="444"/>
                    <a:pt x="163" y="452"/>
                  </a:cubicBezTo>
                  <a:cubicBezTo>
                    <a:pt x="169" y="463"/>
                    <a:pt x="182" y="470"/>
                    <a:pt x="179" y="486"/>
                  </a:cubicBezTo>
                  <a:cubicBezTo>
                    <a:pt x="174" y="509"/>
                    <a:pt x="158" y="512"/>
                    <a:pt x="141" y="514"/>
                  </a:cubicBezTo>
                  <a:cubicBezTo>
                    <a:pt x="130" y="515"/>
                    <a:pt x="125" y="519"/>
                    <a:pt x="125" y="530"/>
                  </a:cubicBezTo>
                  <a:cubicBezTo>
                    <a:pt x="124" y="541"/>
                    <a:pt x="126" y="548"/>
                    <a:pt x="138" y="551"/>
                  </a:cubicBezTo>
                  <a:cubicBezTo>
                    <a:pt x="144" y="553"/>
                    <a:pt x="151" y="554"/>
                    <a:pt x="157" y="556"/>
                  </a:cubicBezTo>
                  <a:cubicBezTo>
                    <a:pt x="172" y="561"/>
                    <a:pt x="181" y="583"/>
                    <a:pt x="172" y="597"/>
                  </a:cubicBezTo>
                  <a:cubicBezTo>
                    <a:pt x="167" y="603"/>
                    <a:pt x="162" y="609"/>
                    <a:pt x="157" y="615"/>
                  </a:cubicBezTo>
                  <a:cubicBezTo>
                    <a:pt x="151" y="621"/>
                    <a:pt x="152" y="625"/>
                    <a:pt x="156" y="632"/>
                  </a:cubicBezTo>
                  <a:cubicBezTo>
                    <a:pt x="164" y="649"/>
                    <a:pt x="174" y="650"/>
                    <a:pt x="188" y="640"/>
                  </a:cubicBezTo>
                  <a:cubicBezTo>
                    <a:pt x="202" y="631"/>
                    <a:pt x="216" y="626"/>
                    <a:pt x="231" y="642"/>
                  </a:cubicBezTo>
                  <a:cubicBezTo>
                    <a:pt x="240" y="651"/>
                    <a:pt x="236" y="661"/>
                    <a:pt x="237" y="670"/>
                  </a:cubicBezTo>
                  <a:cubicBezTo>
                    <a:pt x="238" y="682"/>
                    <a:pt x="235" y="693"/>
                    <a:pt x="253" y="697"/>
                  </a:cubicBezTo>
                  <a:cubicBezTo>
                    <a:pt x="269" y="701"/>
                    <a:pt x="272" y="690"/>
                    <a:pt x="276" y="679"/>
                  </a:cubicBezTo>
                  <a:cubicBezTo>
                    <a:pt x="282" y="663"/>
                    <a:pt x="292" y="654"/>
                    <a:pt x="310" y="654"/>
                  </a:cubicBezTo>
                  <a:cubicBezTo>
                    <a:pt x="325" y="655"/>
                    <a:pt x="330" y="668"/>
                    <a:pt x="338" y="677"/>
                  </a:cubicBezTo>
                  <a:cubicBezTo>
                    <a:pt x="346" y="685"/>
                    <a:pt x="351" y="687"/>
                    <a:pt x="362" y="682"/>
                  </a:cubicBezTo>
                  <a:cubicBezTo>
                    <a:pt x="379" y="675"/>
                    <a:pt x="373" y="663"/>
                    <a:pt x="370" y="652"/>
                  </a:cubicBezTo>
                  <a:cubicBezTo>
                    <a:pt x="361" y="618"/>
                    <a:pt x="374" y="603"/>
                    <a:pt x="408" y="609"/>
                  </a:cubicBezTo>
                  <a:cubicBezTo>
                    <a:pt x="421" y="612"/>
                    <a:pt x="432" y="613"/>
                    <a:pt x="438" y="597"/>
                  </a:cubicBezTo>
                  <a:cubicBezTo>
                    <a:pt x="445" y="579"/>
                    <a:pt x="430" y="576"/>
                    <a:pt x="421" y="570"/>
                  </a:cubicBezTo>
                  <a:cubicBezTo>
                    <a:pt x="396" y="553"/>
                    <a:pt x="396" y="532"/>
                    <a:pt x="422" y="516"/>
                  </a:cubicBezTo>
                  <a:cubicBezTo>
                    <a:pt x="426" y="514"/>
                    <a:pt x="429" y="512"/>
                    <a:pt x="433" y="510"/>
                  </a:cubicBezTo>
                  <a:cubicBezTo>
                    <a:pt x="442" y="506"/>
                    <a:pt x="444" y="499"/>
                    <a:pt x="441" y="489"/>
                  </a:cubicBezTo>
                  <a:cubicBezTo>
                    <a:pt x="438" y="478"/>
                    <a:pt x="432" y="473"/>
                    <a:pt x="421" y="474"/>
                  </a:cubicBezTo>
                  <a:cubicBezTo>
                    <a:pt x="417" y="475"/>
                    <a:pt x="413" y="474"/>
                    <a:pt x="409" y="476"/>
                  </a:cubicBezTo>
                  <a:cubicBezTo>
                    <a:pt x="394" y="481"/>
                    <a:pt x="386" y="474"/>
                    <a:pt x="377" y="462"/>
                  </a:cubicBezTo>
                  <a:cubicBezTo>
                    <a:pt x="367" y="449"/>
                    <a:pt x="375" y="438"/>
                    <a:pt x="379" y="427"/>
                  </a:cubicBezTo>
                  <a:cubicBezTo>
                    <a:pt x="383" y="416"/>
                    <a:pt x="385" y="407"/>
                    <a:pt x="372" y="400"/>
                  </a:cubicBezTo>
                  <a:cubicBezTo>
                    <a:pt x="360" y="392"/>
                    <a:pt x="353" y="397"/>
                    <a:pt x="345" y="406"/>
                  </a:cubicBezTo>
                  <a:cubicBezTo>
                    <a:pt x="343" y="408"/>
                    <a:pt x="341" y="410"/>
                    <a:pt x="340" y="412"/>
                  </a:cubicBezTo>
                  <a:cubicBezTo>
                    <a:pt x="332" y="426"/>
                    <a:pt x="320" y="424"/>
                    <a:pt x="307" y="421"/>
                  </a:cubicBezTo>
                  <a:cubicBezTo>
                    <a:pt x="293" y="418"/>
                    <a:pt x="290" y="406"/>
                    <a:pt x="287" y="396"/>
                  </a:cubicBezTo>
                  <a:cubicBezTo>
                    <a:pt x="283" y="379"/>
                    <a:pt x="275" y="376"/>
                    <a:pt x="259" y="379"/>
                  </a:cubicBezTo>
                  <a:cubicBezTo>
                    <a:pt x="241" y="383"/>
                    <a:pt x="248" y="397"/>
                    <a:pt x="247" y="406"/>
                  </a:cubicBezTo>
                  <a:cubicBezTo>
                    <a:pt x="242" y="433"/>
                    <a:pt x="225" y="444"/>
                    <a:pt x="199" y="434"/>
                  </a:cubicBezTo>
                  <a:cubicBezTo>
                    <a:pt x="195" y="432"/>
                    <a:pt x="191" y="431"/>
                    <a:pt x="188" y="430"/>
                  </a:cubicBezTo>
                  <a:cubicBezTo>
                    <a:pt x="186" y="430"/>
                    <a:pt x="185" y="430"/>
                    <a:pt x="184" y="429"/>
                  </a:cubicBezTo>
                  <a:close/>
                  <a:moveTo>
                    <a:pt x="595" y="477"/>
                  </a:moveTo>
                  <a:cubicBezTo>
                    <a:pt x="595" y="471"/>
                    <a:pt x="599" y="461"/>
                    <a:pt x="590" y="457"/>
                  </a:cubicBezTo>
                  <a:cubicBezTo>
                    <a:pt x="582" y="453"/>
                    <a:pt x="578" y="463"/>
                    <a:pt x="573" y="467"/>
                  </a:cubicBezTo>
                  <a:cubicBezTo>
                    <a:pt x="560" y="477"/>
                    <a:pt x="551" y="474"/>
                    <a:pt x="541" y="458"/>
                  </a:cubicBezTo>
                  <a:cubicBezTo>
                    <a:pt x="538" y="452"/>
                    <a:pt x="535" y="446"/>
                    <a:pt x="527" y="447"/>
                  </a:cubicBezTo>
                  <a:cubicBezTo>
                    <a:pt x="518" y="448"/>
                    <a:pt x="518" y="455"/>
                    <a:pt x="517" y="462"/>
                  </a:cubicBezTo>
                  <a:cubicBezTo>
                    <a:pt x="514" y="482"/>
                    <a:pt x="507" y="487"/>
                    <a:pt x="486" y="479"/>
                  </a:cubicBezTo>
                  <a:cubicBezTo>
                    <a:pt x="479" y="477"/>
                    <a:pt x="473" y="474"/>
                    <a:pt x="468" y="481"/>
                  </a:cubicBezTo>
                  <a:cubicBezTo>
                    <a:pt x="463" y="488"/>
                    <a:pt x="468" y="492"/>
                    <a:pt x="471" y="498"/>
                  </a:cubicBezTo>
                  <a:cubicBezTo>
                    <a:pt x="482" y="517"/>
                    <a:pt x="480" y="524"/>
                    <a:pt x="458" y="532"/>
                  </a:cubicBezTo>
                  <a:cubicBezTo>
                    <a:pt x="452" y="534"/>
                    <a:pt x="445" y="535"/>
                    <a:pt x="446" y="543"/>
                  </a:cubicBezTo>
                  <a:cubicBezTo>
                    <a:pt x="446" y="552"/>
                    <a:pt x="452" y="554"/>
                    <a:pt x="459" y="556"/>
                  </a:cubicBezTo>
                  <a:cubicBezTo>
                    <a:pt x="479" y="562"/>
                    <a:pt x="482" y="572"/>
                    <a:pt x="471" y="589"/>
                  </a:cubicBezTo>
                  <a:cubicBezTo>
                    <a:pt x="467" y="595"/>
                    <a:pt x="463" y="600"/>
                    <a:pt x="469" y="607"/>
                  </a:cubicBezTo>
                  <a:cubicBezTo>
                    <a:pt x="474" y="613"/>
                    <a:pt x="480" y="610"/>
                    <a:pt x="486" y="608"/>
                  </a:cubicBezTo>
                  <a:cubicBezTo>
                    <a:pt x="508" y="600"/>
                    <a:pt x="515" y="604"/>
                    <a:pt x="518" y="626"/>
                  </a:cubicBezTo>
                  <a:cubicBezTo>
                    <a:pt x="519" y="632"/>
                    <a:pt x="518" y="638"/>
                    <a:pt x="526" y="640"/>
                  </a:cubicBezTo>
                  <a:cubicBezTo>
                    <a:pt x="534" y="641"/>
                    <a:pt x="538" y="637"/>
                    <a:pt x="541" y="630"/>
                  </a:cubicBezTo>
                  <a:cubicBezTo>
                    <a:pt x="547" y="616"/>
                    <a:pt x="556" y="610"/>
                    <a:pt x="571" y="617"/>
                  </a:cubicBezTo>
                  <a:cubicBezTo>
                    <a:pt x="576" y="619"/>
                    <a:pt x="580" y="623"/>
                    <a:pt x="584" y="626"/>
                  </a:cubicBezTo>
                  <a:cubicBezTo>
                    <a:pt x="588" y="628"/>
                    <a:pt x="593" y="629"/>
                    <a:pt x="597" y="626"/>
                  </a:cubicBezTo>
                  <a:cubicBezTo>
                    <a:pt x="601" y="623"/>
                    <a:pt x="599" y="619"/>
                    <a:pt x="599" y="615"/>
                  </a:cubicBezTo>
                  <a:cubicBezTo>
                    <a:pt x="594" y="588"/>
                    <a:pt x="597" y="584"/>
                    <a:pt x="623" y="584"/>
                  </a:cubicBezTo>
                  <a:cubicBezTo>
                    <a:pt x="629" y="583"/>
                    <a:pt x="635" y="583"/>
                    <a:pt x="637" y="576"/>
                  </a:cubicBezTo>
                  <a:cubicBezTo>
                    <a:pt x="640" y="569"/>
                    <a:pt x="635" y="565"/>
                    <a:pt x="630" y="561"/>
                  </a:cubicBezTo>
                  <a:cubicBezTo>
                    <a:pt x="611" y="547"/>
                    <a:pt x="611" y="540"/>
                    <a:pt x="629" y="524"/>
                  </a:cubicBezTo>
                  <a:cubicBezTo>
                    <a:pt x="633" y="520"/>
                    <a:pt x="641" y="518"/>
                    <a:pt x="637" y="509"/>
                  </a:cubicBezTo>
                  <a:cubicBezTo>
                    <a:pt x="633" y="501"/>
                    <a:pt x="626" y="502"/>
                    <a:pt x="620" y="503"/>
                  </a:cubicBezTo>
                  <a:cubicBezTo>
                    <a:pt x="600" y="503"/>
                    <a:pt x="594" y="497"/>
                    <a:pt x="595" y="477"/>
                  </a:cubicBezTo>
                  <a:close/>
                  <a:moveTo>
                    <a:pt x="560" y="215"/>
                  </a:moveTo>
                  <a:cubicBezTo>
                    <a:pt x="550" y="223"/>
                    <a:pt x="538" y="225"/>
                    <a:pt x="538" y="240"/>
                  </a:cubicBezTo>
                  <a:cubicBezTo>
                    <a:pt x="537" y="271"/>
                    <a:pt x="537" y="302"/>
                    <a:pt x="537" y="334"/>
                  </a:cubicBezTo>
                  <a:cubicBezTo>
                    <a:pt x="537" y="341"/>
                    <a:pt x="539" y="347"/>
                    <a:pt x="548" y="347"/>
                  </a:cubicBezTo>
                  <a:cubicBezTo>
                    <a:pt x="557" y="348"/>
                    <a:pt x="562" y="344"/>
                    <a:pt x="562" y="335"/>
                  </a:cubicBezTo>
                  <a:cubicBezTo>
                    <a:pt x="562" y="296"/>
                    <a:pt x="565" y="256"/>
                    <a:pt x="560" y="215"/>
                  </a:cubicBezTo>
                  <a:close/>
                  <a:moveTo>
                    <a:pt x="562" y="116"/>
                  </a:moveTo>
                  <a:cubicBezTo>
                    <a:pt x="562" y="116"/>
                    <a:pt x="562" y="116"/>
                    <a:pt x="562" y="116"/>
                  </a:cubicBezTo>
                  <a:cubicBezTo>
                    <a:pt x="562" y="104"/>
                    <a:pt x="563" y="91"/>
                    <a:pt x="562" y="79"/>
                  </a:cubicBezTo>
                  <a:cubicBezTo>
                    <a:pt x="562" y="73"/>
                    <a:pt x="564" y="65"/>
                    <a:pt x="556" y="64"/>
                  </a:cubicBezTo>
                  <a:cubicBezTo>
                    <a:pt x="549" y="63"/>
                    <a:pt x="544" y="68"/>
                    <a:pt x="540" y="74"/>
                  </a:cubicBezTo>
                  <a:cubicBezTo>
                    <a:pt x="538" y="77"/>
                    <a:pt x="538" y="82"/>
                    <a:pt x="538" y="87"/>
                  </a:cubicBezTo>
                  <a:cubicBezTo>
                    <a:pt x="537" y="114"/>
                    <a:pt x="537" y="141"/>
                    <a:pt x="537" y="168"/>
                  </a:cubicBezTo>
                  <a:cubicBezTo>
                    <a:pt x="537" y="173"/>
                    <a:pt x="536" y="178"/>
                    <a:pt x="541" y="181"/>
                  </a:cubicBezTo>
                  <a:cubicBezTo>
                    <a:pt x="546" y="183"/>
                    <a:pt x="550" y="179"/>
                    <a:pt x="554" y="176"/>
                  </a:cubicBezTo>
                  <a:cubicBezTo>
                    <a:pt x="561" y="172"/>
                    <a:pt x="563" y="166"/>
                    <a:pt x="563" y="158"/>
                  </a:cubicBezTo>
                  <a:cubicBezTo>
                    <a:pt x="562" y="144"/>
                    <a:pt x="562" y="130"/>
                    <a:pt x="562" y="116"/>
                  </a:cubicBezTo>
                  <a:close/>
                  <a:moveTo>
                    <a:pt x="696" y="282"/>
                  </a:moveTo>
                  <a:cubicBezTo>
                    <a:pt x="696" y="266"/>
                    <a:pt x="696" y="249"/>
                    <a:pt x="696" y="232"/>
                  </a:cubicBezTo>
                  <a:cubicBezTo>
                    <a:pt x="696" y="228"/>
                    <a:pt x="698" y="222"/>
                    <a:pt x="693" y="220"/>
                  </a:cubicBezTo>
                  <a:cubicBezTo>
                    <a:pt x="687" y="217"/>
                    <a:pt x="684" y="223"/>
                    <a:pt x="679" y="226"/>
                  </a:cubicBezTo>
                  <a:cubicBezTo>
                    <a:pt x="674" y="230"/>
                    <a:pt x="673" y="236"/>
                    <a:pt x="673" y="242"/>
                  </a:cubicBezTo>
                  <a:cubicBezTo>
                    <a:pt x="673" y="272"/>
                    <a:pt x="673" y="303"/>
                    <a:pt x="673" y="334"/>
                  </a:cubicBezTo>
                  <a:cubicBezTo>
                    <a:pt x="673" y="342"/>
                    <a:pt x="675" y="345"/>
                    <a:pt x="684" y="345"/>
                  </a:cubicBezTo>
                  <a:cubicBezTo>
                    <a:pt x="693" y="345"/>
                    <a:pt x="696" y="343"/>
                    <a:pt x="696" y="334"/>
                  </a:cubicBezTo>
                  <a:cubicBezTo>
                    <a:pt x="696" y="317"/>
                    <a:pt x="696" y="300"/>
                    <a:pt x="696" y="282"/>
                  </a:cubicBezTo>
                  <a:close/>
                  <a:moveTo>
                    <a:pt x="673" y="184"/>
                  </a:moveTo>
                  <a:cubicBezTo>
                    <a:pt x="695" y="173"/>
                    <a:pt x="696" y="173"/>
                    <a:pt x="696" y="154"/>
                  </a:cubicBezTo>
                  <a:cubicBezTo>
                    <a:pt x="696" y="128"/>
                    <a:pt x="696" y="102"/>
                    <a:pt x="696" y="76"/>
                  </a:cubicBezTo>
                  <a:cubicBezTo>
                    <a:pt x="696" y="72"/>
                    <a:pt x="698" y="66"/>
                    <a:pt x="693" y="64"/>
                  </a:cubicBezTo>
                  <a:cubicBezTo>
                    <a:pt x="687" y="61"/>
                    <a:pt x="684" y="67"/>
                    <a:pt x="680" y="70"/>
                  </a:cubicBezTo>
                  <a:cubicBezTo>
                    <a:pt x="675" y="74"/>
                    <a:pt x="673" y="78"/>
                    <a:pt x="673" y="84"/>
                  </a:cubicBezTo>
                  <a:cubicBezTo>
                    <a:pt x="673" y="117"/>
                    <a:pt x="673" y="150"/>
                    <a:pt x="673" y="184"/>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55" name="Freeform 6">
              <a:extLst>
                <a:ext uri="{FF2B5EF4-FFF2-40B4-BE49-F238E27FC236}">
                  <a16:creationId xmlns:a16="http://schemas.microsoft.com/office/drawing/2014/main" id="{E5A296E1-6D8D-4DC4-9298-6E9E8F116E74}"/>
                </a:ext>
              </a:extLst>
            </p:cNvPr>
            <p:cNvSpPr>
              <a:spLocks/>
            </p:cNvSpPr>
            <p:nvPr/>
          </p:nvSpPr>
          <p:spPr bwMode="auto">
            <a:xfrm>
              <a:off x="5781676" y="4794250"/>
              <a:ext cx="300038" cy="303213"/>
            </a:xfrm>
            <a:custGeom>
              <a:avLst/>
              <a:gdLst>
                <a:gd name="T0" fmla="*/ 86 w 174"/>
                <a:gd name="T1" fmla="*/ 1 h 175"/>
                <a:gd name="T2" fmla="*/ 174 w 174"/>
                <a:gd name="T3" fmla="*/ 86 h 175"/>
                <a:gd name="T4" fmla="*/ 87 w 174"/>
                <a:gd name="T5" fmla="*/ 174 h 175"/>
                <a:gd name="T6" fmla="*/ 0 w 174"/>
                <a:gd name="T7" fmla="*/ 87 h 175"/>
                <a:gd name="T8" fmla="*/ 86 w 174"/>
                <a:gd name="T9" fmla="*/ 1 h 175"/>
              </a:gdLst>
              <a:ahLst/>
              <a:cxnLst>
                <a:cxn ang="0">
                  <a:pos x="T0" y="T1"/>
                </a:cxn>
                <a:cxn ang="0">
                  <a:pos x="T2" y="T3"/>
                </a:cxn>
                <a:cxn ang="0">
                  <a:pos x="T4" y="T5"/>
                </a:cxn>
                <a:cxn ang="0">
                  <a:pos x="T6" y="T7"/>
                </a:cxn>
                <a:cxn ang="0">
                  <a:pos x="T8" y="T9"/>
                </a:cxn>
              </a:cxnLst>
              <a:rect l="0" t="0" r="r" b="b"/>
              <a:pathLst>
                <a:path w="174" h="175">
                  <a:moveTo>
                    <a:pt x="86" y="1"/>
                  </a:moveTo>
                  <a:cubicBezTo>
                    <a:pt x="134" y="0"/>
                    <a:pt x="174" y="39"/>
                    <a:pt x="174" y="86"/>
                  </a:cubicBezTo>
                  <a:cubicBezTo>
                    <a:pt x="174" y="134"/>
                    <a:pt x="134" y="175"/>
                    <a:pt x="87" y="174"/>
                  </a:cubicBezTo>
                  <a:cubicBezTo>
                    <a:pt x="39" y="174"/>
                    <a:pt x="1" y="135"/>
                    <a:pt x="0" y="87"/>
                  </a:cubicBezTo>
                  <a:cubicBezTo>
                    <a:pt x="0" y="40"/>
                    <a:pt x="39" y="1"/>
                    <a:pt x="86" y="1"/>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57" name="Freeform 7">
              <a:extLst>
                <a:ext uri="{FF2B5EF4-FFF2-40B4-BE49-F238E27FC236}">
                  <a16:creationId xmlns:a16="http://schemas.microsoft.com/office/drawing/2014/main" id="{BEE26622-C4B3-439C-82C5-2517EC121176}"/>
                </a:ext>
              </a:extLst>
            </p:cNvPr>
            <p:cNvSpPr>
              <a:spLocks/>
            </p:cNvSpPr>
            <p:nvPr/>
          </p:nvSpPr>
          <p:spPr bwMode="auto">
            <a:xfrm>
              <a:off x="6283326" y="4857750"/>
              <a:ext cx="187325" cy="190500"/>
            </a:xfrm>
            <a:custGeom>
              <a:avLst/>
              <a:gdLst>
                <a:gd name="T0" fmla="*/ 55 w 109"/>
                <a:gd name="T1" fmla="*/ 110 h 110"/>
                <a:gd name="T2" fmla="*/ 0 w 109"/>
                <a:gd name="T3" fmla="*/ 56 h 110"/>
                <a:gd name="T4" fmla="*/ 54 w 109"/>
                <a:gd name="T5" fmla="*/ 1 h 110"/>
                <a:gd name="T6" fmla="*/ 109 w 109"/>
                <a:gd name="T7" fmla="*/ 55 h 110"/>
                <a:gd name="T8" fmla="*/ 55 w 109"/>
                <a:gd name="T9" fmla="*/ 110 h 110"/>
              </a:gdLst>
              <a:ahLst/>
              <a:cxnLst>
                <a:cxn ang="0">
                  <a:pos x="T0" y="T1"/>
                </a:cxn>
                <a:cxn ang="0">
                  <a:pos x="T2" y="T3"/>
                </a:cxn>
                <a:cxn ang="0">
                  <a:pos x="T4" y="T5"/>
                </a:cxn>
                <a:cxn ang="0">
                  <a:pos x="T6" y="T7"/>
                </a:cxn>
                <a:cxn ang="0">
                  <a:pos x="T8" y="T9"/>
                </a:cxn>
              </a:cxnLst>
              <a:rect l="0" t="0" r="r" b="b"/>
              <a:pathLst>
                <a:path w="109" h="110">
                  <a:moveTo>
                    <a:pt x="55" y="110"/>
                  </a:moveTo>
                  <a:cubicBezTo>
                    <a:pt x="25" y="110"/>
                    <a:pt x="1" y="86"/>
                    <a:pt x="0" y="56"/>
                  </a:cubicBezTo>
                  <a:cubicBezTo>
                    <a:pt x="0" y="26"/>
                    <a:pt x="24" y="1"/>
                    <a:pt x="54" y="1"/>
                  </a:cubicBezTo>
                  <a:cubicBezTo>
                    <a:pt x="83" y="0"/>
                    <a:pt x="109" y="25"/>
                    <a:pt x="109" y="55"/>
                  </a:cubicBezTo>
                  <a:cubicBezTo>
                    <a:pt x="109" y="84"/>
                    <a:pt x="84" y="109"/>
                    <a:pt x="55" y="110"/>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grpSp>
      <p:grpSp>
        <p:nvGrpSpPr>
          <p:cNvPr id="159" name="Grupo 158">
            <a:extLst>
              <a:ext uri="{FF2B5EF4-FFF2-40B4-BE49-F238E27FC236}">
                <a16:creationId xmlns:a16="http://schemas.microsoft.com/office/drawing/2014/main" id="{EA2E25C1-FF02-4A78-B80C-564FF1AE5A2F}"/>
              </a:ext>
            </a:extLst>
          </p:cNvPr>
          <p:cNvGrpSpPr/>
          <p:nvPr/>
        </p:nvGrpSpPr>
        <p:grpSpPr>
          <a:xfrm>
            <a:off x="9130168" y="3998168"/>
            <a:ext cx="1306513" cy="1287463"/>
            <a:chOff x="5438776" y="4016375"/>
            <a:chExt cx="1306513" cy="1287463"/>
          </a:xfrm>
        </p:grpSpPr>
        <p:sp>
          <p:nvSpPr>
            <p:cNvPr id="160" name="Freeform 5">
              <a:extLst>
                <a:ext uri="{FF2B5EF4-FFF2-40B4-BE49-F238E27FC236}">
                  <a16:creationId xmlns:a16="http://schemas.microsoft.com/office/drawing/2014/main" id="{D6ABFF2B-340E-4F59-9152-61E2DB1D5992}"/>
                </a:ext>
              </a:extLst>
            </p:cNvPr>
            <p:cNvSpPr>
              <a:spLocks noEditPoints="1"/>
            </p:cNvSpPr>
            <p:nvPr/>
          </p:nvSpPr>
          <p:spPr bwMode="auto">
            <a:xfrm>
              <a:off x="5438776" y="4016375"/>
              <a:ext cx="1306513" cy="1287463"/>
            </a:xfrm>
            <a:custGeom>
              <a:avLst/>
              <a:gdLst>
                <a:gd name="T0" fmla="*/ 8 w 758"/>
                <a:gd name="T1" fmla="*/ 718 h 746"/>
                <a:gd name="T2" fmla="*/ 13 w 758"/>
                <a:gd name="T3" fmla="*/ 197 h 746"/>
                <a:gd name="T4" fmla="*/ 241 w 758"/>
                <a:gd name="T5" fmla="*/ 338 h 746"/>
                <a:gd name="T6" fmla="*/ 247 w 758"/>
                <a:gd name="T7" fmla="*/ 197 h 746"/>
                <a:gd name="T8" fmla="*/ 359 w 758"/>
                <a:gd name="T9" fmla="*/ 254 h 746"/>
                <a:gd name="T10" fmla="*/ 471 w 758"/>
                <a:gd name="T11" fmla="*/ 339 h 746"/>
                <a:gd name="T12" fmla="*/ 491 w 758"/>
                <a:gd name="T13" fmla="*/ 95 h 746"/>
                <a:gd name="T14" fmla="*/ 605 w 758"/>
                <a:gd name="T15" fmla="*/ 4 h 746"/>
                <a:gd name="T16" fmla="*/ 617 w 758"/>
                <a:gd name="T17" fmla="*/ 344 h 746"/>
                <a:gd name="T18" fmla="*/ 655 w 758"/>
                <a:gd name="T19" fmla="*/ 53 h 746"/>
                <a:gd name="T20" fmla="*/ 744 w 758"/>
                <a:gd name="T21" fmla="*/ 24 h 746"/>
                <a:gd name="T22" fmla="*/ 756 w 758"/>
                <a:gd name="T23" fmla="*/ 370 h 746"/>
                <a:gd name="T24" fmla="*/ 380 w 758"/>
                <a:gd name="T25" fmla="*/ 746 h 746"/>
                <a:gd name="T26" fmla="*/ 163 w 758"/>
                <a:gd name="T27" fmla="*/ 452 h 746"/>
                <a:gd name="T28" fmla="*/ 125 w 758"/>
                <a:gd name="T29" fmla="*/ 530 h 746"/>
                <a:gd name="T30" fmla="*/ 172 w 758"/>
                <a:gd name="T31" fmla="*/ 597 h 746"/>
                <a:gd name="T32" fmla="*/ 188 w 758"/>
                <a:gd name="T33" fmla="*/ 640 h 746"/>
                <a:gd name="T34" fmla="*/ 253 w 758"/>
                <a:gd name="T35" fmla="*/ 697 h 746"/>
                <a:gd name="T36" fmla="*/ 338 w 758"/>
                <a:gd name="T37" fmla="*/ 677 h 746"/>
                <a:gd name="T38" fmla="*/ 408 w 758"/>
                <a:gd name="T39" fmla="*/ 609 h 746"/>
                <a:gd name="T40" fmla="*/ 422 w 758"/>
                <a:gd name="T41" fmla="*/ 516 h 746"/>
                <a:gd name="T42" fmla="*/ 421 w 758"/>
                <a:gd name="T43" fmla="*/ 474 h 746"/>
                <a:gd name="T44" fmla="*/ 379 w 758"/>
                <a:gd name="T45" fmla="*/ 427 h 746"/>
                <a:gd name="T46" fmla="*/ 340 w 758"/>
                <a:gd name="T47" fmla="*/ 412 h 746"/>
                <a:gd name="T48" fmla="*/ 259 w 758"/>
                <a:gd name="T49" fmla="*/ 379 h 746"/>
                <a:gd name="T50" fmla="*/ 188 w 758"/>
                <a:gd name="T51" fmla="*/ 430 h 746"/>
                <a:gd name="T52" fmla="*/ 590 w 758"/>
                <a:gd name="T53" fmla="*/ 457 h 746"/>
                <a:gd name="T54" fmla="*/ 527 w 758"/>
                <a:gd name="T55" fmla="*/ 447 h 746"/>
                <a:gd name="T56" fmla="*/ 468 w 758"/>
                <a:gd name="T57" fmla="*/ 481 h 746"/>
                <a:gd name="T58" fmla="*/ 446 w 758"/>
                <a:gd name="T59" fmla="*/ 543 h 746"/>
                <a:gd name="T60" fmla="*/ 469 w 758"/>
                <a:gd name="T61" fmla="*/ 607 h 746"/>
                <a:gd name="T62" fmla="*/ 526 w 758"/>
                <a:gd name="T63" fmla="*/ 640 h 746"/>
                <a:gd name="T64" fmla="*/ 584 w 758"/>
                <a:gd name="T65" fmla="*/ 626 h 746"/>
                <a:gd name="T66" fmla="*/ 623 w 758"/>
                <a:gd name="T67" fmla="*/ 584 h 746"/>
                <a:gd name="T68" fmla="*/ 629 w 758"/>
                <a:gd name="T69" fmla="*/ 524 h 746"/>
                <a:gd name="T70" fmla="*/ 595 w 758"/>
                <a:gd name="T71" fmla="*/ 477 h 746"/>
                <a:gd name="T72" fmla="*/ 537 w 758"/>
                <a:gd name="T73" fmla="*/ 334 h 746"/>
                <a:gd name="T74" fmla="*/ 560 w 758"/>
                <a:gd name="T75" fmla="*/ 215 h 746"/>
                <a:gd name="T76" fmla="*/ 562 w 758"/>
                <a:gd name="T77" fmla="*/ 79 h 746"/>
                <a:gd name="T78" fmla="*/ 538 w 758"/>
                <a:gd name="T79" fmla="*/ 87 h 746"/>
                <a:gd name="T80" fmla="*/ 554 w 758"/>
                <a:gd name="T81" fmla="*/ 176 h 746"/>
                <a:gd name="T82" fmla="*/ 696 w 758"/>
                <a:gd name="T83" fmla="*/ 282 h 746"/>
                <a:gd name="T84" fmla="*/ 679 w 758"/>
                <a:gd name="T85" fmla="*/ 226 h 746"/>
                <a:gd name="T86" fmla="*/ 684 w 758"/>
                <a:gd name="T87" fmla="*/ 345 h 746"/>
                <a:gd name="T88" fmla="*/ 673 w 758"/>
                <a:gd name="T89" fmla="*/ 184 h 746"/>
                <a:gd name="T90" fmla="*/ 693 w 758"/>
                <a:gd name="T91" fmla="*/ 64 h 746"/>
                <a:gd name="T92" fmla="*/ 673 w 758"/>
                <a:gd name="T93" fmla="*/ 18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8" h="746">
                  <a:moveTo>
                    <a:pt x="380" y="746"/>
                  </a:moveTo>
                  <a:cubicBezTo>
                    <a:pt x="265" y="746"/>
                    <a:pt x="151" y="746"/>
                    <a:pt x="36" y="746"/>
                  </a:cubicBezTo>
                  <a:cubicBezTo>
                    <a:pt x="9" y="746"/>
                    <a:pt x="8" y="745"/>
                    <a:pt x="8" y="718"/>
                  </a:cubicBezTo>
                  <a:cubicBezTo>
                    <a:pt x="8" y="559"/>
                    <a:pt x="8" y="399"/>
                    <a:pt x="8" y="240"/>
                  </a:cubicBezTo>
                  <a:cubicBezTo>
                    <a:pt x="8" y="237"/>
                    <a:pt x="7" y="233"/>
                    <a:pt x="8" y="230"/>
                  </a:cubicBezTo>
                  <a:cubicBezTo>
                    <a:pt x="10" y="219"/>
                    <a:pt x="0" y="203"/>
                    <a:pt x="13" y="197"/>
                  </a:cubicBezTo>
                  <a:cubicBezTo>
                    <a:pt x="23" y="193"/>
                    <a:pt x="34" y="206"/>
                    <a:pt x="43" y="212"/>
                  </a:cubicBezTo>
                  <a:cubicBezTo>
                    <a:pt x="103" y="251"/>
                    <a:pt x="162" y="291"/>
                    <a:pt x="222" y="330"/>
                  </a:cubicBezTo>
                  <a:cubicBezTo>
                    <a:pt x="228" y="334"/>
                    <a:pt x="234" y="342"/>
                    <a:pt x="241" y="338"/>
                  </a:cubicBezTo>
                  <a:cubicBezTo>
                    <a:pt x="247" y="335"/>
                    <a:pt x="243" y="326"/>
                    <a:pt x="243" y="319"/>
                  </a:cubicBezTo>
                  <a:cubicBezTo>
                    <a:pt x="243" y="284"/>
                    <a:pt x="243" y="249"/>
                    <a:pt x="243" y="213"/>
                  </a:cubicBezTo>
                  <a:cubicBezTo>
                    <a:pt x="243" y="208"/>
                    <a:pt x="241" y="200"/>
                    <a:pt x="247" y="197"/>
                  </a:cubicBezTo>
                  <a:cubicBezTo>
                    <a:pt x="253" y="193"/>
                    <a:pt x="258" y="199"/>
                    <a:pt x="263" y="202"/>
                  </a:cubicBezTo>
                  <a:cubicBezTo>
                    <a:pt x="289" y="219"/>
                    <a:pt x="315" y="237"/>
                    <a:pt x="341" y="254"/>
                  </a:cubicBezTo>
                  <a:cubicBezTo>
                    <a:pt x="346" y="256"/>
                    <a:pt x="352" y="269"/>
                    <a:pt x="359" y="254"/>
                  </a:cubicBezTo>
                  <a:cubicBezTo>
                    <a:pt x="361" y="251"/>
                    <a:pt x="366" y="255"/>
                    <a:pt x="365" y="259"/>
                  </a:cubicBezTo>
                  <a:cubicBezTo>
                    <a:pt x="361" y="271"/>
                    <a:pt x="371" y="273"/>
                    <a:pt x="378" y="278"/>
                  </a:cubicBezTo>
                  <a:cubicBezTo>
                    <a:pt x="409" y="298"/>
                    <a:pt x="440" y="319"/>
                    <a:pt x="471" y="339"/>
                  </a:cubicBezTo>
                  <a:cubicBezTo>
                    <a:pt x="476" y="342"/>
                    <a:pt x="480" y="348"/>
                    <a:pt x="487" y="345"/>
                  </a:cubicBezTo>
                  <a:cubicBezTo>
                    <a:pt x="493" y="342"/>
                    <a:pt x="491" y="334"/>
                    <a:pt x="491" y="329"/>
                  </a:cubicBezTo>
                  <a:cubicBezTo>
                    <a:pt x="491" y="251"/>
                    <a:pt x="491" y="173"/>
                    <a:pt x="491" y="95"/>
                  </a:cubicBezTo>
                  <a:cubicBezTo>
                    <a:pt x="491" y="79"/>
                    <a:pt x="497" y="71"/>
                    <a:pt x="508" y="60"/>
                  </a:cubicBezTo>
                  <a:cubicBezTo>
                    <a:pt x="532" y="39"/>
                    <a:pt x="563" y="31"/>
                    <a:pt x="586" y="11"/>
                  </a:cubicBezTo>
                  <a:cubicBezTo>
                    <a:pt x="591" y="6"/>
                    <a:pt x="598" y="0"/>
                    <a:pt x="605" y="4"/>
                  </a:cubicBezTo>
                  <a:cubicBezTo>
                    <a:pt x="612" y="8"/>
                    <a:pt x="609" y="16"/>
                    <a:pt x="609" y="23"/>
                  </a:cubicBezTo>
                  <a:cubicBezTo>
                    <a:pt x="609" y="121"/>
                    <a:pt x="609" y="219"/>
                    <a:pt x="609" y="317"/>
                  </a:cubicBezTo>
                  <a:cubicBezTo>
                    <a:pt x="610" y="326"/>
                    <a:pt x="602" y="345"/>
                    <a:pt x="617" y="344"/>
                  </a:cubicBezTo>
                  <a:cubicBezTo>
                    <a:pt x="630" y="344"/>
                    <a:pt x="624" y="326"/>
                    <a:pt x="624" y="315"/>
                  </a:cubicBezTo>
                  <a:cubicBezTo>
                    <a:pt x="625" y="246"/>
                    <a:pt x="625" y="177"/>
                    <a:pt x="624" y="107"/>
                  </a:cubicBezTo>
                  <a:cubicBezTo>
                    <a:pt x="624" y="83"/>
                    <a:pt x="629" y="65"/>
                    <a:pt x="655" y="53"/>
                  </a:cubicBezTo>
                  <a:cubicBezTo>
                    <a:pt x="679" y="42"/>
                    <a:pt x="700" y="25"/>
                    <a:pt x="722" y="11"/>
                  </a:cubicBezTo>
                  <a:cubicBezTo>
                    <a:pt x="728" y="7"/>
                    <a:pt x="733" y="0"/>
                    <a:pt x="740" y="4"/>
                  </a:cubicBezTo>
                  <a:cubicBezTo>
                    <a:pt x="747" y="8"/>
                    <a:pt x="744" y="17"/>
                    <a:pt x="744" y="24"/>
                  </a:cubicBezTo>
                  <a:cubicBezTo>
                    <a:pt x="745" y="122"/>
                    <a:pt x="744" y="221"/>
                    <a:pt x="745" y="320"/>
                  </a:cubicBezTo>
                  <a:cubicBezTo>
                    <a:pt x="745" y="331"/>
                    <a:pt x="743" y="342"/>
                    <a:pt x="753" y="351"/>
                  </a:cubicBezTo>
                  <a:cubicBezTo>
                    <a:pt x="758" y="355"/>
                    <a:pt x="756" y="364"/>
                    <a:pt x="756" y="370"/>
                  </a:cubicBezTo>
                  <a:cubicBezTo>
                    <a:pt x="756" y="488"/>
                    <a:pt x="756" y="605"/>
                    <a:pt x="757" y="722"/>
                  </a:cubicBezTo>
                  <a:cubicBezTo>
                    <a:pt x="757" y="741"/>
                    <a:pt x="750" y="746"/>
                    <a:pt x="732" y="746"/>
                  </a:cubicBezTo>
                  <a:cubicBezTo>
                    <a:pt x="615" y="745"/>
                    <a:pt x="497" y="746"/>
                    <a:pt x="380" y="746"/>
                  </a:cubicBezTo>
                  <a:close/>
                  <a:moveTo>
                    <a:pt x="184" y="429"/>
                  </a:moveTo>
                  <a:cubicBezTo>
                    <a:pt x="177" y="421"/>
                    <a:pt x="170" y="424"/>
                    <a:pt x="164" y="430"/>
                  </a:cubicBezTo>
                  <a:cubicBezTo>
                    <a:pt x="157" y="437"/>
                    <a:pt x="158" y="444"/>
                    <a:pt x="163" y="452"/>
                  </a:cubicBezTo>
                  <a:cubicBezTo>
                    <a:pt x="169" y="463"/>
                    <a:pt x="182" y="470"/>
                    <a:pt x="179" y="486"/>
                  </a:cubicBezTo>
                  <a:cubicBezTo>
                    <a:pt x="174" y="509"/>
                    <a:pt x="158" y="512"/>
                    <a:pt x="141" y="514"/>
                  </a:cubicBezTo>
                  <a:cubicBezTo>
                    <a:pt x="130" y="515"/>
                    <a:pt x="125" y="519"/>
                    <a:pt x="125" y="530"/>
                  </a:cubicBezTo>
                  <a:cubicBezTo>
                    <a:pt x="124" y="541"/>
                    <a:pt x="126" y="548"/>
                    <a:pt x="138" y="551"/>
                  </a:cubicBezTo>
                  <a:cubicBezTo>
                    <a:pt x="144" y="553"/>
                    <a:pt x="151" y="554"/>
                    <a:pt x="157" y="556"/>
                  </a:cubicBezTo>
                  <a:cubicBezTo>
                    <a:pt x="172" y="561"/>
                    <a:pt x="181" y="583"/>
                    <a:pt x="172" y="597"/>
                  </a:cubicBezTo>
                  <a:cubicBezTo>
                    <a:pt x="167" y="603"/>
                    <a:pt x="162" y="609"/>
                    <a:pt x="157" y="615"/>
                  </a:cubicBezTo>
                  <a:cubicBezTo>
                    <a:pt x="151" y="621"/>
                    <a:pt x="152" y="625"/>
                    <a:pt x="156" y="632"/>
                  </a:cubicBezTo>
                  <a:cubicBezTo>
                    <a:pt x="164" y="649"/>
                    <a:pt x="174" y="650"/>
                    <a:pt x="188" y="640"/>
                  </a:cubicBezTo>
                  <a:cubicBezTo>
                    <a:pt x="202" y="631"/>
                    <a:pt x="216" y="626"/>
                    <a:pt x="231" y="642"/>
                  </a:cubicBezTo>
                  <a:cubicBezTo>
                    <a:pt x="240" y="651"/>
                    <a:pt x="236" y="661"/>
                    <a:pt x="237" y="670"/>
                  </a:cubicBezTo>
                  <a:cubicBezTo>
                    <a:pt x="238" y="682"/>
                    <a:pt x="235" y="693"/>
                    <a:pt x="253" y="697"/>
                  </a:cubicBezTo>
                  <a:cubicBezTo>
                    <a:pt x="269" y="701"/>
                    <a:pt x="272" y="690"/>
                    <a:pt x="276" y="679"/>
                  </a:cubicBezTo>
                  <a:cubicBezTo>
                    <a:pt x="282" y="663"/>
                    <a:pt x="292" y="654"/>
                    <a:pt x="310" y="654"/>
                  </a:cubicBezTo>
                  <a:cubicBezTo>
                    <a:pt x="325" y="655"/>
                    <a:pt x="330" y="668"/>
                    <a:pt x="338" y="677"/>
                  </a:cubicBezTo>
                  <a:cubicBezTo>
                    <a:pt x="346" y="685"/>
                    <a:pt x="351" y="687"/>
                    <a:pt x="362" y="682"/>
                  </a:cubicBezTo>
                  <a:cubicBezTo>
                    <a:pt x="379" y="675"/>
                    <a:pt x="373" y="663"/>
                    <a:pt x="370" y="652"/>
                  </a:cubicBezTo>
                  <a:cubicBezTo>
                    <a:pt x="361" y="618"/>
                    <a:pt x="374" y="603"/>
                    <a:pt x="408" y="609"/>
                  </a:cubicBezTo>
                  <a:cubicBezTo>
                    <a:pt x="421" y="612"/>
                    <a:pt x="432" y="613"/>
                    <a:pt x="438" y="597"/>
                  </a:cubicBezTo>
                  <a:cubicBezTo>
                    <a:pt x="445" y="579"/>
                    <a:pt x="430" y="576"/>
                    <a:pt x="421" y="570"/>
                  </a:cubicBezTo>
                  <a:cubicBezTo>
                    <a:pt x="396" y="553"/>
                    <a:pt x="396" y="532"/>
                    <a:pt x="422" y="516"/>
                  </a:cubicBezTo>
                  <a:cubicBezTo>
                    <a:pt x="426" y="514"/>
                    <a:pt x="429" y="512"/>
                    <a:pt x="433" y="510"/>
                  </a:cubicBezTo>
                  <a:cubicBezTo>
                    <a:pt x="442" y="506"/>
                    <a:pt x="444" y="499"/>
                    <a:pt x="441" y="489"/>
                  </a:cubicBezTo>
                  <a:cubicBezTo>
                    <a:pt x="438" y="478"/>
                    <a:pt x="432" y="473"/>
                    <a:pt x="421" y="474"/>
                  </a:cubicBezTo>
                  <a:cubicBezTo>
                    <a:pt x="417" y="475"/>
                    <a:pt x="413" y="474"/>
                    <a:pt x="409" y="476"/>
                  </a:cubicBezTo>
                  <a:cubicBezTo>
                    <a:pt x="394" y="481"/>
                    <a:pt x="386" y="474"/>
                    <a:pt x="377" y="462"/>
                  </a:cubicBezTo>
                  <a:cubicBezTo>
                    <a:pt x="367" y="449"/>
                    <a:pt x="375" y="438"/>
                    <a:pt x="379" y="427"/>
                  </a:cubicBezTo>
                  <a:cubicBezTo>
                    <a:pt x="383" y="416"/>
                    <a:pt x="385" y="407"/>
                    <a:pt x="372" y="400"/>
                  </a:cubicBezTo>
                  <a:cubicBezTo>
                    <a:pt x="360" y="392"/>
                    <a:pt x="353" y="397"/>
                    <a:pt x="345" y="406"/>
                  </a:cubicBezTo>
                  <a:cubicBezTo>
                    <a:pt x="343" y="408"/>
                    <a:pt x="341" y="410"/>
                    <a:pt x="340" y="412"/>
                  </a:cubicBezTo>
                  <a:cubicBezTo>
                    <a:pt x="332" y="426"/>
                    <a:pt x="320" y="424"/>
                    <a:pt x="307" y="421"/>
                  </a:cubicBezTo>
                  <a:cubicBezTo>
                    <a:pt x="293" y="418"/>
                    <a:pt x="290" y="406"/>
                    <a:pt x="287" y="396"/>
                  </a:cubicBezTo>
                  <a:cubicBezTo>
                    <a:pt x="283" y="379"/>
                    <a:pt x="275" y="376"/>
                    <a:pt x="259" y="379"/>
                  </a:cubicBezTo>
                  <a:cubicBezTo>
                    <a:pt x="241" y="383"/>
                    <a:pt x="248" y="397"/>
                    <a:pt x="247" y="406"/>
                  </a:cubicBezTo>
                  <a:cubicBezTo>
                    <a:pt x="242" y="433"/>
                    <a:pt x="225" y="444"/>
                    <a:pt x="199" y="434"/>
                  </a:cubicBezTo>
                  <a:cubicBezTo>
                    <a:pt x="195" y="432"/>
                    <a:pt x="191" y="431"/>
                    <a:pt x="188" y="430"/>
                  </a:cubicBezTo>
                  <a:cubicBezTo>
                    <a:pt x="186" y="430"/>
                    <a:pt x="185" y="430"/>
                    <a:pt x="184" y="429"/>
                  </a:cubicBezTo>
                  <a:close/>
                  <a:moveTo>
                    <a:pt x="595" y="477"/>
                  </a:moveTo>
                  <a:cubicBezTo>
                    <a:pt x="595" y="471"/>
                    <a:pt x="599" y="461"/>
                    <a:pt x="590" y="457"/>
                  </a:cubicBezTo>
                  <a:cubicBezTo>
                    <a:pt x="582" y="453"/>
                    <a:pt x="578" y="463"/>
                    <a:pt x="573" y="467"/>
                  </a:cubicBezTo>
                  <a:cubicBezTo>
                    <a:pt x="560" y="477"/>
                    <a:pt x="551" y="474"/>
                    <a:pt x="541" y="458"/>
                  </a:cubicBezTo>
                  <a:cubicBezTo>
                    <a:pt x="538" y="452"/>
                    <a:pt x="535" y="446"/>
                    <a:pt x="527" y="447"/>
                  </a:cubicBezTo>
                  <a:cubicBezTo>
                    <a:pt x="518" y="448"/>
                    <a:pt x="518" y="455"/>
                    <a:pt x="517" y="462"/>
                  </a:cubicBezTo>
                  <a:cubicBezTo>
                    <a:pt x="514" y="482"/>
                    <a:pt x="507" y="487"/>
                    <a:pt x="486" y="479"/>
                  </a:cubicBezTo>
                  <a:cubicBezTo>
                    <a:pt x="479" y="477"/>
                    <a:pt x="473" y="474"/>
                    <a:pt x="468" y="481"/>
                  </a:cubicBezTo>
                  <a:cubicBezTo>
                    <a:pt x="463" y="488"/>
                    <a:pt x="468" y="492"/>
                    <a:pt x="471" y="498"/>
                  </a:cubicBezTo>
                  <a:cubicBezTo>
                    <a:pt x="482" y="517"/>
                    <a:pt x="480" y="524"/>
                    <a:pt x="458" y="532"/>
                  </a:cubicBezTo>
                  <a:cubicBezTo>
                    <a:pt x="452" y="534"/>
                    <a:pt x="445" y="535"/>
                    <a:pt x="446" y="543"/>
                  </a:cubicBezTo>
                  <a:cubicBezTo>
                    <a:pt x="446" y="552"/>
                    <a:pt x="452" y="554"/>
                    <a:pt x="459" y="556"/>
                  </a:cubicBezTo>
                  <a:cubicBezTo>
                    <a:pt x="479" y="562"/>
                    <a:pt x="482" y="572"/>
                    <a:pt x="471" y="589"/>
                  </a:cubicBezTo>
                  <a:cubicBezTo>
                    <a:pt x="467" y="595"/>
                    <a:pt x="463" y="600"/>
                    <a:pt x="469" y="607"/>
                  </a:cubicBezTo>
                  <a:cubicBezTo>
                    <a:pt x="474" y="613"/>
                    <a:pt x="480" y="610"/>
                    <a:pt x="486" y="608"/>
                  </a:cubicBezTo>
                  <a:cubicBezTo>
                    <a:pt x="508" y="600"/>
                    <a:pt x="515" y="604"/>
                    <a:pt x="518" y="626"/>
                  </a:cubicBezTo>
                  <a:cubicBezTo>
                    <a:pt x="519" y="632"/>
                    <a:pt x="518" y="638"/>
                    <a:pt x="526" y="640"/>
                  </a:cubicBezTo>
                  <a:cubicBezTo>
                    <a:pt x="534" y="641"/>
                    <a:pt x="538" y="637"/>
                    <a:pt x="541" y="630"/>
                  </a:cubicBezTo>
                  <a:cubicBezTo>
                    <a:pt x="547" y="616"/>
                    <a:pt x="556" y="610"/>
                    <a:pt x="571" y="617"/>
                  </a:cubicBezTo>
                  <a:cubicBezTo>
                    <a:pt x="576" y="619"/>
                    <a:pt x="580" y="623"/>
                    <a:pt x="584" y="626"/>
                  </a:cubicBezTo>
                  <a:cubicBezTo>
                    <a:pt x="588" y="628"/>
                    <a:pt x="593" y="629"/>
                    <a:pt x="597" y="626"/>
                  </a:cubicBezTo>
                  <a:cubicBezTo>
                    <a:pt x="601" y="623"/>
                    <a:pt x="599" y="619"/>
                    <a:pt x="599" y="615"/>
                  </a:cubicBezTo>
                  <a:cubicBezTo>
                    <a:pt x="594" y="588"/>
                    <a:pt x="597" y="584"/>
                    <a:pt x="623" y="584"/>
                  </a:cubicBezTo>
                  <a:cubicBezTo>
                    <a:pt x="629" y="583"/>
                    <a:pt x="635" y="583"/>
                    <a:pt x="637" y="576"/>
                  </a:cubicBezTo>
                  <a:cubicBezTo>
                    <a:pt x="640" y="569"/>
                    <a:pt x="635" y="565"/>
                    <a:pt x="630" y="561"/>
                  </a:cubicBezTo>
                  <a:cubicBezTo>
                    <a:pt x="611" y="547"/>
                    <a:pt x="611" y="540"/>
                    <a:pt x="629" y="524"/>
                  </a:cubicBezTo>
                  <a:cubicBezTo>
                    <a:pt x="633" y="520"/>
                    <a:pt x="641" y="518"/>
                    <a:pt x="637" y="509"/>
                  </a:cubicBezTo>
                  <a:cubicBezTo>
                    <a:pt x="633" y="501"/>
                    <a:pt x="626" y="502"/>
                    <a:pt x="620" y="503"/>
                  </a:cubicBezTo>
                  <a:cubicBezTo>
                    <a:pt x="600" y="503"/>
                    <a:pt x="594" y="497"/>
                    <a:pt x="595" y="477"/>
                  </a:cubicBezTo>
                  <a:close/>
                  <a:moveTo>
                    <a:pt x="560" y="215"/>
                  </a:moveTo>
                  <a:cubicBezTo>
                    <a:pt x="550" y="223"/>
                    <a:pt x="538" y="225"/>
                    <a:pt x="538" y="240"/>
                  </a:cubicBezTo>
                  <a:cubicBezTo>
                    <a:pt x="537" y="271"/>
                    <a:pt x="537" y="302"/>
                    <a:pt x="537" y="334"/>
                  </a:cubicBezTo>
                  <a:cubicBezTo>
                    <a:pt x="537" y="341"/>
                    <a:pt x="539" y="347"/>
                    <a:pt x="548" y="347"/>
                  </a:cubicBezTo>
                  <a:cubicBezTo>
                    <a:pt x="557" y="348"/>
                    <a:pt x="562" y="344"/>
                    <a:pt x="562" y="335"/>
                  </a:cubicBezTo>
                  <a:cubicBezTo>
                    <a:pt x="562" y="296"/>
                    <a:pt x="565" y="256"/>
                    <a:pt x="560" y="215"/>
                  </a:cubicBezTo>
                  <a:close/>
                  <a:moveTo>
                    <a:pt x="562" y="116"/>
                  </a:moveTo>
                  <a:cubicBezTo>
                    <a:pt x="562" y="116"/>
                    <a:pt x="562" y="116"/>
                    <a:pt x="562" y="116"/>
                  </a:cubicBezTo>
                  <a:cubicBezTo>
                    <a:pt x="562" y="104"/>
                    <a:pt x="563" y="91"/>
                    <a:pt x="562" y="79"/>
                  </a:cubicBezTo>
                  <a:cubicBezTo>
                    <a:pt x="562" y="73"/>
                    <a:pt x="564" y="65"/>
                    <a:pt x="556" y="64"/>
                  </a:cubicBezTo>
                  <a:cubicBezTo>
                    <a:pt x="549" y="63"/>
                    <a:pt x="544" y="68"/>
                    <a:pt x="540" y="74"/>
                  </a:cubicBezTo>
                  <a:cubicBezTo>
                    <a:pt x="538" y="77"/>
                    <a:pt x="538" y="82"/>
                    <a:pt x="538" y="87"/>
                  </a:cubicBezTo>
                  <a:cubicBezTo>
                    <a:pt x="537" y="114"/>
                    <a:pt x="537" y="141"/>
                    <a:pt x="537" y="168"/>
                  </a:cubicBezTo>
                  <a:cubicBezTo>
                    <a:pt x="537" y="173"/>
                    <a:pt x="536" y="178"/>
                    <a:pt x="541" y="181"/>
                  </a:cubicBezTo>
                  <a:cubicBezTo>
                    <a:pt x="546" y="183"/>
                    <a:pt x="550" y="179"/>
                    <a:pt x="554" y="176"/>
                  </a:cubicBezTo>
                  <a:cubicBezTo>
                    <a:pt x="561" y="172"/>
                    <a:pt x="563" y="166"/>
                    <a:pt x="563" y="158"/>
                  </a:cubicBezTo>
                  <a:cubicBezTo>
                    <a:pt x="562" y="144"/>
                    <a:pt x="562" y="130"/>
                    <a:pt x="562" y="116"/>
                  </a:cubicBezTo>
                  <a:close/>
                  <a:moveTo>
                    <a:pt x="696" y="282"/>
                  </a:moveTo>
                  <a:cubicBezTo>
                    <a:pt x="696" y="266"/>
                    <a:pt x="696" y="249"/>
                    <a:pt x="696" y="232"/>
                  </a:cubicBezTo>
                  <a:cubicBezTo>
                    <a:pt x="696" y="228"/>
                    <a:pt x="698" y="222"/>
                    <a:pt x="693" y="220"/>
                  </a:cubicBezTo>
                  <a:cubicBezTo>
                    <a:pt x="687" y="217"/>
                    <a:pt x="684" y="223"/>
                    <a:pt x="679" y="226"/>
                  </a:cubicBezTo>
                  <a:cubicBezTo>
                    <a:pt x="674" y="230"/>
                    <a:pt x="673" y="236"/>
                    <a:pt x="673" y="242"/>
                  </a:cubicBezTo>
                  <a:cubicBezTo>
                    <a:pt x="673" y="272"/>
                    <a:pt x="673" y="303"/>
                    <a:pt x="673" y="334"/>
                  </a:cubicBezTo>
                  <a:cubicBezTo>
                    <a:pt x="673" y="342"/>
                    <a:pt x="675" y="345"/>
                    <a:pt x="684" y="345"/>
                  </a:cubicBezTo>
                  <a:cubicBezTo>
                    <a:pt x="693" y="345"/>
                    <a:pt x="696" y="343"/>
                    <a:pt x="696" y="334"/>
                  </a:cubicBezTo>
                  <a:cubicBezTo>
                    <a:pt x="696" y="317"/>
                    <a:pt x="696" y="300"/>
                    <a:pt x="696" y="282"/>
                  </a:cubicBezTo>
                  <a:close/>
                  <a:moveTo>
                    <a:pt x="673" y="184"/>
                  </a:moveTo>
                  <a:cubicBezTo>
                    <a:pt x="695" y="173"/>
                    <a:pt x="696" y="173"/>
                    <a:pt x="696" y="154"/>
                  </a:cubicBezTo>
                  <a:cubicBezTo>
                    <a:pt x="696" y="128"/>
                    <a:pt x="696" y="102"/>
                    <a:pt x="696" y="76"/>
                  </a:cubicBezTo>
                  <a:cubicBezTo>
                    <a:pt x="696" y="72"/>
                    <a:pt x="698" y="66"/>
                    <a:pt x="693" y="64"/>
                  </a:cubicBezTo>
                  <a:cubicBezTo>
                    <a:pt x="687" y="61"/>
                    <a:pt x="684" y="67"/>
                    <a:pt x="680" y="70"/>
                  </a:cubicBezTo>
                  <a:cubicBezTo>
                    <a:pt x="675" y="74"/>
                    <a:pt x="673" y="78"/>
                    <a:pt x="673" y="84"/>
                  </a:cubicBezTo>
                  <a:cubicBezTo>
                    <a:pt x="673" y="117"/>
                    <a:pt x="673" y="150"/>
                    <a:pt x="673" y="184"/>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61" name="Freeform 6">
              <a:extLst>
                <a:ext uri="{FF2B5EF4-FFF2-40B4-BE49-F238E27FC236}">
                  <a16:creationId xmlns:a16="http://schemas.microsoft.com/office/drawing/2014/main" id="{F260715B-9C26-446A-A983-C9F83348471F}"/>
                </a:ext>
              </a:extLst>
            </p:cNvPr>
            <p:cNvSpPr>
              <a:spLocks/>
            </p:cNvSpPr>
            <p:nvPr/>
          </p:nvSpPr>
          <p:spPr bwMode="auto">
            <a:xfrm>
              <a:off x="5781676" y="4794250"/>
              <a:ext cx="300038" cy="303213"/>
            </a:xfrm>
            <a:custGeom>
              <a:avLst/>
              <a:gdLst>
                <a:gd name="T0" fmla="*/ 86 w 174"/>
                <a:gd name="T1" fmla="*/ 1 h 175"/>
                <a:gd name="T2" fmla="*/ 174 w 174"/>
                <a:gd name="T3" fmla="*/ 86 h 175"/>
                <a:gd name="T4" fmla="*/ 87 w 174"/>
                <a:gd name="T5" fmla="*/ 174 h 175"/>
                <a:gd name="T6" fmla="*/ 0 w 174"/>
                <a:gd name="T7" fmla="*/ 87 h 175"/>
                <a:gd name="T8" fmla="*/ 86 w 174"/>
                <a:gd name="T9" fmla="*/ 1 h 175"/>
              </a:gdLst>
              <a:ahLst/>
              <a:cxnLst>
                <a:cxn ang="0">
                  <a:pos x="T0" y="T1"/>
                </a:cxn>
                <a:cxn ang="0">
                  <a:pos x="T2" y="T3"/>
                </a:cxn>
                <a:cxn ang="0">
                  <a:pos x="T4" y="T5"/>
                </a:cxn>
                <a:cxn ang="0">
                  <a:pos x="T6" y="T7"/>
                </a:cxn>
                <a:cxn ang="0">
                  <a:pos x="T8" y="T9"/>
                </a:cxn>
              </a:cxnLst>
              <a:rect l="0" t="0" r="r" b="b"/>
              <a:pathLst>
                <a:path w="174" h="175">
                  <a:moveTo>
                    <a:pt x="86" y="1"/>
                  </a:moveTo>
                  <a:cubicBezTo>
                    <a:pt x="134" y="0"/>
                    <a:pt x="174" y="39"/>
                    <a:pt x="174" y="86"/>
                  </a:cubicBezTo>
                  <a:cubicBezTo>
                    <a:pt x="174" y="134"/>
                    <a:pt x="134" y="175"/>
                    <a:pt x="87" y="174"/>
                  </a:cubicBezTo>
                  <a:cubicBezTo>
                    <a:pt x="39" y="174"/>
                    <a:pt x="1" y="135"/>
                    <a:pt x="0" y="87"/>
                  </a:cubicBezTo>
                  <a:cubicBezTo>
                    <a:pt x="0" y="40"/>
                    <a:pt x="39" y="1"/>
                    <a:pt x="86" y="1"/>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62" name="Freeform 7">
              <a:extLst>
                <a:ext uri="{FF2B5EF4-FFF2-40B4-BE49-F238E27FC236}">
                  <a16:creationId xmlns:a16="http://schemas.microsoft.com/office/drawing/2014/main" id="{778CC9B0-BFD4-4CBA-B9C6-B97F4CAAE5EB}"/>
                </a:ext>
              </a:extLst>
            </p:cNvPr>
            <p:cNvSpPr>
              <a:spLocks/>
            </p:cNvSpPr>
            <p:nvPr/>
          </p:nvSpPr>
          <p:spPr bwMode="auto">
            <a:xfrm>
              <a:off x="6283326" y="4857750"/>
              <a:ext cx="187325" cy="190500"/>
            </a:xfrm>
            <a:custGeom>
              <a:avLst/>
              <a:gdLst>
                <a:gd name="T0" fmla="*/ 55 w 109"/>
                <a:gd name="T1" fmla="*/ 110 h 110"/>
                <a:gd name="T2" fmla="*/ 0 w 109"/>
                <a:gd name="T3" fmla="*/ 56 h 110"/>
                <a:gd name="T4" fmla="*/ 54 w 109"/>
                <a:gd name="T5" fmla="*/ 1 h 110"/>
                <a:gd name="T6" fmla="*/ 109 w 109"/>
                <a:gd name="T7" fmla="*/ 55 h 110"/>
                <a:gd name="T8" fmla="*/ 55 w 109"/>
                <a:gd name="T9" fmla="*/ 110 h 110"/>
              </a:gdLst>
              <a:ahLst/>
              <a:cxnLst>
                <a:cxn ang="0">
                  <a:pos x="T0" y="T1"/>
                </a:cxn>
                <a:cxn ang="0">
                  <a:pos x="T2" y="T3"/>
                </a:cxn>
                <a:cxn ang="0">
                  <a:pos x="T4" y="T5"/>
                </a:cxn>
                <a:cxn ang="0">
                  <a:pos x="T6" y="T7"/>
                </a:cxn>
                <a:cxn ang="0">
                  <a:pos x="T8" y="T9"/>
                </a:cxn>
              </a:cxnLst>
              <a:rect l="0" t="0" r="r" b="b"/>
              <a:pathLst>
                <a:path w="109" h="110">
                  <a:moveTo>
                    <a:pt x="55" y="110"/>
                  </a:moveTo>
                  <a:cubicBezTo>
                    <a:pt x="25" y="110"/>
                    <a:pt x="1" y="86"/>
                    <a:pt x="0" y="56"/>
                  </a:cubicBezTo>
                  <a:cubicBezTo>
                    <a:pt x="0" y="26"/>
                    <a:pt x="24" y="1"/>
                    <a:pt x="54" y="1"/>
                  </a:cubicBezTo>
                  <a:cubicBezTo>
                    <a:pt x="83" y="0"/>
                    <a:pt x="109" y="25"/>
                    <a:pt x="109" y="55"/>
                  </a:cubicBezTo>
                  <a:cubicBezTo>
                    <a:pt x="109" y="84"/>
                    <a:pt x="84" y="109"/>
                    <a:pt x="55" y="110"/>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grpSp>
      <p:sp>
        <p:nvSpPr>
          <p:cNvPr id="57" name="Rectángulo 56">
            <a:extLst>
              <a:ext uri="{FF2B5EF4-FFF2-40B4-BE49-F238E27FC236}">
                <a16:creationId xmlns:a16="http://schemas.microsoft.com/office/drawing/2014/main" id="{913A8481-6F87-4DB3-BD40-6D6C6B466772}"/>
              </a:ext>
            </a:extLst>
          </p:cNvPr>
          <p:cNvSpPr/>
          <p:nvPr/>
        </p:nvSpPr>
        <p:spPr>
          <a:xfrm>
            <a:off x="187569" y="164123"/>
            <a:ext cx="11816862" cy="6506308"/>
          </a:xfrm>
          <a:prstGeom prst="rect">
            <a:avLst/>
          </a:prstGeom>
          <a:noFill/>
          <a:ln w="38100">
            <a:solidFill>
              <a:srgbClr val="374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dirty="0">
              <a:cs typeface="B Nazanin" panose="00000400000000000000" pitchFamily="2" charset="-78"/>
            </a:endParaRPr>
          </a:p>
        </p:txBody>
      </p:sp>
      <p:sp>
        <p:nvSpPr>
          <p:cNvPr id="163" name="Rectángulo 37">
            <a:extLst>
              <a:ext uri="{FF2B5EF4-FFF2-40B4-BE49-F238E27FC236}">
                <a16:creationId xmlns:a16="http://schemas.microsoft.com/office/drawing/2014/main" id="{DA229A96-23E0-4F7B-9282-7BAF5162E0E1}"/>
              </a:ext>
            </a:extLst>
          </p:cNvPr>
          <p:cNvSpPr/>
          <p:nvPr/>
        </p:nvSpPr>
        <p:spPr>
          <a:xfrm flipH="1">
            <a:off x="11260881" y="-43022"/>
            <a:ext cx="967188" cy="85891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64" name="Rectángulo 39">
            <a:extLst>
              <a:ext uri="{FF2B5EF4-FFF2-40B4-BE49-F238E27FC236}">
                <a16:creationId xmlns:a16="http://schemas.microsoft.com/office/drawing/2014/main" id="{29CAECF0-3F67-4497-BFC6-F418650CA7AA}"/>
              </a:ext>
            </a:extLst>
          </p:cNvPr>
          <p:cNvSpPr/>
          <p:nvPr/>
        </p:nvSpPr>
        <p:spPr>
          <a:xfrm flipH="1">
            <a:off x="11683983" y="1232016"/>
            <a:ext cx="508013" cy="451137"/>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Tree>
    <p:extLst>
      <p:ext uri="{BB962C8B-B14F-4D97-AF65-F5344CB8AC3E}">
        <p14:creationId xmlns:p14="http://schemas.microsoft.com/office/powerpoint/2010/main" val="37877485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6C7CB4C-4021-4D22-8A09-C8AC5A3B2881}"/>
              </a:ext>
            </a:extLst>
          </p:cNvPr>
          <p:cNvSpPr/>
          <p:nvPr/>
        </p:nvSpPr>
        <p:spPr>
          <a:xfrm>
            <a:off x="5846618" y="0"/>
            <a:ext cx="6345382" cy="6867752"/>
          </a:xfrm>
          <a:prstGeom prst="rect">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dirty="0">
              <a:cs typeface="B Nazanin" panose="00000400000000000000" pitchFamily="2" charset="-78"/>
            </a:endParaRPr>
          </a:p>
        </p:txBody>
      </p:sp>
      <p:sp>
        <p:nvSpPr>
          <p:cNvPr id="5" name="Rectángulo 3">
            <a:extLst>
              <a:ext uri="{FF2B5EF4-FFF2-40B4-BE49-F238E27FC236}">
                <a16:creationId xmlns:a16="http://schemas.microsoft.com/office/drawing/2014/main" id="{1CA69A4D-1C0E-4861-9383-FD3B4049DB5B}"/>
              </a:ext>
            </a:extLst>
          </p:cNvPr>
          <p:cNvSpPr/>
          <p:nvPr/>
        </p:nvSpPr>
        <p:spPr>
          <a:xfrm>
            <a:off x="7424823" y="4000837"/>
            <a:ext cx="3749177" cy="1200329"/>
          </a:xfrm>
          <a:prstGeom prst="rect">
            <a:avLst/>
          </a:prstGeom>
          <a:solidFill>
            <a:schemeClr val="bg1">
              <a:alpha val="88000"/>
            </a:schemeClr>
          </a:solidFill>
          <a:ln cap="flat">
            <a:noFill/>
            <a:prstDash val="solid"/>
          </a:ln>
        </p:spPr>
        <p:txBody>
          <a:bodyPr vert="horz" wrap="square" lIns="91440" tIns="45720" rIns="91440" bIns="45720" anchor="t" anchorCtr="0" compatLnSpc="1">
            <a:spAutoFit/>
          </a:bodyPr>
          <a:lstStyle/>
          <a:p>
            <a:pPr lvl="0" algn="r" rtl="1">
              <a:defRPr sz="1800" b="0" i="0" u="none" strike="noStrike" kern="0" cap="none" spc="0" baseline="0">
                <a:solidFill>
                  <a:srgbClr val="000000"/>
                </a:solidFill>
                <a:uFillTx/>
              </a:defRPr>
            </a:pPr>
            <a:r>
              <a:rPr lang="fa-IR" dirty="0">
                <a:solidFill>
                  <a:srgbClr val="374562"/>
                </a:solidFill>
                <a:latin typeface="Oswald" pitchFamily="2"/>
                <a:ea typeface="Open Sans Light" pitchFamily="34"/>
                <a:cs typeface="B Nazanin" panose="00000400000000000000" pitchFamily="2" charset="-78"/>
              </a:rPr>
              <a:t>این یک متن مثال است. در این پاراگراف، ایده ها را از سر می گیرم. به یاد داشته باشید که اسلایدها یک پشتیبانی بصری برای ارائه شما هستند، به همین دلیل انها باید کوتاه باشند. </a:t>
            </a:r>
            <a:endParaRPr lang="es-CO" sz="1800" b="0" i="0" u="none" strike="noStrike" kern="1200" cap="none" spc="0" baseline="0" dirty="0">
              <a:solidFill>
                <a:srgbClr val="374562"/>
              </a:solidFill>
              <a:uFillTx/>
              <a:latin typeface="Oswald" pitchFamily="2"/>
              <a:ea typeface="Open Sans Light" pitchFamily="34"/>
              <a:cs typeface="B Nazanin" panose="00000400000000000000" pitchFamily="2" charset="-78"/>
            </a:endParaRPr>
          </a:p>
        </p:txBody>
      </p:sp>
      <p:sp>
        <p:nvSpPr>
          <p:cNvPr id="6" name="CuadroTexto 5">
            <a:extLst>
              <a:ext uri="{FF2B5EF4-FFF2-40B4-BE49-F238E27FC236}">
                <a16:creationId xmlns:a16="http://schemas.microsoft.com/office/drawing/2014/main" id="{ADBC3888-4866-45C6-854A-5A1CDD4B6B49}"/>
              </a:ext>
            </a:extLst>
          </p:cNvPr>
          <p:cNvSpPr txBox="1"/>
          <p:nvPr/>
        </p:nvSpPr>
        <p:spPr>
          <a:xfrm>
            <a:off x="7424823" y="3066137"/>
            <a:ext cx="3296128" cy="523220"/>
          </a:xfrm>
          <a:prstGeom prst="rect">
            <a:avLst/>
          </a:prstGeom>
          <a:solidFill>
            <a:schemeClr val="bg1">
              <a:alpha val="88000"/>
            </a:schemeClr>
          </a:solid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2800" dirty="0">
                <a:solidFill>
                  <a:srgbClr val="374562"/>
                </a:solidFill>
                <a:latin typeface="Oswald" pitchFamily="2"/>
                <a:cs typeface="B Nazanin" panose="00000400000000000000" pitchFamily="2" charset="-78"/>
              </a:rPr>
              <a:t>متن نمونه</a:t>
            </a:r>
            <a:endParaRPr lang="es-CO" sz="2800" b="0" i="0" u="none" strike="noStrike" kern="1200" cap="none" spc="0" baseline="0" dirty="0">
              <a:solidFill>
                <a:srgbClr val="374562"/>
              </a:solidFill>
              <a:uFillTx/>
              <a:latin typeface="Oswald" pitchFamily="2"/>
              <a:cs typeface="B Nazanin" panose="00000400000000000000" pitchFamily="2" charset="-78"/>
            </a:endParaRPr>
          </a:p>
        </p:txBody>
      </p:sp>
      <p:sp>
        <p:nvSpPr>
          <p:cNvPr id="7" name="CuadroTexto 5">
            <a:extLst>
              <a:ext uri="{FF2B5EF4-FFF2-40B4-BE49-F238E27FC236}">
                <a16:creationId xmlns:a16="http://schemas.microsoft.com/office/drawing/2014/main" id="{23CF90CA-8099-4FDC-A83C-B3F83AFD64CA}"/>
              </a:ext>
            </a:extLst>
          </p:cNvPr>
          <p:cNvSpPr txBox="1"/>
          <p:nvPr/>
        </p:nvSpPr>
        <p:spPr>
          <a:xfrm>
            <a:off x="7379222" y="2086312"/>
            <a:ext cx="2673440" cy="769441"/>
          </a:xfrm>
          <a:prstGeom prst="rect">
            <a:avLst/>
          </a:prstGeom>
          <a:solidFill>
            <a:schemeClr val="bg1">
              <a:alpha val="88000"/>
            </a:schemeClr>
          </a:solidFill>
          <a:ln cap="flat">
            <a:noFill/>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a-IR" sz="4400" dirty="0">
                <a:solidFill>
                  <a:srgbClr val="374562"/>
                </a:solidFill>
                <a:latin typeface="Oswald" pitchFamily="2"/>
                <a:cs typeface="B Nazanin" panose="00000400000000000000" pitchFamily="2" charset="-78"/>
              </a:rPr>
              <a:t>عنوان اسلاید</a:t>
            </a:r>
            <a:endParaRPr lang="es-CO" sz="5400" b="0" i="0" u="none" strike="noStrike" kern="1200" cap="none" spc="0" baseline="0" dirty="0">
              <a:solidFill>
                <a:srgbClr val="374562"/>
              </a:solidFill>
              <a:uFillTx/>
              <a:latin typeface="Oswald" pitchFamily="2"/>
              <a:cs typeface="B Nazanin" panose="00000400000000000000" pitchFamily="2" charset="-78"/>
            </a:endParaRPr>
          </a:p>
        </p:txBody>
      </p:sp>
      <p:sp>
        <p:nvSpPr>
          <p:cNvPr id="8" name="Rectángulo 6">
            <a:extLst>
              <a:ext uri="{FF2B5EF4-FFF2-40B4-BE49-F238E27FC236}">
                <a16:creationId xmlns:a16="http://schemas.microsoft.com/office/drawing/2014/main" id="{22397DD5-F43A-4341-8B9D-A15D665036C5}"/>
              </a:ext>
            </a:extLst>
          </p:cNvPr>
          <p:cNvSpPr/>
          <p:nvPr/>
        </p:nvSpPr>
        <p:spPr>
          <a:xfrm>
            <a:off x="7531506" y="3639448"/>
            <a:ext cx="418036" cy="45720"/>
          </a:xfrm>
          <a:prstGeom prst="rect">
            <a:avLst/>
          </a:prstGeom>
          <a:solidFill>
            <a:schemeClr val="bg1">
              <a:alpha val="88000"/>
            </a:schemeClr>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374562"/>
              </a:solidFill>
              <a:uFillTx/>
              <a:latin typeface="Calibri"/>
              <a:cs typeface="B Nazanin" panose="00000400000000000000" pitchFamily="2" charset="-78"/>
            </a:endParaRPr>
          </a:p>
        </p:txBody>
      </p:sp>
      <p:sp>
        <p:nvSpPr>
          <p:cNvPr id="9" name="Rectángulo 14">
            <a:extLst>
              <a:ext uri="{FF2B5EF4-FFF2-40B4-BE49-F238E27FC236}">
                <a16:creationId xmlns:a16="http://schemas.microsoft.com/office/drawing/2014/main" id="{FFADD409-3543-4C34-BF44-58AC9686DAE0}"/>
              </a:ext>
            </a:extLst>
          </p:cNvPr>
          <p:cNvSpPr/>
          <p:nvPr/>
        </p:nvSpPr>
        <p:spPr>
          <a:xfrm>
            <a:off x="959251" y="768770"/>
            <a:ext cx="3362834" cy="1463799"/>
          </a:xfrm>
          <a:prstGeom prst="rect">
            <a:avLst/>
          </a:prstGeom>
          <a:noFill/>
          <a:ln cap="flat">
            <a:noFill/>
            <a:prstDash val="solid"/>
          </a:ln>
        </p:spPr>
        <p:txBody>
          <a:bodyPr vert="horz" wrap="square" lIns="91440" tIns="45720" rIns="91440" bIns="45720" anchor="t" anchorCtr="0" compatLnSpc="1">
            <a:spAutoFit/>
          </a:bodyPr>
          <a:lstStyle/>
          <a:p>
            <a:pPr algn="r" rtl="1">
              <a:lnSpc>
                <a:spcPct val="107000"/>
              </a:lnSpc>
              <a:spcAft>
                <a:spcPts val="800"/>
              </a:spcAft>
            </a:pPr>
            <a:r>
              <a:rPr lang="fa-IR"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0" name="Rectángulo 15">
            <a:extLst>
              <a:ext uri="{FF2B5EF4-FFF2-40B4-BE49-F238E27FC236}">
                <a16:creationId xmlns:a16="http://schemas.microsoft.com/office/drawing/2014/main" id="{83B456CC-1FDD-4BD5-9378-80570B01966C}"/>
              </a:ext>
            </a:extLst>
          </p:cNvPr>
          <p:cNvSpPr/>
          <p:nvPr/>
        </p:nvSpPr>
        <p:spPr>
          <a:xfrm>
            <a:off x="959251" y="4977612"/>
            <a:ext cx="3362834" cy="1463799"/>
          </a:xfrm>
          <a:prstGeom prst="rect">
            <a:avLst/>
          </a:prstGeom>
          <a:noFill/>
          <a:ln cap="flat">
            <a:noFill/>
            <a:prstDash val="solid"/>
          </a:ln>
        </p:spPr>
        <p:txBody>
          <a:bodyPr vert="horz" wrap="square" lIns="91440" tIns="45720" rIns="91440" bIns="45720" anchor="t" anchorCtr="0" compatLnSpc="1">
            <a:spAutoFit/>
          </a:bodyPr>
          <a:lstStyle/>
          <a:p>
            <a:pPr algn="r" rtl="1">
              <a:lnSpc>
                <a:spcPct val="107000"/>
              </a:lnSpc>
              <a:spcAft>
                <a:spcPts val="800"/>
              </a:spcAft>
            </a:pPr>
            <a:r>
              <a:rPr lang="fa-IR"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1" name="Elipse 16">
            <a:extLst>
              <a:ext uri="{FF2B5EF4-FFF2-40B4-BE49-F238E27FC236}">
                <a16:creationId xmlns:a16="http://schemas.microsoft.com/office/drawing/2014/main" id="{BD9ED8F0-7F28-4239-84F4-17C3E09860FD}"/>
              </a:ext>
            </a:extLst>
          </p:cNvPr>
          <p:cNvSpPr/>
          <p:nvPr/>
        </p:nvSpPr>
        <p:spPr>
          <a:xfrm>
            <a:off x="4707843" y="2452187"/>
            <a:ext cx="1953625" cy="19536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456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grpSp>
        <p:nvGrpSpPr>
          <p:cNvPr id="12" name="Grupo 17">
            <a:extLst>
              <a:ext uri="{FF2B5EF4-FFF2-40B4-BE49-F238E27FC236}">
                <a16:creationId xmlns:a16="http://schemas.microsoft.com/office/drawing/2014/main" id="{02D279FE-0C48-4844-AFA6-263F164F9C7A}"/>
              </a:ext>
            </a:extLst>
          </p:cNvPr>
          <p:cNvGrpSpPr/>
          <p:nvPr/>
        </p:nvGrpSpPr>
        <p:grpSpPr>
          <a:xfrm>
            <a:off x="5172558" y="2828528"/>
            <a:ext cx="896399" cy="892582"/>
            <a:chOff x="4461110" y="3257897"/>
            <a:chExt cx="517458" cy="515255"/>
          </a:xfrm>
          <a:solidFill>
            <a:schemeClr val="bg1"/>
          </a:solidFill>
        </p:grpSpPr>
        <p:sp>
          <p:nvSpPr>
            <p:cNvPr id="13" name="Freeform 7">
              <a:extLst>
                <a:ext uri="{FF2B5EF4-FFF2-40B4-BE49-F238E27FC236}">
                  <a16:creationId xmlns:a16="http://schemas.microsoft.com/office/drawing/2014/main" id="{E1F399A0-CE5A-4EE7-8B02-29A513870178}"/>
                </a:ext>
              </a:extLst>
            </p:cNvPr>
            <p:cNvSpPr/>
            <p:nvPr/>
          </p:nvSpPr>
          <p:spPr>
            <a:xfrm>
              <a:off x="4463305" y="3727012"/>
              <a:ext cx="515255" cy="46140"/>
            </a:xfrm>
            <a:custGeom>
              <a:avLst/>
              <a:gdLst>
                <a:gd name="f0" fmla="val 10800000"/>
                <a:gd name="f1" fmla="val 5400000"/>
                <a:gd name="f2" fmla="val 180"/>
                <a:gd name="f3" fmla="val w"/>
                <a:gd name="f4" fmla="val h"/>
                <a:gd name="f5" fmla="val 0"/>
                <a:gd name="f6" fmla="val 689"/>
                <a:gd name="f7" fmla="val 62"/>
                <a:gd name="f8" fmla="val 657"/>
                <a:gd name="f9" fmla="val 31"/>
                <a:gd name="f10" fmla="val 14"/>
                <a:gd name="f11" fmla="val 48"/>
                <a:gd name="f12" fmla="val 675"/>
                <a:gd name="f13" fmla="+- 0 0 -90"/>
                <a:gd name="f14" fmla="*/ f3 1 689"/>
                <a:gd name="f15" fmla="*/ f4 1 62"/>
                <a:gd name="f16" fmla="val f5"/>
                <a:gd name="f17" fmla="val f6"/>
                <a:gd name="f18" fmla="val f7"/>
                <a:gd name="f19" fmla="*/ f13 f0 1"/>
                <a:gd name="f20" fmla="+- f18 0 f16"/>
                <a:gd name="f21" fmla="+- f17 0 f16"/>
                <a:gd name="f22" fmla="*/ f19 1 f2"/>
                <a:gd name="f23" fmla="*/ f21 1 689"/>
                <a:gd name="f24" fmla="*/ f20 1 62"/>
                <a:gd name="f25" fmla="*/ 657 f21 1"/>
                <a:gd name="f26" fmla="*/ 0 f20 1"/>
                <a:gd name="f27" fmla="*/ 31 f21 1"/>
                <a:gd name="f28" fmla="*/ 0 f21 1"/>
                <a:gd name="f29" fmla="*/ 31 f20 1"/>
                <a:gd name="f30" fmla="*/ 62 f20 1"/>
                <a:gd name="f31" fmla="*/ 689 f21 1"/>
                <a:gd name="f32" fmla="+- f22 0 f1"/>
                <a:gd name="f33" fmla="*/ f25 1 689"/>
                <a:gd name="f34" fmla="*/ f26 1 62"/>
                <a:gd name="f35" fmla="*/ f27 1 689"/>
                <a:gd name="f36" fmla="*/ f28 1 689"/>
                <a:gd name="f37" fmla="*/ f29 1 62"/>
                <a:gd name="f38" fmla="*/ f30 1 62"/>
                <a:gd name="f39" fmla="*/ f31 1 689"/>
                <a:gd name="f40" fmla="*/ 0 1 f23"/>
                <a:gd name="f41" fmla="*/ f17 1 f23"/>
                <a:gd name="f42" fmla="*/ 0 1 f24"/>
                <a:gd name="f43" fmla="*/ f18 1 f24"/>
                <a:gd name="f44" fmla="*/ f33 1 f23"/>
                <a:gd name="f45" fmla="*/ f34 1 f24"/>
                <a:gd name="f46" fmla="*/ f35 1 f23"/>
                <a:gd name="f47" fmla="*/ f36 1 f23"/>
                <a:gd name="f48" fmla="*/ f37 1 f24"/>
                <a:gd name="f49" fmla="*/ f38 1 f24"/>
                <a:gd name="f50" fmla="*/ f39 1 f23"/>
                <a:gd name="f51" fmla="*/ f40 f14 1"/>
                <a:gd name="f52" fmla="*/ f41 f14 1"/>
                <a:gd name="f53" fmla="*/ f43 f15 1"/>
                <a:gd name="f54" fmla="*/ f42 f15 1"/>
                <a:gd name="f55" fmla="*/ f44 f14 1"/>
                <a:gd name="f56" fmla="*/ f45 f15 1"/>
                <a:gd name="f57" fmla="*/ f46 f14 1"/>
                <a:gd name="f58" fmla="*/ f47 f14 1"/>
                <a:gd name="f59" fmla="*/ f48 f15 1"/>
                <a:gd name="f60" fmla="*/ f49 f15 1"/>
                <a:gd name="f61" fmla="*/ f50 f14 1"/>
              </a:gdLst>
              <a:ahLst/>
              <a:cxnLst>
                <a:cxn ang="3cd4">
                  <a:pos x="hc" y="t"/>
                </a:cxn>
                <a:cxn ang="0">
                  <a:pos x="r" y="vc"/>
                </a:cxn>
                <a:cxn ang="cd4">
                  <a:pos x="hc" y="b"/>
                </a:cxn>
                <a:cxn ang="cd2">
                  <a:pos x="l" y="vc"/>
                </a:cxn>
                <a:cxn ang="f32">
                  <a:pos x="f55" y="f56"/>
                </a:cxn>
                <a:cxn ang="f32">
                  <a:pos x="f57" y="f56"/>
                </a:cxn>
                <a:cxn ang="f32">
                  <a:pos x="f58" y="f59"/>
                </a:cxn>
                <a:cxn ang="f32">
                  <a:pos x="f57" y="f60"/>
                </a:cxn>
                <a:cxn ang="f32">
                  <a:pos x="f55" y="f60"/>
                </a:cxn>
                <a:cxn ang="f32">
                  <a:pos x="f61" y="f59"/>
                </a:cxn>
                <a:cxn ang="f32">
                  <a:pos x="f55" y="f56"/>
                </a:cxn>
                <a:cxn ang="f32">
                  <a:pos x="f55" y="f56"/>
                </a:cxn>
                <a:cxn ang="f32">
                  <a:pos x="f55" y="f56"/>
                </a:cxn>
              </a:cxnLst>
              <a:rect l="f51" t="f54" r="f52" b="f53"/>
              <a:pathLst>
                <a:path w="689" h="62">
                  <a:moveTo>
                    <a:pt x="f8" y="f5"/>
                  </a:moveTo>
                  <a:cubicBezTo>
                    <a:pt x="f9" y="f5"/>
                    <a:pt x="f9" y="f5"/>
                    <a:pt x="f9" y="f5"/>
                  </a:cubicBezTo>
                  <a:cubicBezTo>
                    <a:pt x="f10" y="f5"/>
                    <a:pt x="f5" y="f10"/>
                    <a:pt x="f5" y="f9"/>
                  </a:cubicBezTo>
                  <a:cubicBezTo>
                    <a:pt x="f5" y="f11"/>
                    <a:pt x="f10" y="f7"/>
                    <a:pt x="f9" y="f7"/>
                  </a:cubicBezTo>
                  <a:cubicBezTo>
                    <a:pt x="f8" y="f7"/>
                    <a:pt x="f8" y="f7"/>
                    <a:pt x="f8" y="f7"/>
                  </a:cubicBezTo>
                  <a:cubicBezTo>
                    <a:pt x="f12" y="f7"/>
                    <a:pt x="f6" y="f11"/>
                    <a:pt x="f6" y="f9"/>
                  </a:cubicBezTo>
                  <a:cubicBezTo>
                    <a:pt x="f6" y="f10"/>
                    <a:pt x="f12" y="f5"/>
                    <a:pt x="f8" y="f5"/>
                  </a:cubicBezTo>
                  <a:close/>
                  <a:moveTo>
                    <a:pt x="f8" y="f5"/>
                  </a:moveTo>
                  <a:cubicBezTo>
                    <a:pt x="f8" y="f5"/>
                    <a:pt x="f8" y="f5"/>
                    <a:pt x="f8" y="f5"/>
                  </a:cubicBezTo>
                </a:path>
              </a:pathLst>
            </a:custGeom>
            <a:grp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000000"/>
                </a:solidFill>
                <a:uFillTx/>
                <a:latin typeface="Calibri"/>
                <a:cs typeface="B Nazanin" panose="00000400000000000000" pitchFamily="2" charset="-78"/>
              </a:endParaRPr>
            </a:p>
          </p:txBody>
        </p:sp>
        <p:sp>
          <p:nvSpPr>
            <p:cNvPr id="14" name="Freeform 8">
              <a:extLst>
                <a:ext uri="{FF2B5EF4-FFF2-40B4-BE49-F238E27FC236}">
                  <a16:creationId xmlns:a16="http://schemas.microsoft.com/office/drawing/2014/main" id="{2D302E65-CB6B-4986-B449-2CCF5F88266E}"/>
                </a:ext>
              </a:extLst>
            </p:cNvPr>
            <p:cNvSpPr/>
            <p:nvPr/>
          </p:nvSpPr>
          <p:spPr>
            <a:xfrm>
              <a:off x="4491871" y="3431478"/>
              <a:ext cx="457035" cy="281251"/>
            </a:xfrm>
            <a:custGeom>
              <a:avLst/>
              <a:gdLst>
                <a:gd name="f0" fmla="val 10800000"/>
                <a:gd name="f1" fmla="val 5400000"/>
                <a:gd name="f2" fmla="val 180"/>
                <a:gd name="f3" fmla="val w"/>
                <a:gd name="f4" fmla="val h"/>
                <a:gd name="f5" fmla="val 0"/>
                <a:gd name="f6" fmla="val 610"/>
                <a:gd name="f7" fmla="val 376"/>
                <a:gd name="f8" fmla="val 31"/>
                <a:gd name="f9" fmla="val 313"/>
                <a:gd name="f10" fmla="val 14"/>
                <a:gd name="f11" fmla="val 327"/>
                <a:gd name="f12" fmla="val 345"/>
                <a:gd name="f13" fmla="val 362"/>
                <a:gd name="f14" fmla="val 579"/>
                <a:gd name="f15" fmla="val 596"/>
                <a:gd name="f16" fmla="val 571"/>
                <a:gd name="f17" fmla="val 32"/>
                <a:gd name="f18" fmla="val 588"/>
                <a:gd name="f19" fmla="val 595"/>
                <a:gd name="f20" fmla="val 25"/>
                <a:gd name="f21" fmla="val 16"/>
                <a:gd name="f22" fmla="val 7"/>
                <a:gd name="f23" fmla="val 23"/>
                <a:gd name="f24" fmla="val 39"/>
                <a:gd name="f25" fmla="val 509"/>
                <a:gd name="f26" fmla="val 415"/>
                <a:gd name="f27" fmla="val 352"/>
                <a:gd name="f28" fmla="val 258"/>
                <a:gd name="f29" fmla="val 102"/>
                <a:gd name="f30" fmla="val 196"/>
                <a:gd name="f31" fmla="+- 0 0 -90"/>
                <a:gd name="f32" fmla="*/ f3 1 610"/>
                <a:gd name="f33" fmla="*/ f4 1 376"/>
                <a:gd name="f34" fmla="val f5"/>
                <a:gd name="f35" fmla="val f6"/>
                <a:gd name="f36" fmla="val f7"/>
                <a:gd name="f37" fmla="*/ f31 f0 1"/>
                <a:gd name="f38" fmla="+- f36 0 f34"/>
                <a:gd name="f39" fmla="+- f35 0 f34"/>
                <a:gd name="f40" fmla="*/ f37 1 f2"/>
                <a:gd name="f41" fmla="*/ f39 1 610"/>
                <a:gd name="f42" fmla="*/ f38 1 376"/>
                <a:gd name="f43" fmla="*/ 31 f39 1"/>
                <a:gd name="f44" fmla="*/ 313 f38 1"/>
                <a:gd name="f45" fmla="*/ 0 f39 1"/>
                <a:gd name="f46" fmla="*/ 345 f38 1"/>
                <a:gd name="f47" fmla="*/ 376 f38 1"/>
                <a:gd name="f48" fmla="*/ 579 f39 1"/>
                <a:gd name="f49" fmla="*/ 610 f39 1"/>
                <a:gd name="f50" fmla="*/ 571 f39 1"/>
                <a:gd name="f51" fmla="*/ 32 f38 1"/>
                <a:gd name="f52" fmla="*/ 595 f39 1"/>
                <a:gd name="f53" fmla="*/ 16 f38 1"/>
                <a:gd name="f54" fmla="*/ 0 f38 1"/>
                <a:gd name="f55" fmla="*/ 16 f39 1"/>
                <a:gd name="f56" fmla="*/ 39 f39 1"/>
                <a:gd name="f57" fmla="*/ 509 f39 1"/>
                <a:gd name="f58" fmla="*/ 415 f39 1"/>
                <a:gd name="f59" fmla="*/ 352 f39 1"/>
                <a:gd name="f60" fmla="*/ 258 f39 1"/>
                <a:gd name="f61" fmla="*/ 102 f39 1"/>
                <a:gd name="f62" fmla="*/ 196 f39 1"/>
                <a:gd name="f63" fmla="+- f40 0 f1"/>
                <a:gd name="f64" fmla="*/ f43 1 610"/>
                <a:gd name="f65" fmla="*/ f44 1 376"/>
                <a:gd name="f66" fmla="*/ f45 1 610"/>
                <a:gd name="f67" fmla="*/ f46 1 376"/>
                <a:gd name="f68" fmla="*/ f47 1 376"/>
                <a:gd name="f69" fmla="*/ f48 1 610"/>
                <a:gd name="f70" fmla="*/ f49 1 610"/>
                <a:gd name="f71" fmla="*/ f50 1 610"/>
                <a:gd name="f72" fmla="*/ f51 1 376"/>
                <a:gd name="f73" fmla="*/ f52 1 610"/>
                <a:gd name="f74" fmla="*/ f53 1 376"/>
                <a:gd name="f75" fmla="*/ f54 1 376"/>
                <a:gd name="f76" fmla="*/ f55 1 610"/>
                <a:gd name="f77" fmla="*/ f56 1 610"/>
                <a:gd name="f78" fmla="*/ f57 1 610"/>
                <a:gd name="f79" fmla="*/ f58 1 610"/>
                <a:gd name="f80" fmla="*/ f59 1 610"/>
                <a:gd name="f81" fmla="*/ f60 1 610"/>
                <a:gd name="f82" fmla="*/ f61 1 610"/>
                <a:gd name="f83" fmla="*/ f62 1 610"/>
                <a:gd name="f84" fmla="*/ 0 1 f41"/>
                <a:gd name="f85" fmla="*/ f35 1 f41"/>
                <a:gd name="f86" fmla="*/ 0 1 f42"/>
                <a:gd name="f87" fmla="*/ f36 1 f42"/>
                <a:gd name="f88" fmla="*/ f64 1 f41"/>
                <a:gd name="f89" fmla="*/ f65 1 f42"/>
                <a:gd name="f90" fmla="*/ f66 1 f41"/>
                <a:gd name="f91" fmla="*/ f67 1 f42"/>
                <a:gd name="f92" fmla="*/ f68 1 f42"/>
                <a:gd name="f93" fmla="*/ f69 1 f41"/>
                <a:gd name="f94" fmla="*/ f70 1 f41"/>
                <a:gd name="f95" fmla="*/ f71 1 f41"/>
                <a:gd name="f96" fmla="*/ f72 1 f42"/>
                <a:gd name="f97" fmla="*/ f73 1 f41"/>
                <a:gd name="f98" fmla="*/ f74 1 f42"/>
                <a:gd name="f99" fmla="*/ f75 1 f42"/>
                <a:gd name="f100" fmla="*/ f76 1 f41"/>
                <a:gd name="f101" fmla="*/ f77 1 f41"/>
                <a:gd name="f102" fmla="*/ f78 1 f41"/>
                <a:gd name="f103" fmla="*/ f79 1 f41"/>
                <a:gd name="f104" fmla="*/ f80 1 f41"/>
                <a:gd name="f105" fmla="*/ f81 1 f41"/>
                <a:gd name="f106" fmla="*/ f82 1 f41"/>
                <a:gd name="f107" fmla="*/ f83 1 f41"/>
                <a:gd name="f108" fmla="*/ f84 f32 1"/>
                <a:gd name="f109" fmla="*/ f85 f32 1"/>
                <a:gd name="f110" fmla="*/ f87 f33 1"/>
                <a:gd name="f111" fmla="*/ f86 f33 1"/>
                <a:gd name="f112" fmla="*/ f88 f32 1"/>
                <a:gd name="f113" fmla="*/ f89 f33 1"/>
                <a:gd name="f114" fmla="*/ f90 f32 1"/>
                <a:gd name="f115" fmla="*/ f91 f33 1"/>
                <a:gd name="f116" fmla="*/ f92 f33 1"/>
                <a:gd name="f117" fmla="*/ f93 f32 1"/>
                <a:gd name="f118" fmla="*/ f94 f32 1"/>
                <a:gd name="f119" fmla="*/ f95 f32 1"/>
                <a:gd name="f120" fmla="*/ f96 f33 1"/>
                <a:gd name="f121" fmla="*/ f97 f32 1"/>
                <a:gd name="f122" fmla="*/ f98 f33 1"/>
                <a:gd name="f123" fmla="*/ f99 f33 1"/>
                <a:gd name="f124" fmla="*/ f100 f32 1"/>
                <a:gd name="f125" fmla="*/ f101 f32 1"/>
                <a:gd name="f126" fmla="*/ f102 f32 1"/>
                <a:gd name="f127" fmla="*/ f103 f32 1"/>
                <a:gd name="f128" fmla="*/ f104 f32 1"/>
                <a:gd name="f129" fmla="*/ f105 f32 1"/>
                <a:gd name="f130" fmla="*/ f106 f32 1"/>
                <a:gd name="f131" fmla="*/ f107 f32 1"/>
              </a:gdLst>
              <a:ahLst/>
              <a:cxnLst>
                <a:cxn ang="3cd4">
                  <a:pos x="hc" y="t"/>
                </a:cxn>
                <a:cxn ang="0">
                  <a:pos x="r" y="vc"/>
                </a:cxn>
                <a:cxn ang="cd4">
                  <a:pos x="hc" y="b"/>
                </a:cxn>
                <a:cxn ang="cd2">
                  <a:pos x="l" y="vc"/>
                </a:cxn>
                <a:cxn ang="f63">
                  <a:pos x="f112" y="f113"/>
                </a:cxn>
                <a:cxn ang="f63">
                  <a:pos x="f114" y="f115"/>
                </a:cxn>
                <a:cxn ang="f63">
                  <a:pos x="f112" y="f116"/>
                </a:cxn>
                <a:cxn ang="f63">
                  <a:pos x="f117" y="f116"/>
                </a:cxn>
                <a:cxn ang="f63">
                  <a:pos x="f118" y="f115"/>
                </a:cxn>
                <a:cxn ang="f63">
                  <a:pos x="f117" y="f113"/>
                </a:cxn>
                <a:cxn ang="f63">
                  <a:pos x="f119" y="f113"/>
                </a:cxn>
                <a:cxn ang="f63">
                  <a:pos x="f119" y="f120"/>
                </a:cxn>
                <a:cxn ang="f63">
                  <a:pos x="f117" y="f120"/>
                </a:cxn>
                <a:cxn ang="f63">
                  <a:pos x="f121" y="f122"/>
                </a:cxn>
                <a:cxn ang="f63">
                  <a:pos x="f117" y="f123"/>
                </a:cxn>
                <a:cxn ang="f63">
                  <a:pos x="f112" y="f123"/>
                </a:cxn>
                <a:cxn ang="f63">
                  <a:pos x="f124" y="f122"/>
                </a:cxn>
                <a:cxn ang="f63">
                  <a:pos x="f112" y="f120"/>
                </a:cxn>
                <a:cxn ang="f63">
                  <a:pos x="f125" y="f120"/>
                </a:cxn>
                <a:cxn ang="f63">
                  <a:pos x="f125" y="f113"/>
                </a:cxn>
                <a:cxn ang="f63">
                  <a:pos x="f112" y="f113"/>
                </a:cxn>
                <a:cxn ang="f63">
                  <a:pos x="f126" y="f120"/>
                </a:cxn>
                <a:cxn ang="f63">
                  <a:pos x="f126" y="f113"/>
                </a:cxn>
                <a:cxn ang="f63">
                  <a:pos x="f127" y="f113"/>
                </a:cxn>
                <a:cxn ang="f63">
                  <a:pos x="f127" y="f120"/>
                </a:cxn>
                <a:cxn ang="f63">
                  <a:pos x="f126" y="f120"/>
                </a:cxn>
                <a:cxn ang="f63">
                  <a:pos x="f128" y="f120"/>
                </a:cxn>
                <a:cxn ang="f63">
                  <a:pos x="f128" y="f113"/>
                </a:cxn>
                <a:cxn ang="f63">
                  <a:pos x="f129" y="f113"/>
                </a:cxn>
                <a:cxn ang="f63">
                  <a:pos x="f129" y="f120"/>
                </a:cxn>
                <a:cxn ang="f63">
                  <a:pos x="f128" y="f120"/>
                </a:cxn>
                <a:cxn ang="f63">
                  <a:pos x="f130" y="f120"/>
                </a:cxn>
                <a:cxn ang="f63">
                  <a:pos x="f131" y="f120"/>
                </a:cxn>
                <a:cxn ang="f63">
                  <a:pos x="f131" y="f113"/>
                </a:cxn>
                <a:cxn ang="f63">
                  <a:pos x="f130" y="f113"/>
                </a:cxn>
                <a:cxn ang="f63">
                  <a:pos x="f130" y="f120"/>
                </a:cxn>
                <a:cxn ang="f63">
                  <a:pos x="f130" y="f120"/>
                </a:cxn>
                <a:cxn ang="f63">
                  <a:pos x="f130" y="f120"/>
                </a:cxn>
              </a:cxnLst>
              <a:rect l="f108" t="f111" r="f109" b="f110"/>
              <a:pathLst>
                <a:path w="610" h="376">
                  <a:moveTo>
                    <a:pt x="f8" y="f9"/>
                  </a:moveTo>
                  <a:cubicBezTo>
                    <a:pt x="f10" y="f9"/>
                    <a:pt x="f5" y="f11"/>
                    <a:pt x="f5" y="f12"/>
                  </a:cubicBezTo>
                  <a:cubicBezTo>
                    <a:pt x="f5" y="f13"/>
                    <a:pt x="f10" y="f7"/>
                    <a:pt x="f8" y="f7"/>
                  </a:cubicBezTo>
                  <a:cubicBezTo>
                    <a:pt x="f14" y="f7"/>
                    <a:pt x="f14" y="f7"/>
                    <a:pt x="f14" y="f7"/>
                  </a:cubicBezTo>
                  <a:cubicBezTo>
                    <a:pt x="f15" y="f7"/>
                    <a:pt x="f6" y="f13"/>
                    <a:pt x="f6" y="f12"/>
                  </a:cubicBezTo>
                  <a:cubicBezTo>
                    <a:pt x="f6" y="f11"/>
                    <a:pt x="f15" y="f9"/>
                    <a:pt x="f14" y="f9"/>
                  </a:cubicBezTo>
                  <a:cubicBezTo>
                    <a:pt x="f16" y="f9"/>
                    <a:pt x="f16" y="f9"/>
                    <a:pt x="f16" y="f9"/>
                  </a:cubicBezTo>
                  <a:cubicBezTo>
                    <a:pt x="f16" y="f17"/>
                    <a:pt x="f16" y="f17"/>
                    <a:pt x="f16" y="f17"/>
                  </a:cubicBezTo>
                  <a:cubicBezTo>
                    <a:pt x="f14" y="f17"/>
                    <a:pt x="f14" y="f17"/>
                    <a:pt x="f14" y="f17"/>
                  </a:cubicBezTo>
                  <a:cubicBezTo>
                    <a:pt x="f18" y="f17"/>
                    <a:pt x="f19" y="f20"/>
                    <a:pt x="f19" y="f21"/>
                  </a:cubicBezTo>
                  <a:cubicBezTo>
                    <a:pt x="f19" y="f22"/>
                    <a:pt x="f18" y="f5"/>
                    <a:pt x="f14" y="f5"/>
                  </a:cubicBezTo>
                  <a:cubicBezTo>
                    <a:pt x="f8" y="f5"/>
                    <a:pt x="f8" y="f5"/>
                    <a:pt x="f8" y="f5"/>
                  </a:cubicBezTo>
                  <a:cubicBezTo>
                    <a:pt x="f23" y="f5"/>
                    <a:pt x="f21" y="f22"/>
                    <a:pt x="f21" y="f21"/>
                  </a:cubicBezTo>
                  <a:cubicBezTo>
                    <a:pt x="f21" y="f20"/>
                    <a:pt x="f23" y="f17"/>
                    <a:pt x="f8" y="f17"/>
                  </a:cubicBezTo>
                  <a:cubicBezTo>
                    <a:pt x="f24" y="f17"/>
                    <a:pt x="f24" y="f17"/>
                    <a:pt x="f24" y="f17"/>
                  </a:cubicBezTo>
                  <a:cubicBezTo>
                    <a:pt x="f24" y="f9"/>
                    <a:pt x="f24" y="f9"/>
                    <a:pt x="f24" y="f9"/>
                  </a:cubicBezTo>
                  <a:cubicBezTo>
                    <a:pt x="f8" y="f9"/>
                    <a:pt x="f8" y="f9"/>
                    <a:pt x="f8" y="f9"/>
                  </a:cubicBezTo>
                  <a:close/>
                  <a:moveTo>
                    <a:pt x="f25" y="f17"/>
                  </a:moveTo>
                  <a:cubicBezTo>
                    <a:pt x="f25" y="f9"/>
                    <a:pt x="f25" y="f9"/>
                    <a:pt x="f25" y="f9"/>
                  </a:cubicBezTo>
                  <a:cubicBezTo>
                    <a:pt x="f26" y="f9"/>
                    <a:pt x="f26" y="f9"/>
                    <a:pt x="f26" y="f9"/>
                  </a:cubicBezTo>
                  <a:cubicBezTo>
                    <a:pt x="f26" y="f17"/>
                    <a:pt x="f26" y="f17"/>
                    <a:pt x="f26" y="f17"/>
                  </a:cubicBezTo>
                  <a:lnTo>
                    <a:pt x="f25" y="f17"/>
                  </a:lnTo>
                  <a:close/>
                  <a:moveTo>
                    <a:pt x="f27" y="f17"/>
                  </a:moveTo>
                  <a:cubicBezTo>
                    <a:pt x="f27" y="f9"/>
                    <a:pt x="f27" y="f9"/>
                    <a:pt x="f27" y="f9"/>
                  </a:cubicBezTo>
                  <a:cubicBezTo>
                    <a:pt x="f28" y="f9"/>
                    <a:pt x="f28" y="f9"/>
                    <a:pt x="f28" y="f9"/>
                  </a:cubicBezTo>
                  <a:cubicBezTo>
                    <a:pt x="f28" y="f17"/>
                    <a:pt x="f28" y="f17"/>
                    <a:pt x="f28" y="f17"/>
                  </a:cubicBezTo>
                  <a:lnTo>
                    <a:pt x="f27" y="f17"/>
                  </a:lnTo>
                  <a:close/>
                  <a:moveTo>
                    <a:pt x="f29" y="f17"/>
                  </a:moveTo>
                  <a:cubicBezTo>
                    <a:pt x="f30" y="f17"/>
                    <a:pt x="f30" y="f17"/>
                    <a:pt x="f30" y="f17"/>
                  </a:cubicBezTo>
                  <a:cubicBezTo>
                    <a:pt x="f30" y="f9"/>
                    <a:pt x="f30" y="f9"/>
                    <a:pt x="f30" y="f9"/>
                  </a:cubicBezTo>
                  <a:cubicBezTo>
                    <a:pt x="f29" y="f9"/>
                    <a:pt x="f29" y="f9"/>
                    <a:pt x="f29" y="f9"/>
                  </a:cubicBezTo>
                  <a:lnTo>
                    <a:pt x="f29" y="f17"/>
                  </a:lnTo>
                  <a:close/>
                  <a:moveTo>
                    <a:pt x="f29" y="f17"/>
                  </a:moveTo>
                  <a:cubicBezTo>
                    <a:pt x="f29" y="f17"/>
                    <a:pt x="f29" y="f17"/>
                    <a:pt x="f29" y="f17"/>
                  </a:cubicBezTo>
                </a:path>
              </a:pathLst>
            </a:custGeom>
            <a:grp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000000"/>
                </a:solidFill>
                <a:uFillTx/>
                <a:latin typeface="Calibri"/>
                <a:cs typeface="B Nazanin" panose="00000400000000000000" pitchFamily="2" charset="-78"/>
              </a:endParaRPr>
            </a:p>
          </p:txBody>
        </p:sp>
        <p:sp>
          <p:nvSpPr>
            <p:cNvPr id="15" name="Freeform 9">
              <a:extLst>
                <a:ext uri="{FF2B5EF4-FFF2-40B4-BE49-F238E27FC236}">
                  <a16:creationId xmlns:a16="http://schemas.microsoft.com/office/drawing/2014/main" id="{421FBDF4-9609-443E-BF6E-5ED1CF886F4E}"/>
                </a:ext>
              </a:extLst>
            </p:cNvPr>
            <p:cNvSpPr/>
            <p:nvPr/>
          </p:nvSpPr>
          <p:spPr>
            <a:xfrm>
              <a:off x="4461110" y="3257897"/>
              <a:ext cx="517458" cy="152713"/>
            </a:xfrm>
            <a:custGeom>
              <a:avLst/>
              <a:gdLst>
                <a:gd name="f0" fmla="val 10800000"/>
                <a:gd name="f1" fmla="val 5400000"/>
                <a:gd name="f2" fmla="val 180"/>
                <a:gd name="f3" fmla="val w"/>
                <a:gd name="f4" fmla="val h"/>
                <a:gd name="f5" fmla="val 0"/>
                <a:gd name="f6" fmla="val 691"/>
                <a:gd name="f7" fmla="val 204"/>
                <a:gd name="f8" fmla="val 33"/>
                <a:gd name="f9" fmla="val 659"/>
                <a:gd name="f10" fmla="val 660"/>
                <a:gd name="f11" fmla="val 677"/>
                <a:gd name="f12" fmla="val 190"/>
                <a:gd name="f13" fmla="val 173"/>
                <a:gd name="f14" fmla="val 159"/>
                <a:gd name="f15" fmla="val 682"/>
                <a:gd name="f16" fmla="val 148"/>
                <a:gd name="f17" fmla="val 670"/>
                <a:gd name="f18" fmla="val 143"/>
                <a:gd name="f19" fmla="val 359"/>
                <a:gd name="f20" fmla="val 4"/>
                <a:gd name="f21" fmla="val 351"/>
                <a:gd name="f22" fmla="val 342"/>
                <a:gd name="f23" fmla="val 333"/>
                <a:gd name="f24" fmla="val 21"/>
                <a:gd name="f25" fmla="val 144"/>
                <a:gd name="f26" fmla="val 7"/>
                <a:gd name="f27" fmla="val 150"/>
                <a:gd name="f28" fmla="val 165"/>
                <a:gd name="f29" fmla="val 3"/>
                <a:gd name="f30" fmla="val 179"/>
                <a:gd name="f31" fmla="val 6"/>
                <a:gd name="f32" fmla="val 194"/>
                <a:gd name="f33" fmla="val 19"/>
                <a:gd name="f34" fmla="+- 0 0 -90"/>
                <a:gd name="f35" fmla="*/ f3 1 691"/>
                <a:gd name="f36" fmla="*/ f4 1 204"/>
                <a:gd name="f37" fmla="val f5"/>
                <a:gd name="f38" fmla="val f6"/>
                <a:gd name="f39" fmla="val f7"/>
                <a:gd name="f40" fmla="*/ f34 f0 1"/>
                <a:gd name="f41" fmla="+- f39 0 f37"/>
                <a:gd name="f42" fmla="+- f38 0 f37"/>
                <a:gd name="f43" fmla="*/ f40 1 f2"/>
                <a:gd name="f44" fmla="*/ f42 1 691"/>
                <a:gd name="f45" fmla="*/ f41 1 204"/>
                <a:gd name="f46" fmla="*/ 33 f42 1"/>
                <a:gd name="f47" fmla="*/ 204 f41 1"/>
                <a:gd name="f48" fmla="*/ 659 f42 1"/>
                <a:gd name="f49" fmla="*/ 660 f42 1"/>
                <a:gd name="f50" fmla="*/ 691 f42 1"/>
                <a:gd name="f51" fmla="*/ 173 f41 1"/>
                <a:gd name="f52" fmla="*/ 670 f42 1"/>
                <a:gd name="f53" fmla="*/ 143 f41 1"/>
                <a:gd name="f54" fmla="*/ 359 f42 1"/>
                <a:gd name="f55" fmla="*/ 4 f41 1"/>
                <a:gd name="f56" fmla="*/ 333 f42 1"/>
                <a:gd name="f57" fmla="*/ 21 f42 1"/>
                <a:gd name="f58" fmla="*/ 144 f41 1"/>
                <a:gd name="f59" fmla="*/ 3 f42 1"/>
                <a:gd name="f60" fmla="*/ 179 f41 1"/>
                <a:gd name="f61" fmla="+- f43 0 f1"/>
                <a:gd name="f62" fmla="*/ f46 1 691"/>
                <a:gd name="f63" fmla="*/ f47 1 204"/>
                <a:gd name="f64" fmla="*/ f48 1 691"/>
                <a:gd name="f65" fmla="*/ f49 1 691"/>
                <a:gd name="f66" fmla="*/ f50 1 691"/>
                <a:gd name="f67" fmla="*/ f51 1 204"/>
                <a:gd name="f68" fmla="*/ f52 1 691"/>
                <a:gd name="f69" fmla="*/ f53 1 204"/>
                <a:gd name="f70" fmla="*/ f54 1 691"/>
                <a:gd name="f71" fmla="*/ f55 1 204"/>
                <a:gd name="f72" fmla="*/ f56 1 691"/>
                <a:gd name="f73" fmla="*/ f57 1 691"/>
                <a:gd name="f74" fmla="*/ f58 1 204"/>
                <a:gd name="f75" fmla="*/ f59 1 691"/>
                <a:gd name="f76" fmla="*/ f60 1 204"/>
                <a:gd name="f77" fmla="*/ 0 1 f44"/>
                <a:gd name="f78" fmla="*/ f38 1 f44"/>
                <a:gd name="f79" fmla="*/ 0 1 f45"/>
                <a:gd name="f80" fmla="*/ f39 1 f45"/>
                <a:gd name="f81" fmla="*/ f62 1 f44"/>
                <a:gd name="f82" fmla="*/ f63 1 f45"/>
                <a:gd name="f83" fmla="*/ f64 1 f44"/>
                <a:gd name="f84" fmla="*/ f65 1 f44"/>
                <a:gd name="f85" fmla="*/ f66 1 f44"/>
                <a:gd name="f86" fmla="*/ f67 1 f45"/>
                <a:gd name="f87" fmla="*/ f68 1 f44"/>
                <a:gd name="f88" fmla="*/ f69 1 f45"/>
                <a:gd name="f89" fmla="*/ f70 1 f44"/>
                <a:gd name="f90" fmla="*/ f71 1 f45"/>
                <a:gd name="f91" fmla="*/ f72 1 f44"/>
                <a:gd name="f92" fmla="*/ f73 1 f44"/>
                <a:gd name="f93" fmla="*/ f74 1 f45"/>
                <a:gd name="f94" fmla="*/ f75 1 f44"/>
                <a:gd name="f95" fmla="*/ f76 1 f45"/>
                <a:gd name="f96" fmla="*/ f77 f35 1"/>
                <a:gd name="f97" fmla="*/ f78 f35 1"/>
                <a:gd name="f98" fmla="*/ f80 f36 1"/>
                <a:gd name="f99" fmla="*/ f79 f36 1"/>
                <a:gd name="f100" fmla="*/ f81 f35 1"/>
                <a:gd name="f101" fmla="*/ f82 f36 1"/>
                <a:gd name="f102" fmla="*/ f83 f35 1"/>
                <a:gd name="f103" fmla="*/ f84 f35 1"/>
                <a:gd name="f104" fmla="*/ f85 f35 1"/>
                <a:gd name="f105" fmla="*/ f86 f36 1"/>
                <a:gd name="f106" fmla="*/ f87 f35 1"/>
                <a:gd name="f107" fmla="*/ f88 f36 1"/>
                <a:gd name="f108" fmla="*/ f89 f35 1"/>
                <a:gd name="f109" fmla="*/ f90 f36 1"/>
                <a:gd name="f110" fmla="*/ f91 f35 1"/>
                <a:gd name="f111" fmla="*/ f92 f35 1"/>
                <a:gd name="f112" fmla="*/ f93 f36 1"/>
                <a:gd name="f113" fmla="*/ f94 f35 1"/>
                <a:gd name="f114" fmla="*/ f95 f36 1"/>
              </a:gdLst>
              <a:ahLst/>
              <a:cxnLst>
                <a:cxn ang="3cd4">
                  <a:pos x="hc" y="t"/>
                </a:cxn>
                <a:cxn ang="0">
                  <a:pos x="r" y="vc"/>
                </a:cxn>
                <a:cxn ang="cd4">
                  <a:pos x="hc" y="b"/>
                </a:cxn>
                <a:cxn ang="cd2">
                  <a:pos x="l" y="vc"/>
                </a:cxn>
                <a:cxn ang="f61">
                  <a:pos x="f100" y="f101"/>
                </a:cxn>
                <a:cxn ang="f61">
                  <a:pos x="f102" y="f101"/>
                </a:cxn>
                <a:cxn ang="f61">
                  <a:pos x="f103" y="f101"/>
                </a:cxn>
                <a:cxn ang="f61">
                  <a:pos x="f104" y="f105"/>
                </a:cxn>
                <a:cxn ang="f61">
                  <a:pos x="f106" y="f107"/>
                </a:cxn>
                <a:cxn ang="f61">
                  <a:pos x="f108" y="f109"/>
                </a:cxn>
                <a:cxn ang="f61">
                  <a:pos x="f110" y="f109"/>
                </a:cxn>
                <a:cxn ang="f61">
                  <a:pos x="f111" y="f112"/>
                </a:cxn>
                <a:cxn ang="f61">
                  <a:pos x="f113" y="f114"/>
                </a:cxn>
                <a:cxn ang="f61">
                  <a:pos x="f100" y="f101"/>
                </a:cxn>
                <a:cxn ang="f61">
                  <a:pos x="f100" y="f101"/>
                </a:cxn>
                <a:cxn ang="f61">
                  <a:pos x="f100" y="f101"/>
                </a:cxn>
              </a:cxnLst>
              <a:rect l="f96" t="f99" r="f97" b="f98"/>
              <a:pathLst>
                <a:path w="691" h="204">
                  <a:moveTo>
                    <a:pt x="f8" y="f7"/>
                  </a:moveTo>
                  <a:cubicBezTo>
                    <a:pt x="f9" y="f7"/>
                    <a:pt x="f9" y="f7"/>
                    <a:pt x="f9" y="f7"/>
                  </a:cubicBezTo>
                  <a:cubicBezTo>
                    <a:pt x="f9" y="f7"/>
                    <a:pt x="f10" y="f7"/>
                    <a:pt x="f10" y="f7"/>
                  </a:cubicBezTo>
                  <a:cubicBezTo>
                    <a:pt x="f11" y="f7"/>
                    <a:pt x="f6" y="f12"/>
                    <a:pt x="f6" y="f13"/>
                  </a:cubicBezTo>
                  <a:cubicBezTo>
                    <a:pt x="f6" y="f14"/>
                    <a:pt x="f15" y="f16"/>
                    <a:pt x="f17" y="f18"/>
                  </a:cubicBezTo>
                  <a:cubicBezTo>
                    <a:pt x="f19" y="f20"/>
                    <a:pt x="f19" y="f20"/>
                    <a:pt x="f19" y="f20"/>
                  </a:cubicBezTo>
                  <a:cubicBezTo>
                    <a:pt x="f21" y="f5"/>
                    <a:pt x="f22" y="f5"/>
                    <a:pt x="f23" y="f20"/>
                  </a:cubicBezTo>
                  <a:cubicBezTo>
                    <a:pt x="f24" y="f25"/>
                    <a:pt x="f24" y="f25"/>
                    <a:pt x="f24" y="f25"/>
                  </a:cubicBezTo>
                  <a:cubicBezTo>
                    <a:pt x="f26" y="f27"/>
                    <a:pt x="f5" y="f28"/>
                    <a:pt x="f29" y="f30"/>
                  </a:cubicBezTo>
                  <a:cubicBezTo>
                    <a:pt x="f31" y="f32"/>
                    <a:pt x="f33" y="f7"/>
                    <a:pt x="f8" y="f7"/>
                  </a:cubicBezTo>
                  <a:close/>
                  <a:moveTo>
                    <a:pt x="f8" y="f7"/>
                  </a:moveTo>
                  <a:cubicBezTo>
                    <a:pt x="f8" y="f7"/>
                    <a:pt x="f8" y="f7"/>
                    <a:pt x="f8" y="f7"/>
                  </a:cubicBezTo>
                </a:path>
              </a:pathLst>
            </a:custGeom>
            <a:grp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000000"/>
                </a:solidFill>
                <a:uFillTx/>
                <a:latin typeface="Calibri"/>
                <a:cs typeface="B Nazanin" panose="00000400000000000000" pitchFamily="2" charset="-78"/>
              </a:endParaRPr>
            </a:p>
          </p:txBody>
        </p:sp>
      </p:grpSp>
      <p:grpSp>
        <p:nvGrpSpPr>
          <p:cNvPr id="32" name="Grupo 31">
            <a:extLst>
              <a:ext uri="{FF2B5EF4-FFF2-40B4-BE49-F238E27FC236}">
                <a16:creationId xmlns:a16="http://schemas.microsoft.com/office/drawing/2014/main" id="{A6DC0D4F-3A1D-4FC7-8026-3DB51A37C429}"/>
              </a:ext>
            </a:extLst>
          </p:cNvPr>
          <p:cNvGrpSpPr/>
          <p:nvPr/>
        </p:nvGrpSpPr>
        <p:grpSpPr>
          <a:xfrm>
            <a:off x="983388" y="2483784"/>
            <a:ext cx="2027200" cy="2311542"/>
            <a:chOff x="-5091113" y="4119562"/>
            <a:chExt cx="3497263" cy="3987801"/>
          </a:xfrm>
          <a:solidFill>
            <a:srgbClr val="F86F5C"/>
          </a:solidFill>
        </p:grpSpPr>
        <p:sp>
          <p:nvSpPr>
            <p:cNvPr id="23" name="Freeform 5">
              <a:extLst>
                <a:ext uri="{FF2B5EF4-FFF2-40B4-BE49-F238E27FC236}">
                  <a16:creationId xmlns:a16="http://schemas.microsoft.com/office/drawing/2014/main" id="{276DDF79-1C31-4385-9D09-B6818ED24203}"/>
                </a:ext>
              </a:extLst>
            </p:cNvPr>
            <p:cNvSpPr>
              <a:spLocks/>
            </p:cNvSpPr>
            <p:nvPr/>
          </p:nvSpPr>
          <p:spPr bwMode="auto">
            <a:xfrm>
              <a:off x="-3971925" y="5722938"/>
              <a:ext cx="2378075" cy="1871663"/>
            </a:xfrm>
            <a:custGeom>
              <a:avLst/>
              <a:gdLst>
                <a:gd name="T0" fmla="*/ 256 w 630"/>
                <a:gd name="T1" fmla="*/ 496 h 496"/>
                <a:gd name="T2" fmla="*/ 32 w 630"/>
                <a:gd name="T3" fmla="*/ 495 h 496"/>
                <a:gd name="T4" fmla="*/ 2 w 630"/>
                <a:gd name="T5" fmla="*/ 465 h 496"/>
                <a:gd name="T6" fmla="*/ 2 w 630"/>
                <a:gd name="T7" fmla="*/ 401 h 496"/>
                <a:gd name="T8" fmla="*/ 27 w 630"/>
                <a:gd name="T9" fmla="*/ 376 h 496"/>
                <a:gd name="T10" fmla="*/ 253 w 630"/>
                <a:gd name="T11" fmla="*/ 376 h 496"/>
                <a:gd name="T12" fmla="*/ 425 w 630"/>
                <a:gd name="T13" fmla="*/ 376 h 496"/>
                <a:gd name="T14" fmla="*/ 455 w 630"/>
                <a:gd name="T15" fmla="*/ 375 h 496"/>
                <a:gd name="T16" fmla="*/ 509 w 630"/>
                <a:gd name="T17" fmla="*/ 314 h 496"/>
                <a:gd name="T18" fmla="*/ 509 w 630"/>
                <a:gd name="T19" fmla="*/ 242 h 496"/>
                <a:gd name="T20" fmla="*/ 493 w 630"/>
                <a:gd name="T21" fmla="*/ 225 h 496"/>
                <a:gd name="T22" fmla="*/ 479 w 630"/>
                <a:gd name="T23" fmla="*/ 241 h 496"/>
                <a:gd name="T24" fmla="*/ 479 w 630"/>
                <a:gd name="T25" fmla="*/ 321 h 496"/>
                <a:gd name="T26" fmla="*/ 460 w 630"/>
                <a:gd name="T27" fmla="*/ 340 h 496"/>
                <a:gd name="T28" fmla="*/ 441 w 630"/>
                <a:gd name="T29" fmla="*/ 322 h 496"/>
                <a:gd name="T30" fmla="*/ 441 w 630"/>
                <a:gd name="T31" fmla="*/ 20 h 496"/>
                <a:gd name="T32" fmla="*/ 459 w 630"/>
                <a:gd name="T33" fmla="*/ 4 h 496"/>
                <a:gd name="T34" fmla="*/ 603 w 630"/>
                <a:gd name="T35" fmla="*/ 94 h 496"/>
                <a:gd name="T36" fmla="*/ 630 w 630"/>
                <a:gd name="T37" fmla="*/ 193 h 496"/>
                <a:gd name="T38" fmla="*/ 630 w 630"/>
                <a:gd name="T39" fmla="*/ 372 h 496"/>
                <a:gd name="T40" fmla="*/ 533 w 630"/>
                <a:gd name="T41" fmla="*/ 489 h 496"/>
                <a:gd name="T42" fmla="*/ 427 w 630"/>
                <a:gd name="T43" fmla="*/ 496 h 496"/>
                <a:gd name="T44" fmla="*/ 409 w 630"/>
                <a:gd name="T45" fmla="*/ 496 h 496"/>
                <a:gd name="T46" fmla="*/ 256 w 630"/>
                <a:gd name="T47" fmla="*/ 496 h 496"/>
                <a:gd name="T48" fmla="*/ 256 w 630"/>
                <a:gd name="T4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 h="496">
                  <a:moveTo>
                    <a:pt x="256" y="496"/>
                  </a:moveTo>
                  <a:cubicBezTo>
                    <a:pt x="181" y="496"/>
                    <a:pt x="106" y="496"/>
                    <a:pt x="32" y="495"/>
                  </a:cubicBezTo>
                  <a:cubicBezTo>
                    <a:pt x="2" y="495"/>
                    <a:pt x="2" y="495"/>
                    <a:pt x="2" y="465"/>
                  </a:cubicBezTo>
                  <a:cubicBezTo>
                    <a:pt x="2" y="444"/>
                    <a:pt x="3" y="422"/>
                    <a:pt x="2" y="401"/>
                  </a:cubicBezTo>
                  <a:cubicBezTo>
                    <a:pt x="0" y="382"/>
                    <a:pt x="8" y="375"/>
                    <a:pt x="27" y="376"/>
                  </a:cubicBezTo>
                  <a:cubicBezTo>
                    <a:pt x="102" y="376"/>
                    <a:pt x="178" y="376"/>
                    <a:pt x="253" y="376"/>
                  </a:cubicBezTo>
                  <a:cubicBezTo>
                    <a:pt x="310" y="376"/>
                    <a:pt x="367" y="376"/>
                    <a:pt x="425" y="376"/>
                  </a:cubicBezTo>
                  <a:cubicBezTo>
                    <a:pt x="435" y="376"/>
                    <a:pt x="445" y="376"/>
                    <a:pt x="455" y="375"/>
                  </a:cubicBezTo>
                  <a:cubicBezTo>
                    <a:pt x="496" y="370"/>
                    <a:pt x="509" y="356"/>
                    <a:pt x="509" y="314"/>
                  </a:cubicBezTo>
                  <a:cubicBezTo>
                    <a:pt x="509" y="290"/>
                    <a:pt x="509" y="266"/>
                    <a:pt x="509" y="242"/>
                  </a:cubicBezTo>
                  <a:cubicBezTo>
                    <a:pt x="509" y="231"/>
                    <a:pt x="506" y="224"/>
                    <a:pt x="493" y="225"/>
                  </a:cubicBezTo>
                  <a:cubicBezTo>
                    <a:pt x="481" y="225"/>
                    <a:pt x="479" y="231"/>
                    <a:pt x="479" y="241"/>
                  </a:cubicBezTo>
                  <a:cubicBezTo>
                    <a:pt x="480" y="268"/>
                    <a:pt x="479" y="295"/>
                    <a:pt x="479" y="321"/>
                  </a:cubicBezTo>
                  <a:cubicBezTo>
                    <a:pt x="480" y="335"/>
                    <a:pt x="474" y="340"/>
                    <a:pt x="460" y="340"/>
                  </a:cubicBezTo>
                  <a:cubicBezTo>
                    <a:pt x="447" y="340"/>
                    <a:pt x="441" y="336"/>
                    <a:pt x="441" y="322"/>
                  </a:cubicBezTo>
                  <a:cubicBezTo>
                    <a:pt x="441" y="221"/>
                    <a:pt x="441" y="121"/>
                    <a:pt x="441" y="20"/>
                  </a:cubicBezTo>
                  <a:cubicBezTo>
                    <a:pt x="441" y="8"/>
                    <a:pt x="445" y="0"/>
                    <a:pt x="459" y="4"/>
                  </a:cubicBezTo>
                  <a:cubicBezTo>
                    <a:pt x="515" y="20"/>
                    <a:pt x="568" y="43"/>
                    <a:pt x="603" y="94"/>
                  </a:cubicBezTo>
                  <a:cubicBezTo>
                    <a:pt x="623" y="124"/>
                    <a:pt x="630" y="158"/>
                    <a:pt x="630" y="193"/>
                  </a:cubicBezTo>
                  <a:cubicBezTo>
                    <a:pt x="630" y="253"/>
                    <a:pt x="630" y="313"/>
                    <a:pt x="630" y="372"/>
                  </a:cubicBezTo>
                  <a:cubicBezTo>
                    <a:pt x="630" y="434"/>
                    <a:pt x="593" y="476"/>
                    <a:pt x="533" y="489"/>
                  </a:cubicBezTo>
                  <a:cubicBezTo>
                    <a:pt x="498" y="496"/>
                    <a:pt x="463" y="496"/>
                    <a:pt x="427" y="496"/>
                  </a:cubicBezTo>
                  <a:cubicBezTo>
                    <a:pt x="421" y="496"/>
                    <a:pt x="415" y="496"/>
                    <a:pt x="409" y="496"/>
                  </a:cubicBezTo>
                  <a:cubicBezTo>
                    <a:pt x="358" y="496"/>
                    <a:pt x="307" y="496"/>
                    <a:pt x="256" y="496"/>
                  </a:cubicBezTo>
                  <a:cubicBezTo>
                    <a:pt x="256" y="496"/>
                    <a:pt x="256" y="496"/>
                    <a:pt x="256" y="49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4" name="Freeform 6">
              <a:extLst>
                <a:ext uri="{FF2B5EF4-FFF2-40B4-BE49-F238E27FC236}">
                  <a16:creationId xmlns:a16="http://schemas.microsoft.com/office/drawing/2014/main" id="{23CDD646-743F-43ED-8E8E-6519AAB1395C}"/>
                </a:ext>
              </a:extLst>
            </p:cNvPr>
            <p:cNvSpPr>
              <a:spLocks/>
            </p:cNvSpPr>
            <p:nvPr/>
          </p:nvSpPr>
          <p:spPr bwMode="auto">
            <a:xfrm>
              <a:off x="-3284538" y="5654675"/>
              <a:ext cx="906463" cy="1355725"/>
            </a:xfrm>
            <a:custGeom>
              <a:avLst/>
              <a:gdLst>
                <a:gd name="T0" fmla="*/ 7 w 240"/>
                <a:gd name="T1" fmla="*/ 180 h 359"/>
                <a:gd name="T2" fmla="*/ 7 w 240"/>
                <a:gd name="T3" fmla="*/ 36 h 359"/>
                <a:gd name="T4" fmla="*/ 16 w 240"/>
                <a:gd name="T5" fmla="*/ 7 h 359"/>
                <a:gd name="T6" fmla="*/ 63 w 240"/>
                <a:gd name="T7" fmla="*/ 15 h 359"/>
                <a:gd name="T8" fmla="*/ 129 w 240"/>
                <a:gd name="T9" fmla="*/ 46 h 359"/>
                <a:gd name="T10" fmla="*/ 198 w 240"/>
                <a:gd name="T11" fmla="*/ 19 h 359"/>
                <a:gd name="T12" fmla="*/ 229 w 240"/>
                <a:gd name="T13" fmla="*/ 13 h 359"/>
                <a:gd name="T14" fmla="*/ 237 w 240"/>
                <a:gd name="T15" fmla="*/ 36 h 359"/>
                <a:gd name="T16" fmla="*/ 238 w 240"/>
                <a:gd name="T17" fmla="*/ 335 h 359"/>
                <a:gd name="T18" fmla="*/ 215 w 240"/>
                <a:gd name="T19" fmla="*/ 358 h 359"/>
                <a:gd name="T20" fmla="*/ 29 w 240"/>
                <a:gd name="T21" fmla="*/ 358 h 359"/>
                <a:gd name="T22" fmla="*/ 7 w 240"/>
                <a:gd name="T23" fmla="*/ 336 h 359"/>
                <a:gd name="T24" fmla="*/ 7 w 240"/>
                <a:gd name="T25" fmla="*/ 18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359">
                  <a:moveTo>
                    <a:pt x="7" y="180"/>
                  </a:moveTo>
                  <a:cubicBezTo>
                    <a:pt x="7" y="132"/>
                    <a:pt x="6" y="84"/>
                    <a:pt x="7" y="36"/>
                  </a:cubicBezTo>
                  <a:cubicBezTo>
                    <a:pt x="7" y="26"/>
                    <a:pt x="0" y="10"/>
                    <a:pt x="16" y="7"/>
                  </a:cubicBezTo>
                  <a:cubicBezTo>
                    <a:pt x="31" y="4"/>
                    <a:pt x="49" y="0"/>
                    <a:pt x="63" y="15"/>
                  </a:cubicBezTo>
                  <a:cubicBezTo>
                    <a:pt x="81" y="34"/>
                    <a:pt x="103" y="45"/>
                    <a:pt x="129" y="46"/>
                  </a:cubicBezTo>
                  <a:cubicBezTo>
                    <a:pt x="156" y="46"/>
                    <a:pt x="180" y="39"/>
                    <a:pt x="198" y="19"/>
                  </a:cubicBezTo>
                  <a:cubicBezTo>
                    <a:pt x="208" y="9"/>
                    <a:pt x="218" y="10"/>
                    <a:pt x="229" y="13"/>
                  </a:cubicBezTo>
                  <a:cubicBezTo>
                    <a:pt x="240" y="17"/>
                    <a:pt x="237" y="27"/>
                    <a:pt x="237" y="36"/>
                  </a:cubicBezTo>
                  <a:cubicBezTo>
                    <a:pt x="238" y="136"/>
                    <a:pt x="237" y="236"/>
                    <a:pt x="238" y="335"/>
                  </a:cubicBezTo>
                  <a:cubicBezTo>
                    <a:pt x="238" y="353"/>
                    <a:pt x="232" y="359"/>
                    <a:pt x="215" y="358"/>
                  </a:cubicBezTo>
                  <a:cubicBezTo>
                    <a:pt x="153" y="358"/>
                    <a:pt x="91" y="358"/>
                    <a:pt x="29" y="358"/>
                  </a:cubicBezTo>
                  <a:cubicBezTo>
                    <a:pt x="12" y="359"/>
                    <a:pt x="6" y="353"/>
                    <a:pt x="7" y="336"/>
                  </a:cubicBezTo>
                  <a:cubicBezTo>
                    <a:pt x="7" y="284"/>
                    <a:pt x="7" y="232"/>
                    <a:pt x="7" y="18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5" name="Freeform 7">
              <a:extLst>
                <a:ext uri="{FF2B5EF4-FFF2-40B4-BE49-F238E27FC236}">
                  <a16:creationId xmlns:a16="http://schemas.microsoft.com/office/drawing/2014/main" id="{09B5B98D-7C0A-42DF-9320-A9A86391CD9E}"/>
                </a:ext>
              </a:extLst>
            </p:cNvPr>
            <p:cNvSpPr>
              <a:spLocks/>
            </p:cNvSpPr>
            <p:nvPr/>
          </p:nvSpPr>
          <p:spPr bwMode="auto">
            <a:xfrm>
              <a:off x="-4656138" y="5673725"/>
              <a:ext cx="1317625" cy="1336675"/>
            </a:xfrm>
            <a:custGeom>
              <a:avLst/>
              <a:gdLst>
                <a:gd name="T0" fmla="*/ 348 w 349"/>
                <a:gd name="T1" fmla="*/ 175 h 354"/>
                <a:gd name="T2" fmla="*/ 349 w 349"/>
                <a:gd name="T3" fmla="*/ 331 h 354"/>
                <a:gd name="T4" fmla="*/ 325 w 349"/>
                <a:gd name="T5" fmla="*/ 354 h 354"/>
                <a:gd name="T6" fmla="*/ 299 w 349"/>
                <a:gd name="T7" fmla="*/ 330 h 354"/>
                <a:gd name="T8" fmla="*/ 299 w 349"/>
                <a:gd name="T9" fmla="*/ 153 h 354"/>
                <a:gd name="T10" fmla="*/ 267 w 349"/>
                <a:gd name="T11" fmla="*/ 121 h 354"/>
                <a:gd name="T12" fmla="*/ 27 w 349"/>
                <a:gd name="T13" fmla="*/ 122 h 354"/>
                <a:gd name="T14" fmla="*/ 2 w 349"/>
                <a:gd name="T15" fmla="*/ 97 h 354"/>
                <a:gd name="T16" fmla="*/ 2 w 349"/>
                <a:gd name="T17" fmla="*/ 23 h 354"/>
                <a:gd name="T18" fmla="*/ 23 w 349"/>
                <a:gd name="T19" fmla="*/ 0 h 354"/>
                <a:gd name="T20" fmla="*/ 331 w 349"/>
                <a:gd name="T21" fmla="*/ 0 h 354"/>
                <a:gd name="T22" fmla="*/ 348 w 349"/>
                <a:gd name="T23" fmla="*/ 19 h 354"/>
                <a:gd name="T24" fmla="*/ 348 w 349"/>
                <a:gd name="T25" fmla="*/ 1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 h="354">
                  <a:moveTo>
                    <a:pt x="348" y="175"/>
                  </a:moveTo>
                  <a:cubicBezTo>
                    <a:pt x="348" y="227"/>
                    <a:pt x="348" y="279"/>
                    <a:pt x="349" y="331"/>
                  </a:cubicBezTo>
                  <a:cubicBezTo>
                    <a:pt x="349" y="349"/>
                    <a:pt x="342" y="354"/>
                    <a:pt x="325" y="354"/>
                  </a:cubicBezTo>
                  <a:cubicBezTo>
                    <a:pt x="308" y="354"/>
                    <a:pt x="299" y="350"/>
                    <a:pt x="299" y="330"/>
                  </a:cubicBezTo>
                  <a:cubicBezTo>
                    <a:pt x="300" y="271"/>
                    <a:pt x="299" y="212"/>
                    <a:pt x="299" y="153"/>
                  </a:cubicBezTo>
                  <a:cubicBezTo>
                    <a:pt x="299" y="121"/>
                    <a:pt x="299" y="121"/>
                    <a:pt x="267" y="121"/>
                  </a:cubicBezTo>
                  <a:cubicBezTo>
                    <a:pt x="187" y="121"/>
                    <a:pt x="107" y="121"/>
                    <a:pt x="27" y="122"/>
                  </a:cubicBezTo>
                  <a:cubicBezTo>
                    <a:pt x="9" y="122"/>
                    <a:pt x="0" y="116"/>
                    <a:pt x="2" y="97"/>
                  </a:cubicBezTo>
                  <a:cubicBezTo>
                    <a:pt x="3" y="72"/>
                    <a:pt x="3" y="47"/>
                    <a:pt x="2" y="23"/>
                  </a:cubicBezTo>
                  <a:cubicBezTo>
                    <a:pt x="1" y="7"/>
                    <a:pt x="6" y="0"/>
                    <a:pt x="23" y="0"/>
                  </a:cubicBezTo>
                  <a:cubicBezTo>
                    <a:pt x="126" y="0"/>
                    <a:pt x="228" y="0"/>
                    <a:pt x="331" y="0"/>
                  </a:cubicBezTo>
                  <a:cubicBezTo>
                    <a:pt x="346" y="0"/>
                    <a:pt x="349" y="6"/>
                    <a:pt x="348" y="19"/>
                  </a:cubicBezTo>
                  <a:cubicBezTo>
                    <a:pt x="348" y="71"/>
                    <a:pt x="348" y="123"/>
                    <a:pt x="348" y="175"/>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6" name="Freeform 8">
              <a:extLst>
                <a:ext uri="{FF2B5EF4-FFF2-40B4-BE49-F238E27FC236}">
                  <a16:creationId xmlns:a16="http://schemas.microsoft.com/office/drawing/2014/main" id="{B0386848-23C3-41C5-A19A-11FD416D301E}"/>
                </a:ext>
              </a:extLst>
            </p:cNvPr>
            <p:cNvSpPr>
              <a:spLocks/>
            </p:cNvSpPr>
            <p:nvPr/>
          </p:nvSpPr>
          <p:spPr bwMode="auto">
            <a:xfrm>
              <a:off x="-3409950" y="4873625"/>
              <a:ext cx="1201738" cy="804863"/>
            </a:xfrm>
            <a:custGeom>
              <a:avLst/>
              <a:gdLst>
                <a:gd name="T0" fmla="*/ 159 w 318"/>
                <a:gd name="T1" fmla="*/ 0 h 213"/>
                <a:gd name="T2" fmla="*/ 297 w 318"/>
                <a:gd name="T3" fmla="*/ 0 h 213"/>
                <a:gd name="T4" fmla="*/ 317 w 318"/>
                <a:gd name="T5" fmla="*/ 20 h 213"/>
                <a:gd name="T6" fmla="*/ 196 w 318"/>
                <a:gd name="T7" fmla="*/ 195 h 213"/>
                <a:gd name="T8" fmla="*/ 26 w 318"/>
                <a:gd name="T9" fmla="*/ 122 h 213"/>
                <a:gd name="T10" fmla="*/ 0 w 318"/>
                <a:gd name="T11" fmla="*/ 21 h 213"/>
                <a:gd name="T12" fmla="*/ 21 w 318"/>
                <a:gd name="T13" fmla="*/ 0 h 213"/>
                <a:gd name="T14" fmla="*/ 159 w 318"/>
                <a:gd name="T15" fmla="*/ 0 h 213"/>
                <a:gd name="T16" fmla="*/ 159 w 318"/>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13">
                  <a:moveTo>
                    <a:pt x="159" y="0"/>
                  </a:moveTo>
                  <a:cubicBezTo>
                    <a:pt x="205" y="0"/>
                    <a:pt x="251" y="0"/>
                    <a:pt x="297" y="0"/>
                  </a:cubicBezTo>
                  <a:cubicBezTo>
                    <a:pt x="311" y="0"/>
                    <a:pt x="318" y="6"/>
                    <a:pt x="317" y="20"/>
                  </a:cubicBezTo>
                  <a:cubicBezTo>
                    <a:pt x="314" y="96"/>
                    <a:pt x="275" y="172"/>
                    <a:pt x="196" y="195"/>
                  </a:cubicBezTo>
                  <a:cubicBezTo>
                    <a:pt x="133" y="213"/>
                    <a:pt x="63" y="184"/>
                    <a:pt x="26" y="122"/>
                  </a:cubicBezTo>
                  <a:cubicBezTo>
                    <a:pt x="8" y="91"/>
                    <a:pt x="0" y="57"/>
                    <a:pt x="0" y="21"/>
                  </a:cubicBezTo>
                  <a:cubicBezTo>
                    <a:pt x="0" y="6"/>
                    <a:pt x="6" y="0"/>
                    <a:pt x="21" y="0"/>
                  </a:cubicBezTo>
                  <a:cubicBezTo>
                    <a:pt x="67" y="0"/>
                    <a:pt x="113" y="0"/>
                    <a:pt x="159" y="0"/>
                  </a:cubicBezTo>
                  <a:cubicBezTo>
                    <a:pt x="159" y="0"/>
                    <a:pt x="159" y="0"/>
                    <a:pt x="159" y="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7" name="Freeform 9">
              <a:extLst>
                <a:ext uri="{FF2B5EF4-FFF2-40B4-BE49-F238E27FC236}">
                  <a16:creationId xmlns:a16="http://schemas.microsoft.com/office/drawing/2014/main" id="{242A76B7-DF39-413D-9692-7C7BCE08AE5D}"/>
                </a:ext>
              </a:extLst>
            </p:cNvPr>
            <p:cNvSpPr>
              <a:spLocks/>
            </p:cNvSpPr>
            <p:nvPr/>
          </p:nvSpPr>
          <p:spPr bwMode="auto">
            <a:xfrm>
              <a:off x="-3765550" y="4119562"/>
              <a:ext cx="1533525" cy="687388"/>
            </a:xfrm>
            <a:custGeom>
              <a:avLst/>
              <a:gdLst>
                <a:gd name="T0" fmla="*/ 205 w 406"/>
                <a:gd name="T1" fmla="*/ 182 h 182"/>
                <a:gd name="T2" fmla="*/ 31 w 406"/>
                <a:gd name="T3" fmla="*/ 182 h 182"/>
                <a:gd name="T4" fmla="*/ 1 w 406"/>
                <a:gd name="T5" fmla="*/ 163 h 182"/>
                <a:gd name="T6" fmla="*/ 33 w 406"/>
                <a:gd name="T7" fmla="*/ 140 h 182"/>
                <a:gd name="T8" fmla="*/ 81 w 406"/>
                <a:gd name="T9" fmla="*/ 141 h 182"/>
                <a:gd name="T10" fmla="*/ 99 w 406"/>
                <a:gd name="T11" fmla="*/ 125 h 182"/>
                <a:gd name="T12" fmla="*/ 235 w 406"/>
                <a:gd name="T13" fmla="*/ 5 h 182"/>
                <a:gd name="T14" fmla="*/ 320 w 406"/>
                <a:gd name="T15" fmla="*/ 11 h 182"/>
                <a:gd name="T16" fmla="*/ 404 w 406"/>
                <a:gd name="T17" fmla="*/ 122 h 182"/>
                <a:gd name="T18" fmla="*/ 404 w 406"/>
                <a:gd name="T19" fmla="*/ 162 h 182"/>
                <a:gd name="T20" fmla="*/ 383 w 406"/>
                <a:gd name="T21" fmla="*/ 182 h 182"/>
                <a:gd name="T22" fmla="*/ 205 w 406"/>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6" h="182">
                  <a:moveTo>
                    <a:pt x="205" y="182"/>
                  </a:moveTo>
                  <a:cubicBezTo>
                    <a:pt x="147" y="182"/>
                    <a:pt x="89" y="182"/>
                    <a:pt x="31" y="182"/>
                  </a:cubicBezTo>
                  <a:cubicBezTo>
                    <a:pt x="18" y="182"/>
                    <a:pt x="3" y="182"/>
                    <a:pt x="1" y="163"/>
                  </a:cubicBezTo>
                  <a:cubicBezTo>
                    <a:pt x="0" y="150"/>
                    <a:pt x="14" y="140"/>
                    <a:pt x="33" y="140"/>
                  </a:cubicBezTo>
                  <a:cubicBezTo>
                    <a:pt x="49" y="140"/>
                    <a:pt x="65" y="140"/>
                    <a:pt x="81" y="141"/>
                  </a:cubicBezTo>
                  <a:cubicBezTo>
                    <a:pt x="92" y="141"/>
                    <a:pt x="97" y="137"/>
                    <a:pt x="99" y="125"/>
                  </a:cubicBezTo>
                  <a:cubicBezTo>
                    <a:pt x="109" y="45"/>
                    <a:pt x="155" y="4"/>
                    <a:pt x="235" y="5"/>
                  </a:cubicBezTo>
                  <a:cubicBezTo>
                    <a:pt x="264" y="5"/>
                    <a:pt x="292" y="0"/>
                    <a:pt x="320" y="11"/>
                  </a:cubicBezTo>
                  <a:cubicBezTo>
                    <a:pt x="368" y="28"/>
                    <a:pt x="401" y="71"/>
                    <a:pt x="404" y="122"/>
                  </a:cubicBezTo>
                  <a:cubicBezTo>
                    <a:pt x="404" y="135"/>
                    <a:pt x="403" y="149"/>
                    <a:pt x="404" y="162"/>
                  </a:cubicBezTo>
                  <a:cubicBezTo>
                    <a:pt x="406" y="178"/>
                    <a:pt x="398" y="182"/>
                    <a:pt x="383" y="182"/>
                  </a:cubicBezTo>
                  <a:cubicBezTo>
                    <a:pt x="324" y="182"/>
                    <a:pt x="264" y="182"/>
                    <a:pt x="205" y="18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8" name="Freeform 10">
              <a:extLst>
                <a:ext uri="{FF2B5EF4-FFF2-40B4-BE49-F238E27FC236}">
                  <a16:creationId xmlns:a16="http://schemas.microsoft.com/office/drawing/2014/main" id="{0B508F30-13EB-4BB5-B664-04BED3DF1513}"/>
                </a:ext>
              </a:extLst>
            </p:cNvPr>
            <p:cNvSpPr>
              <a:spLocks/>
            </p:cNvSpPr>
            <p:nvPr/>
          </p:nvSpPr>
          <p:spPr bwMode="auto">
            <a:xfrm>
              <a:off x="-3527425" y="7662863"/>
              <a:ext cx="1371600" cy="444500"/>
            </a:xfrm>
            <a:custGeom>
              <a:avLst/>
              <a:gdLst>
                <a:gd name="T0" fmla="*/ 185 w 363"/>
                <a:gd name="T1" fmla="*/ 0 h 118"/>
                <a:gd name="T2" fmla="*/ 347 w 363"/>
                <a:gd name="T3" fmla="*/ 0 h 118"/>
                <a:gd name="T4" fmla="*/ 362 w 363"/>
                <a:gd name="T5" fmla="*/ 16 h 118"/>
                <a:gd name="T6" fmla="*/ 362 w 363"/>
                <a:gd name="T7" fmla="*/ 98 h 118"/>
                <a:gd name="T8" fmla="*/ 343 w 363"/>
                <a:gd name="T9" fmla="*/ 118 h 118"/>
                <a:gd name="T10" fmla="*/ 20 w 363"/>
                <a:gd name="T11" fmla="*/ 118 h 118"/>
                <a:gd name="T12" fmla="*/ 0 w 363"/>
                <a:gd name="T13" fmla="*/ 97 h 118"/>
                <a:gd name="T14" fmla="*/ 0 w 363"/>
                <a:gd name="T15" fmla="*/ 21 h 118"/>
                <a:gd name="T16" fmla="*/ 21 w 363"/>
                <a:gd name="T17" fmla="*/ 0 h 118"/>
                <a:gd name="T18" fmla="*/ 185 w 363"/>
                <a:gd name="T19" fmla="*/ 0 h 118"/>
                <a:gd name="T20" fmla="*/ 185 w 36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118">
                  <a:moveTo>
                    <a:pt x="185" y="0"/>
                  </a:moveTo>
                  <a:cubicBezTo>
                    <a:pt x="239" y="0"/>
                    <a:pt x="293" y="1"/>
                    <a:pt x="347" y="0"/>
                  </a:cubicBezTo>
                  <a:cubicBezTo>
                    <a:pt x="360" y="0"/>
                    <a:pt x="363" y="3"/>
                    <a:pt x="362" y="16"/>
                  </a:cubicBezTo>
                  <a:cubicBezTo>
                    <a:pt x="361" y="44"/>
                    <a:pt x="361" y="71"/>
                    <a:pt x="362" y="98"/>
                  </a:cubicBezTo>
                  <a:cubicBezTo>
                    <a:pt x="362" y="112"/>
                    <a:pt x="357" y="118"/>
                    <a:pt x="343" y="118"/>
                  </a:cubicBezTo>
                  <a:cubicBezTo>
                    <a:pt x="235" y="117"/>
                    <a:pt x="127" y="117"/>
                    <a:pt x="20" y="118"/>
                  </a:cubicBezTo>
                  <a:cubicBezTo>
                    <a:pt x="5" y="118"/>
                    <a:pt x="0" y="111"/>
                    <a:pt x="0" y="97"/>
                  </a:cubicBezTo>
                  <a:cubicBezTo>
                    <a:pt x="0" y="71"/>
                    <a:pt x="1" y="46"/>
                    <a:pt x="0" y="21"/>
                  </a:cubicBezTo>
                  <a:cubicBezTo>
                    <a:pt x="0" y="6"/>
                    <a:pt x="6" y="0"/>
                    <a:pt x="21" y="0"/>
                  </a:cubicBezTo>
                  <a:cubicBezTo>
                    <a:pt x="76" y="1"/>
                    <a:pt x="130" y="0"/>
                    <a:pt x="185" y="0"/>
                  </a:cubicBezTo>
                  <a:cubicBezTo>
                    <a:pt x="185" y="0"/>
                    <a:pt x="185" y="0"/>
                    <a:pt x="185" y="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9" name="Freeform 11">
              <a:extLst>
                <a:ext uri="{FF2B5EF4-FFF2-40B4-BE49-F238E27FC236}">
                  <a16:creationId xmlns:a16="http://schemas.microsoft.com/office/drawing/2014/main" id="{45C4AB2D-A6D2-4109-9BBE-FB8380CF52D8}"/>
                </a:ext>
              </a:extLst>
            </p:cNvPr>
            <p:cNvSpPr>
              <a:spLocks/>
            </p:cNvSpPr>
            <p:nvPr/>
          </p:nvSpPr>
          <p:spPr bwMode="auto">
            <a:xfrm>
              <a:off x="-5083175" y="5564188"/>
              <a:ext cx="514350" cy="1411288"/>
            </a:xfrm>
            <a:custGeom>
              <a:avLst/>
              <a:gdLst>
                <a:gd name="T0" fmla="*/ 46 w 136"/>
                <a:gd name="T1" fmla="*/ 126 h 374"/>
                <a:gd name="T2" fmla="*/ 46 w 136"/>
                <a:gd name="T3" fmla="*/ 20 h 374"/>
                <a:gd name="T4" fmla="*/ 66 w 136"/>
                <a:gd name="T5" fmla="*/ 1 h 374"/>
                <a:gd name="T6" fmla="*/ 89 w 136"/>
                <a:gd name="T7" fmla="*/ 20 h 374"/>
                <a:gd name="T8" fmla="*/ 88 w 136"/>
                <a:gd name="T9" fmla="*/ 192 h 374"/>
                <a:gd name="T10" fmla="*/ 88 w 136"/>
                <a:gd name="T11" fmla="*/ 222 h 374"/>
                <a:gd name="T12" fmla="*/ 105 w 136"/>
                <a:gd name="T13" fmla="*/ 259 h 374"/>
                <a:gd name="T14" fmla="*/ 124 w 136"/>
                <a:gd name="T15" fmla="*/ 332 h 374"/>
                <a:gd name="T16" fmla="*/ 51 w 136"/>
                <a:gd name="T17" fmla="*/ 367 h 374"/>
                <a:gd name="T18" fmla="*/ 6 w 136"/>
                <a:gd name="T19" fmla="*/ 318 h 374"/>
                <a:gd name="T20" fmla="*/ 27 w 136"/>
                <a:gd name="T21" fmla="*/ 260 h 374"/>
                <a:gd name="T22" fmla="*/ 46 w 136"/>
                <a:gd name="T23" fmla="*/ 220 h 374"/>
                <a:gd name="T24" fmla="*/ 47 w 136"/>
                <a:gd name="T25" fmla="*/ 172 h 374"/>
                <a:gd name="T26" fmla="*/ 47 w 136"/>
                <a:gd name="T27" fmla="*/ 126 h 374"/>
                <a:gd name="T28" fmla="*/ 46 w 136"/>
                <a:gd name="T29" fmla="*/ 12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374">
                  <a:moveTo>
                    <a:pt x="46" y="126"/>
                  </a:moveTo>
                  <a:cubicBezTo>
                    <a:pt x="46" y="90"/>
                    <a:pt x="47" y="55"/>
                    <a:pt x="46" y="20"/>
                  </a:cubicBezTo>
                  <a:cubicBezTo>
                    <a:pt x="46" y="4"/>
                    <a:pt x="52" y="0"/>
                    <a:pt x="66" y="1"/>
                  </a:cubicBezTo>
                  <a:cubicBezTo>
                    <a:pt x="80" y="1"/>
                    <a:pt x="89" y="4"/>
                    <a:pt x="89" y="20"/>
                  </a:cubicBezTo>
                  <a:cubicBezTo>
                    <a:pt x="88" y="78"/>
                    <a:pt x="88" y="135"/>
                    <a:pt x="88" y="192"/>
                  </a:cubicBezTo>
                  <a:cubicBezTo>
                    <a:pt x="88" y="202"/>
                    <a:pt x="89" y="212"/>
                    <a:pt x="88" y="222"/>
                  </a:cubicBezTo>
                  <a:cubicBezTo>
                    <a:pt x="87" y="238"/>
                    <a:pt x="92" y="249"/>
                    <a:pt x="105" y="259"/>
                  </a:cubicBezTo>
                  <a:cubicBezTo>
                    <a:pt x="129" y="276"/>
                    <a:pt x="136" y="308"/>
                    <a:pt x="124" y="332"/>
                  </a:cubicBezTo>
                  <a:cubicBezTo>
                    <a:pt x="109" y="361"/>
                    <a:pt x="81" y="374"/>
                    <a:pt x="51" y="367"/>
                  </a:cubicBezTo>
                  <a:cubicBezTo>
                    <a:pt x="24" y="361"/>
                    <a:pt x="11" y="342"/>
                    <a:pt x="6" y="318"/>
                  </a:cubicBezTo>
                  <a:cubicBezTo>
                    <a:pt x="0" y="295"/>
                    <a:pt x="8" y="274"/>
                    <a:pt x="27" y="260"/>
                  </a:cubicBezTo>
                  <a:cubicBezTo>
                    <a:pt x="43" y="249"/>
                    <a:pt x="47" y="236"/>
                    <a:pt x="46" y="220"/>
                  </a:cubicBezTo>
                  <a:cubicBezTo>
                    <a:pt x="46" y="204"/>
                    <a:pt x="47" y="188"/>
                    <a:pt x="47" y="172"/>
                  </a:cubicBezTo>
                  <a:cubicBezTo>
                    <a:pt x="47" y="156"/>
                    <a:pt x="47" y="141"/>
                    <a:pt x="47" y="126"/>
                  </a:cubicBezTo>
                  <a:cubicBezTo>
                    <a:pt x="47" y="126"/>
                    <a:pt x="47" y="126"/>
                    <a:pt x="46" y="12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30" name="Freeform 12">
              <a:extLst>
                <a:ext uri="{FF2B5EF4-FFF2-40B4-BE49-F238E27FC236}">
                  <a16:creationId xmlns:a16="http://schemas.microsoft.com/office/drawing/2014/main" id="{95F73A95-6122-4B14-A288-732ED452FEDD}"/>
                </a:ext>
              </a:extLst>
            </p:cNvPr>
            <p:cNvSpPr>
              <a:spLocks/>
            </p:cNvSpPr>
            <p:nvPr/>
          </p:nvSpPr>
          <p:spPr bwMode="auto">
            <a:xfrm>
              <a:off x="-5091113" y="4267200"/>
              <a:ext cx="495300" cy="693738"/>
            </a:xfrm>
            <a:custGeom>
              <a:avLst/>
              <a:gdLst>
                <a:gd name="T0" fmla="*/ 131 w 131"/>
                <a:gd name="T1" fmla="*/ 74 h 184"/>
                <a:gd name="T2" fmla="*/ 102 w 131"/>
                <a:gd name="T3" fmla="*/ 121 h 184"/>
                <a:gd name="T4" fmla="*/ 91 w 131"/>
                <a:gd name="T5" fmla="*/ 161 h 184"/>
                <a:gd name="T6" fmla="*/ 71 w 131"/>
                <a:gd name="T7" fmla="*/ 183 h 184"/>
                <a:gd name="T8" fmla="*/ 49 w 131"/>
                <a:gd name="T9" fmla="*/ 161 h 184"/>
                <a:gd name="T10" fmla="*/ 27 w 131"/>
                <a:gd name="T11" fmla="*/ 113 h 184"/>
                <a:gd name="T12" fmla="*/ 13 w 131"/>
                <a:gd name="T13" fmla="*/ 39 h 184"/>
                <a:gd name="T14" fmla="*/ 82 w 131"/>
                <a:gd name="T15" fmla="*/ 7 h 184"/>
                <a:gd name="T16" fmla="*/ 131 w 131"/>
                <a:gd name="T17" fmla="*/ 7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84">
                  <a:moveTo>
                    <a:pt x="131" y="74"/>
                  </a:moveTo>
                  <a:cubicBezTo>
                    <a:pt x="128" y="90"/>
                    <a:pt x="123" y="110"/>
                    <a:pt x="102" y="121"/>
                  </a:cubicBezTo>
                  <a:cubicBezTo>
                    <a:pt x="85" y="130"/>
                    <a:pt x="91" y="147"/>
                    <a:pt x="91" y="161"/>
                  </a:cubicBezTo>
                  <a:cubicBezTo>
                    <a:pt x="90" y="175"/>
                    <a:pt x="88" y="183"/>
                    <a:pt x="71" y="183"/>
                  </a:cubicBezTo>
                  <a:cubicBezTo>
                    <a:pt x="54" y="184"/>
                    <a:pt x="46" y="179"/>
                    <a:pt x="49" y="161"/>
                  </a:cubicBezTo>
                  <a:cubicBezTo>
                    <a:pt x="52" y="141"/>
                    <a:pt x="46" y="126"/>
                    <a:pt x="27" y="113"/>
                  </a:cubicBezTo>
                  <a:cubicBezTo>
                    <a:pt x="4" y="98"/>
                    <a:pt x="0" y="64"/>
                    <a:pt x="13" y="39"/>
                  </a:cubicBezTo>
                  <a:cubicBezTo>
                    <a:pt x="27" y="14"/>
                    <a:pt x="55" y="0"/>
                    <a:pt x="82" y="7"/>
                  </a:cubicBezTo>
                  <a:cubicBezTo>
                    <a:pt x="113" y="15"/>
                    <a:pt x="131" y="38"/>
                    <a:pt x="131" y="7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31" name="Freeform 13">
              <a:extLst>
                <a:ext uri="{FF2B5EF4-FFF2-40B4-BE49-F238E27FC236}">
                  <a16:creationId xmlns:a16="http://schemas.microsoft.com/office/drawing/2014/main" id="{0B8E5C97-3E60-4CC7-B58D-CDF9D1D2904A}"/>
                </a:ext>
              </a:extLst>
            </p:cNvPr>
            <p:cNvSpPr>
              <a:spLocks/>
            </p:cNvSpPr>
            <p:nvPr/>
          </p:nvSpPr>
          <p:spPr bwMode="auto">
            <a:xfrm>
              <a:off x="-5014913" y="4991100"/>
              <a:ext cx="358775" cy="554038"/>
            </a:xfrm>
            <a:custGeom>
              <a:avLst/>
              <a:gdLst>
                <a:gd name="T0" fmla="*/ 2 w 95"/>
                <a:gd name="T1" fmla="*/ 69 h 147"/>
                <a:gd name="T2" fmla="*/ 1 w 95"/>
                <a:gd name="T3" fmla="*/ 23 h 147"/>
                <a:gd name="T4" fmla="*/ 24 w 95"/>
                <a:gd name="T5" fmla="*/ 1 h 147"/>
                <a:gd name="T6" fmla="*/ 26 w 95"/>
                <a:gd name="T7" fmla="*/ 1 h 147"/>
                <a:gd name="T8" fmla="*/ 95 w 95"/>
                <a:gd name="T9" fmla="*/ 70 h 147"/>
                <a:gd name="T10" fmla="*/ 16 w 95"/>
                <a:gd name="T11" fmla="*/ 138 h 147"/>
                <a:gd name="T12" fmla="*/ 2 w 95"/>
                <a:gd name="T13" fmla="*/ 121 h 147"/>
                <a:gd name="T14" fmla="*/ 2 w 95"/>
                <a:gd name="T15" fmla="*/ 69 h 147"/>
                <a:gd name="T16" fmla="*/ 2 w 95"/>
                <a:gd name="T17" fmla="*/ 6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47">
                  <a:moveTo>
                    <a:pt x="2" y="69"/>
                  </a:moveTo>
                  <a:cubicBezTo>
                    <a:pt x="2" y="53"/>
                    <a:pt x="2" y="38"/>
                    <a:pt x="1" y="23"/>
                  </a:cubicBezTo>
                  <a:cubicBezTo>
                    <a:pt x="0" y="6"/>
                    <a:pt x="8" y="0"/>
                    <a:pt x="24" y="1"/>
                  </a:cubicBezTo>
                  <a:cubicBezTo>
                    <a:pt x="25" y="1"/>
                    <a:pt x="25" y="1"/>
                    <a:pt x="26" y="1"/>
                  </a:cubicBezTo>
                  <a:cubicBezTo>
                    <a:pt x="89" y="0"/>
                    <a:pt x="95" y="6"/>
                    <a:pt x="95" y="70"/>
                  </a:cubicBezTo>
                  <a:cubicBezTo>
                    <a:pt x="95" y="134"/>
                    <a:pt x="80" y="147"/>
                    <a:pt x="16" y="138"/>
                  </a:cubicBezTo>
                  <a:cubicBezTo>
                    <a:pt x="4" y="137"/>
                    <a:pt x="2" y="130"/>
                    <a:pt x="2" y="121"/>
                  </a:cubicBezTo>
                  <a:cubicBezTo>
                    <a:pt x="2" y="103"/>
                    <a:pt x="2" y="86"/>
                    <a:pt x="2" y="69"/>
                  </a:cubicBezTo>
                  <a:cubicBezTo>
                    <a:pt x="2" y="69"/>
                    <a:pt x="2" y="69"/>
                    <a:pt x="2" y="69"/>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grpSp>
    </p:spTree>
    <p:extLst>
      <p:ext uri="{BB962C8B-B14F-4D97-AF65-F5344CB8AC3E}">
        <p14:creationId xmlns:p14="http://schemas.microsoft.com/office/powerpoint/2010/main" val="3307437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a:extLst>
              <a:ext uri="{FF2B5EF4-FFF2-40B4-BE49-F238E27FC236}">
                <a16:creationId xmlns:a16="http://schemas.microsoft.com/office/drawing/2014/main" id="{1F386DA2-89A4-4D9E-9D12-457A0152FF3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0" name="직사각형 29">
            <a:extLst>
              <a:ext uri="{FF2B5EF4-FFF2-40B4-BE49-F238E27FC236}">
                <a16:creationId xmlns:a16="http://schemas.microsoft.com/office/drawing/2014/main" id="{B5A2A0D0-003E-4F8E-ADBA-5F7824D20742}"/>
              </a:ext>
            </a:extLst>
          </p:cNvPr>
          <p:cNvSpPr/>
          <p:nvPr/>
        </p:nvSpPr>
        <p:spPr>
          <a:xfrm>
            <a:off x="5898001" y="4385887"/>
            <a:ext cx="4830814" cy="461665"/>
          </a:xfrm>
          <a:prstGeom prst="rect">
            <a:avLst/>
          </a:prstGeom>
        </p:spPr>
        <p:txBody>
          <a:bodyPr wrap="square">
            <a:spAutoFit/>
          </a:bodyPr>
          <a:lstStyle/>
          <a:p>
            <a:pPr algn="r" rtl="1"/>
            <a:r>
              <a:rPr lang="fa-IR" altLang="ko-KR" sz="1200" b="1" dirty="0">
                <a:solidFill>
                  <a:schemeClr val="tx1">
                    <a:lumMod val="75000"/>
                    <a:lumOff val="25000"/>
                  </a:schemeClr>
                </a:solidFill>
                <a:cs typeface="B Nazanin" panose="00000400000000000000" pitchFamily="2" charset="-78"/>
              </a:rPr>
              <a:t>عنوان محتوا: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altLang="ko-KR" sz="1200" dirty="0">
              <a:solidFill>
                <a:schemeClr val="tx1">
                  <a:lumMod val="75000"/>
                  <a:lumOff val="25000"/>
                </a:schemeClr>
              </a:solidFill>
              <a:cs typeface="B Nazanin" panose="00000400000000000000" pitchFamily="2" charset="-78"/>
            </a:endParaRPr>
          </a:p>
        </p:txBody>
      </p:sp>
      <p:sp>
        <p:nvSpPr>
          <p:cNvPr id="31" name="직사각형 30">
            <a:extLst>
              <a:ext uri="{FF2B5EF4-FFF2-40B4-BE49-F238E27FC236}">
                <a16:creationId xmlns:a16="http://schemas.microsoft.com/office/drawing/2014/main" id="{EA96433C-D59D-4661-9267-29D18BB65482}"/>
              </a:ext>
            </a:extLst>
          </p:cNvPr>
          <p:cNvSpPr/>
          <p:nvPr/>
        </p:nvSpPr>
        <p:spPr>
          <a:xfrm>
            <a:off x="5898001" y="4761957"/>
            <a:ext cx="4830814" cy="276999"/>
          </a:xfrm>
          <a:prstGeom prst="rect">
            <a:avLst/>
          </a:prstGeom>
        </p:spPr>
        <p:txBody>
          <a:bodyPr wrap="square">
            <a:spAutoFit/>
          </a:bodyPr>
          <a:lstStyle/>
          <a:p>
            <a:pPr algn="r" rtl="1"/>
            <a:r>
              <a:rPr lang="fa-IR" altLang="ko-KR" sz="1200" b="1" dirty="0">
                <a:solidFill>
                  <a:schemeClr val="tx1">
                    <a:lumMod val="75000"/>
                    <a:lumOff val="25000"/>
                  </a:schemeClr>
                </a:solidFill>
                <a:cs typeface="B Nazanin" panose="00000400000000000000" pitchFamily="2" charset="-78"/>
              </a:rPr>
              <a:t>عنوان محتوا: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32" name="직사각형 31">
            <a:extLst>
              <a:ext uri="{FF2B5EF4-FFF2-40B4-BE49-F238E27FC236}">
                <a16:creationId xmlns:a16="http://schemas.microsoft.com/office/drawing/2014/main" id="{42C12A45-C3CB-4F5B-878E-2BA5037EE995}"/>
              </a:ext>
            </a:extLst>
          </p:cNvPr>
          <p:cNvSpPr/>
          <p:nvPr/>
        </p:nvSpPr>
        <p:spPr>
          <a:xfrm>
            <a:off x="5898001" y="5138027"/>
            <a:ext cx="4830814" cy="276999"/>
          </a:xfrm>
          <a:prstGeom prst="rect">
            <a:avLst/>
          </a:prstGeom>
        </p:spPr>
        <p:txBody>
          <a:bodyPr wrap="square">
            <a:spAutoFit/>
          </a:bodyPr>
          <a:lstStyle/>
          <a:p>
            <a:pPr algn="r" rtl="1"/>
            <a:r>
              <a:rPr lang="fa-IR" altLang="ko-KR" sz="1200" b="1" dirty="0">
                <a:solidFill>
                  <a:schemeClr val="tx1">
                    <a:lumMod val="75000"/>
                    <a:lumOff val="25000"/>
                  </a:schemeClr>
                </a:solidFill>
                <a:cs typeface="B Nazanin" panose="00000400000000000000" pitchFamily="2" charset="-78"/>
              </a:rPr>
              <a:t>عنوان محتوا: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33" name="직사각형 32">
            <a:extLst>
              <a:ext uri="{FF2B5EF4-FFF2-40B4-BE49-F238E27FC236}">
                <a16:creationId xmlns:a16="http://schemas.microsoft.com/office/drawing/2014/main" id="{F7A80C7F-CA63-484D-9EA9-1E66C9C6E4A0}"/>
              </a:ext>
            </a:extLst>
          </p:cNvPr>
          <p:cNvSpPr/>
          <p:nvPr/>
        </p:nvSpPr>
        <p:spPr>
          <a:xfrm>
            <a:off x="5898001" y="5514097"/>
            <a:ext cx="4830814" cy="276999"/>
          </a:xfrm>
          <a:prstGeom prst="rect">
            <a:avLst/>
          </a:prstGeom>
        </p:spPr>
        <p:txBody>
          <a:bodyPr wrap="square">
            <a:spAutoFit/>
          </a:bodyPr>
          <a:lstStyle/>
          <a:p>
            <a:pPr algn="r" rtl="1"/>
            <a:r>
              <a:rPr lang="fa-IR" altLang="ko-KR" sz="1200" b="1" dirty="0">
                <a:solidFill>
                  <a:schemeClr val="tx1">
                    <a:lumMod val="75000"/>
                    <a:lumOff val="25000"/>
                  </a:schemeClr>
                </a:solidFill>
                <a:cs typeface="B Nazanin" panose="00000400000000000000" pitchFamily="2" charset="-78"/>
              </a:rPr>
              <a:t>عنوان محتوا: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34" name="직사각형 33">
            <a:extLst>
              <a:ext uri="{FF2B5EF4-FFF2-40B4-BE49-F238E27FC236}">
                <a16:creationId xmlns:a16="http://schemas.microsoft.com/office/drawing/2014/main" id="{59F4FA73-FE17-4ACE-89CE-B967BF886761}"/>
              </a:ext>
            </a:extLst>
          </p:cNvPr>
          <p:cNvSpPr/>
          <p:nvPr/>
        </p:nvSpPr>
        <p:spPr>
          <a:xfrm>
            <a:off x="5898001" y="5890169"/>
            <a:ext cx="4830814" cy="276999"/>
          </a:xfrm>
          <a:prstGeom prst="rect">
            <a:avLst/>
          </a:prstGeom>
        </p:spPr>
        <p:txBody>
          <a:bodyPr wrap="square">
            <a:spAutoFit/>
          </a:bodyPr>
          <a:lstStyle/>
          <a:p>
            <a:pPr algn="r" rtl="1"/>
            <a:r>
              <a:rPr lang="fa-IR" altLang="ko-KR" sz="1200" b="1" dirty="0">
                <a:solidFill>
                  <a:schemeClr val="tx1">
                    <a:lumMod val="75000"/>
                    <a:lumOff val="25000"/>
                  </a:schemeClr>
                </a:solidFill>
                <a:cs typeface="B Nazanin" panose="00000400000000000000" pitchFamily="2" charset="-78"/>
              </a:rPr>
              <a:t>عنوان محتوا: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35" name="Rounded Rectangle 10">
            <a:extLst>
              <a:ext uri="{FF2B5EF4-FFF2-40B4-BE49-F238E27FC236}">
                <a16:creationId xmlns:a16="http://schemas.microsoft.com/office/drawing/2014/main" id="{045ED439-78EE-4056-A3FA-3100354D0F56}"/>
              </a:ext>
            </a:extLst>
          </p:cNvPr>
          <p:cNvSpPr/>
          <p:nvPr/>
        </p:nvSpPr>
        <p:spPr>
          <a:xfrm>
            <a:off x="10877659" y="5122573"/>
            <a:ext cx="193643" cy="25626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36" name="Rounded Rectangle 32">
            <a:extLst>
              <a:ext uri="{FF2B5EF4-FFF2-40B4-BE49-F238E27FC236}">
                <a16:creationId xmlns:a16="http://schemas.microsoft.com/office/drawing/2014/main" id="{E2A5A0E1-5574-4746-9592-DBA378372C19}"/>
              </a:ext>
            </a:extLst>
          </p:cNvPr>
          <p:cNvSpPr/>
          <p:nvPr/>
        </p:nvSpPr>
        <p:spPr>
          <a:xfrm>
            <a:off x="10846617" y="4375265"/>
            <a:ext cx="255727" cy="25572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37" name="Rectangle 16">
            <a:extLst>
              <a:ext uri="{FF2B5EF4-FFF2-40B4-BE49-F238E27FC236}">
                <a16:creationId xmlns:a16="http://schemas.microsoft.com/office/drawing/2014/main" id="{2C63EDBD-43B2-44BD-973B-202EA88DBDC5}"/>
              </a:ext>
            </a:extLst>
          </p:cNvPr>
          <p:cNvSpPr/>
          <p:nvPr/>
        </p:nvSpPr>
        <p:spPr>
          <a:xfrm rot="2700000">
            <a:off x="10873179" y="5830350"/>
            <a:ext cx="202603" cy="36322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38" name="Rectangle 9">
            <a:extLst>
              <a:ext uri="{FF2B5EF4-FFF2-40B4-BE49-F238E27FC236}">
                <a16:creationId xmlns:a16="http://schemas.microsoft.com/office/drawing/2014/main" id="{6191BBF0-B85B-4D5A-AF50-240D77B8A647}"/>
              </a:ext>
            </a:extLst>
          </p:cNvPr>
          <p:cNvSpPr/>
          <p:nvPr/>
        </p:nvSpPr>
        <p:spPr>
          <a:xfrm>
            <a:off x="10837292" y="5516330"/>
            <a:ext cx="274377" cy="25684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dirty="0">
              <a:cs typeface="B Nazanin" panose="00000400000000000000" pitchFamily="2" charset="-78"/>
            </a:endParaRPr>
          </a:p>
        </p:txBody>
      </p:sp>
      <p:sp>
        <p:nvSpPr>
          <p:cNvPr id="39" name="Rounded Rectangle 5">
            <a:extLst>
              <a:ext uri="{FF2B5EF4-FFF2-40B4-BE49-F238E27FC236}">
                <a16:creationId xmlns:a16="http://schemas.microsoft.com/office/drawing/2014/main" id="{40091646-4596-4449-A53B-D0FE29F0AE23}"/>
              </a:ext>
            </a:extLst>
          </p:cNvPr>
          <p:cNvSpPr/>
          <p:nvPr/>
        </p:nvSpPr>
        <p:spPr>
          <a:xfrm flipH="1">
            <a:off x="10843197" y="4768483"/>
            <a:ext cx="262564" cy="21659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grpSp>
        <p:nvGrpSpPr>
          <p:cNvPr id="40" name="그룹 39">
            <a:extLst>
              <a:ext uri="{FF2B5EF4-FFF2-40B4-BE49-F238E27FC236}">
                <a16:creationId xmlns:a16="http://schemas.microsoft.com/office/drawing/2014/main" id="{B893DE7E-549A-4226-B06D-2AC76F3F9D12}"/>
              </a:ext>
            </a:extLst>
          </p:cNvPr>
          <p:cNvGrpSpPr/>
          <p:nvPr/>
        </p:nvGrpSpPr>
        <p:grpSpPr>
          <a:xfrm>
            <a:off x="8681036" y="1265188"/>
            <a:ext cx="2375857" cy="2319119"/>
            <a:chOff x="6975883" y="3736778"/>
            <a:chExt cx="4594794" cy="2319119"/>
          </a:xfrm>
        </p:grpSpPr>
        <p:sp>
          <p:nvSpPr>
            <p:cNvPr id="41" name="TextBox 40">
              <a:extLst>
                <a:ext uri="{FF2B5EF4-FFF2-40B4-BE49-F238E27FC236}">
                  <a16:creationId xmlns:a16="http://schemas.microsoft.com/office/drawing/2014/main" id="{8D31DB1B-DF26-4EEA-8A76-CE9000C73808}"/>
                </a:ext>
              </a:extLst>
            </p:cNvPr>
            <p:cNvSpPr txBox="1"/>
            <p:nvPr/>
          </p:nvSpPr>
          <p:spPr>
            <a:xfrm>
              <a:off x="6975883" y="4119469"/>
              <a:ext cx="4594794" cy="1936428"/>
            </a:xfrm>
            <a:prstGeom prst="rect">
              <a:avLst/>
            </a:prstGeom>
            <a:noFill/>
          </p:spPr>
          <p:txBody>
            <a:bodyPr wrap="square" rtlCol="0">
              <a:spAutoFit/>
            </a:bodyPr>
            <a:lstStyle/>
            <a:p>
              <a:pPr algn="r" rtl="1">
                <a:lnSpc>
                  <a:spcPct val="107000"/>
                </a:lnSpc>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2" name="TextBox 41">
              <a:extLst>
                <a:ext uri="{FF2B5EF4-FFF2-40B4-BE49-F238E27FC236}">
                  <a16:creationId xmlns:a16="http://schemas.microsoft.com/office/drawing/2014/main" id="{32216568-025D-47BF-B175-927B5CF66286}"/>
                </a:ext>
              </a:extLst>
            </p:cNvPr>
            <p:cNvSpPr txBox="1"/>
            <p:nvPr/>
          </p:nvSpPr>
          <p:spPr>
            <a:xfrm>
              <a:off x="6975883" y="3736778"/>
              <a:ext cx="4594794" cy="307777"/>
            </a:xfrm>
            <a:prstGeom prst="rect">
              <a:avLst/>
            </a:prstGeom>
            <a:noFill/>
          </p:spPr>
          <p:txBody>
            <a:bodyPr wrap="square" rtlCol="0">
              <a:spAutoFit/>
            </a:bodyPr>
            <a:lstStyle/>
            <a:p>
              <a:pPr algn="r" rtl="1"/>
              <a:r>
                <a:rPr lang="fa-IR" altLang="ko-KR" sz="1400" b="1" dirty="0">
                  <a:solidFill>
                    <a:srgbClr val="374562"/>
                  </a:solidFill>
                  <a:cs typeface="B Nazanin" panose="00000400000000000000" pitchFamily="2" charset="-78"/>
                </a:rPr>
                <a:t>یک پاورپوینت مدرن دریافت کنید</a:t>
              </a:r>
              <a:endParaRPr lang="ko-KR" altLang="en-US" sz="1400" b="1" dirty="0">
                <a:solidFill>
                  <a:srgbClr val="374562"/>
                </a:solidFill>
                <a:cs typeface="B Nazanin" panose="00000400000000000000" pitchFamily="2" charset="-78"/>
              </a:endParaRPr>
            </a:p>
          </p:txBody>
        </p:sp>
      </p:grpSp>
      <p:sp>
        <p:nvSpPr>
          <p:cNvPr id="43" name="Text Placeholder 13">
            <a:extLst>
              <a:ext uri="{FF2B5EF4-FFF2-40B4-BE49-F238E27FC236}">
                <a16:creationId xmlns:a16="http://schemas.microsoft.com/office/drawing/2014/main" id="{7D8770ED-6125-4D63-9001-66A2FFE091A4}"/>
              </a:ext>
            </a:extLst>
          </p:cNvPr>
          <p:cNvSpPr txBox="1">
            <a:spLocks/>
          </p:cNvSpPr>
          <p:nvPr/>
        </p:nvSpPr>
        <p:spPr>
          <a:xfrm>
            <a:off x="5220154" y="731688"/>
            <a:ext cx="2375857" cy="312676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lnSpc>
                <a:spcPct val="110000"/>
              </a:lnSpc>
              <a:buNone/>
            </a:pPr>
            <a:r>
              <a:rPr lang="fa-IR" sz="4000" b="1" dirty="0">
                <a:solidFill>
                  <a:schemeClr val="tx1">
                    <a:lumMod val="75000"/>
                    <a:lumOff val="25000"/>
                  </a:schemeClr>
                </a:solidFill>
                <a:latin typeface="+mj-lt"/>
                <a:cs typeface="B Nazanin" panose="00000400000000000000" pitchFamily="2" charset="-78"/>
              </a:rPr>
              <a:t>ارائه نمونه</a:t>
            </a:r>
          </a:p>
          <a:p>
            <a:pPr marL="0" indent="0" algn="ctr" rtl="1">
              <a:lnSpc>
                <a:spcPct val="110000"/>
              </a:lnSpc>
              <a:buNone/>
            </a:pPr>
            <a:r>
              <a:rPr lang="fa-IR" sz="4000" b="1" dirty="0">
                <a:solidFill>
                  <a:schemeClr val="tx1">
                    <a:lumMod val="75000"/>
                    <a:lumOff val="25000"/>
                  </a:schemeClr>
                </a:solidFill>
                <a:latin typeface="+mj-lt"/>
                <a:cs typeface="B Nazanin" panose="00000400000000000000" pitchFamily="2" charset="-78"/>
              </a:rPr>
              <a:t> کارها </a:t>
            </a:r>
          </a:p>
          <a:p>
            <a:pPr marL="0" indent="0" algn="ctr" rtl="1">
              <a:lnSpc>
                <a:spcPct val="110000"/>
              </a:lnSpc>
              <a:buNone/>
            </a:pPr>
            <a:r>
              <a:rPr lang="fa-IR" sz="4000" b="1" dirty="0">
                <a:solidFill>
                  <a:schemeClr val="tx1">
                    <a:lumMod val="75000"/>
                    <a:lumOff val="25000"/>
                  </a:schemeClr>
                </a:solidFill>
                <a:latin typeface="+mj-lt"/>
                <a:cs typeface="B Nazanin" panose="00000400000000000000" pitchFamily="2" charset="-78"/>
              </a:rPr>
              <a:t>ساده</a:t>
            </a:r>
            <a:endParaRPr lang="en-US" altLang="ko-KR" sz="4000" b="1" dirty="0">
              <a:solidFill>
                <a:schemeClr val="tx1">
                  <a:lumMod val="75000"/>
                  <a:lumOff val="25000"/>
                </a:schemeClr>
              </a:solidFill>
              <a:latin typeface="+mj-lt"/>
              <a:cs typeface="B Nazanin" panose="00000400000000000000" pitchFamily="2" charset="-78"/>
            </a:endParaRPr>
          </a:p>
        </p:txBody>
      </p:sp>
      <p:sp>
        <p:nvSpPr>
          <p:cNvPr id="19" name="Rectángulo 11">
            <a:extLst>
              <a:ext uri="{FF2B5EF4-FFF2-40B4-BE49-F238E27FC236}">
                <a16:creationId xmlns:a16="http://schemas.microsoft.com/office/drawing/2014/main" id="{99C49AF0-0DD6-4165-817E-6349E3DD7BFE}"/>
              </a:ext>
            </a:extLst>
          </p:cNvPr>
          <p:cNvSpPr/>
          <p:nvPr/>
        </p:nvSpPr>
        <p:spPr>
          <a:xfrm rot="5400000" flipH="1">
            <a:off x="6039714" y="3643602"/>
            <a:ext cx="400900" cy="610946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20" name="Rectángulo 11">
            <a:extLst>
              <a:ext uri="{FF2B5EF4-FFF2-40B4-BE49-F238E27FC236}">
                <a16:creationId xmlns:a16="http://schemas.microsoft.com/office/drawing/2014/main" id="{EF716920-A793-44E6-AAAE-D3029B406E04}"/>
              </a:ext>
            </a:extLst>
          </p:cNvPr>
          <p:cNvSpPr/>
          <p:nvPr/>
        </p:nvSpPr>
        <p:spPr>
          <a:xfrm rot="5400000" flipH="1">
            <a:off x="6039714" y="-2899564"/>
            <a:ext cx="400900" cy="610946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21" name="Rectángulo 37">
            <a:extLst>
              <a:ext uri="{FF2B5EF4-FFF2-40B4-BE49-F238E27FC236}">
                <a16:creationId xmlns:a16="http://schemas.microsoft.com/office/drawing/2014/main" id="{4BF35F58-A3C8-4037-90DD-5EDD83CE1274}"/>
              </a:ext>
            </a:extLst>
          </p:cNvPr>
          <p:cNvSpPr/>
          <p:nvPr/>
        </p:nvSpPr>
        <p:spPr>
          <a:xfrm flipH="1">
            <a:off x="11224812" y="2999543"/>
            <a:ext cx="967188" cy="858914"/>
          </a:xfrm>
          <a:prstGeom prst="rect">
            <a:avLst/>
          </a:prstGeom>
          <a:solidFill>
            <a:srgbClr val="F86F5C"/>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22" name="Rectángulo 37">
            <a:extLst>
              <a:ext uri="{FF2B5EF4-FFF2-40B4-BE49-F238E27FC236}">
                <a16:creationId xmlns:a16="http://schemas.microsoft.com/office/drawing/2014/main" id="{121880EE-4234-401B-BB9A-A24E2909EF77}"/>
              </a:ext>
            </a:extLst>
          </p:cNvPr>
          <p:cNvSpPr/>
          <p:nvPr/>
        </p:nvSpPr>
        <p:spPr>
          <a:xfrm flipH="1">
            <a:off x="10135" y="2725393"/>
            <a:ext cx="967188" cy="858914"/>
          </a:xfrm>
          <a:prstGeom prst="rect">
            <a:avLst/>
          </a:prstGeom>
          <a:solidFill>
            <a:srgbClr val="F86F5C"/>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Tree>
    <p:extLst>
      <p:ext uri="{BB962C8B-B14F-4D97-AF65-F5344CB8AC3E}">
        <p14:creationId xmlns:p14="http://schemas.microsoft.com/office/powerpoint/2010/main" val="3134324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80" name="Picture 8" descr="robotic arm in assembly manufacturing factory - ingenieria industrial fotografías e imágenes de stock">
            <a:extLst>
              <a:ext uri="{FF2B5EF4-FFF2-40B4-BE49-F238E27FC236}">
                <a16:creationId xmlns:a16="http://schemas.microsoft.com/office/drawing/2014/main" id="{9AA21073-EAD5-4104-8B71-0AE81B75D5F9}"/>
              </a:ext>
            </a:extLst>
          </p:cNvPr>
          <p:cNvPicPr>
            <a:picLocks noChangeAspect="1" noChangeArrowheads="1"/>
          </p:cNvPicPr>
          <p:nvPr/>
        </p:nvPicPr>
        <p:blipFill rotWithShape="1">
          <a:blip r:embed="rId3" cstate="email">
            <a:alphaModFix amt="47000"/>
            <a:extLst>
              <a:ext uri="{28A0092B-C50C-407E-A947-70E740481C1C}">
                <a14:useLocalDpi xmlns:a14="http://schemas.microsoft.com/office/drawing/2010/main"/>
              </a:ext>
            </a:extLst>
          </a:blip>
          <a:srcRect/>
          <a:stretch/>
        </p:blipFill>
        <p:spPr bwMode="auto">
          <a:xfrm>
            <a:off x="239233" y="191089"/>
            <a:ext cx="11661821" cy="660595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FF1FDA4E-DF01-4D02-BE4F-950B8F39C2BD}"/>
              </a:ext>
            </a:extLst>
          </p:cNvPr>
          <p:cNvGrpSpPr/>
          <p:nvPr/>
        </p:nvGrpSpPr>
        <p:grpSpPr>
          <a:xfrm rot="16200000">
            <a:off x="5185060" y="-1635379"/>
            <a:ext cx="1819481" cy="12191852"/>
            <a:chOff x="7863840" y="1228255"/>
            <a:chExt cx="909828" cy="228600"/>
          </a:xfrm>
        </p:grpSpPr>
        <p:sp>
          <p:nvSpPr>
            <p:cNvPr id="58" name="Rectangle 57">
              <a:extLst>
                <a:ext uri="{FF2B5EF4-FFF2-40B4-BE49-F238E27FC236}">
                  <a16:creationId xmlns:a16="http://schemas.microsoft.com/office/drawing/2014/main" id="{775BF98B-6CE0-479F-B192-D0B65405D91E}"/>
                </a:ext>
              </a:extLst>
            </p:cNvPr>
            <p:cNvSpPr/>
            <p:nvPr/>
          </p:nvSpPr>
          <p:spPr>
            <a:xfrm>
              <a:off x="7863840" y="1228255"/>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59" name="Rectangle 58">
              <a:extLst>
                <a:ext uri="{FF2B5EF4-FFF2-40B4-BE49-F238E27FC236}">
                  <a16:creationId xmlns:a16="http://schemas.microsoft.com/office/drawing/2014/main" id="{5E689373-AF9D-48E9-912C-597D7E266311}"/>
                </a:ext>
              </a:extLst>
            </p:cNvPr>
            <p:cNvSpPr/>
            <p:nvPr/>
          </p:nvSpPr>
          <p:spPr>
            <a:xfrm>
              <a:off x="8090916" y="1228255"/>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60" name="Rectangle 59">
              <a:extLst>
                <a:ext uri="{FF2B5EF4-FFF2-40B4-BE49-F238E27FC236}">
                  <a16:creationId xmlns:a16="http://schemas.microsoft.com/office/drawing/2014/main" id="{39A34452-B0CF-452A-A38C-0E75F4630101}"/>
                </a:ext>
              </a:extLst>
            </p:cNvPr>
            <p:cNvSpPr/>
            <p:nvPr/>
          </p:nvSpPr>
          <p:spPr>
            <a:xfrm>
              <a:off x="8317992" y="1228255"/>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61" name="Rectangle 60">
              <a:extLst>
                <a:ext uri="{FF2B5EF4-FFF2-40B4-BE49-F238E27FC236}">
                  <a16:creationId xmlns:a16="http://schemas.microsoft.com/office/drawing/2014/main" id="{D810C2BA-7B37-4863-B1DB-843D5DBB60E2}"/>
                </a:ext>
              </a:extLst>
            </p:cNvPr>
            <p:cNvSpPr/>
            <p:nvPr/>
          </p:nvSpPr>
          <p:spPr>
            <a:xfrm>
              <a:off x="8545068" y="1228255"/>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sp>
        <p:nvSpPr>
          <p:cNvPr id="4" name="Rectangle 3">
            <a:extLst>
              <a:ext uri="{FF2B5EF4-FFF2-40B4-BE49-F238E27FC236}">
                <a16:creationId xmlns:a16="http://schemas.microsoft.com/office/drawing/2014/main" id="{F4CB848E-1D16-4F7F-919F-6A9FB17B8BC0}"/>
              </a:ext>
            </a:extLst>
          </p:cNvPr>
          <p:cNvSpPr/>
          <p:nvPr/>
        </p:nvSpPr>
        <p:spPr>
          <a:xfrm>
            <a:off x="0" y="3550807"/>
            <a:ext cx="12192000" cy="1818164"/>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5" name="TextBox 4">
            <a:extLst>
              <a:ext uri="{FF2B5EF4-FFF2-40B4-BE49-F238E27FC236}">
                <a16:creationId xmlns:a16="http://schemas.microsoft.com/office/drawing/2014/main" id="{E2C559B9-D98C-4A53-B487-921BAB20C290}"/>
              </a:ext>
            </a:extLst>
          </p:cNvPr>
          <p:cNvSpPr txBox="1"/>
          <p:nvPr/>
        </p:nvSpPr>
        <p:spPr>
          <a:xfrm>
            <a:off x="1" y="3859392"/>
            <a:ext cx="12192000" cy="830997"/>
          </a:xfrm>
          <a:prstGeom prst="rect">
            <a:avLst/>
          </a:prstGeom>
          <a:noFill/>
        </p:spPr>
        <p:txBody>
          <a:bodyPr wrap="square" rtlCol="0" anchor="ctr">
            <a:spAutoFit/>
          </a:bodyPr>
          <a:lstStyle/>
          <a:p>
            <a:pPr algn="ctr" rtl="1"/>
            <a:r>
              <a:rPr lang="fa-IR" altLang="ko-KR" sz="4800" dirty="0">
                <a:solidFill>
                  <a:schemeClr val="bg1"/>
                </a:solidFill>
                <a:cs typeface="B Nazanin" panose="00000400000000000000" pitchFamily="2" charset="-78"/>
              </a:rPr>
              <a:t>عنوان بخش</a:t>
            </a:r>
            <a:endParaRPr lang="ko-KR" altLang="en-US" sz="4800"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2FA9F188-90E6-40A2-9335-DDFC6839B870}"/>
              </a:ext>
            </a:extLst>
          </p:cNvPr>
          <p:cNvSpPr txBox="1"/>
          <p:nvPr/>
        </p:nvSpPr>
        <p:spPr>
          <a:xfrm>
            <a:off x="-1" y="4640640"/>
            <a:ext cx="12191853" cy="379656"/>
          </a:xfrm>
          <a:prstGeom prst="rect">
            <a:avLst/>
          </a:prstGeom>
          <a:noFill/>
        </p:spPr>
        <p:txBody>
          <a:bodyPr wrap="square" rtlCol="0" anchor="ctr">
            <a:spAutoFit/>
          </a:bodyPr>
          <a:lstStyle/>
          <a:p>
            <a:pPr algn="ctr" rtl="1"/>
            <a:r>
              <a:rPr lang="fa-IR" altLang="ko-KR" sz="1867" dirty="0">
                <a:solidFill>
                  <a:schemeClr val="bg1"/>
                </a:solidFill>
                <a:cs typeface="B Nazanin" panose="00000400000000000000" pitchFamily="2" charset="-78"/>
              </a:rPr>
              <a:t>عنوان فرعی ارائه خود را وارد کنید</a:t>
            </a:r>
            <a:endParaRPr lang="ko-KR" altLang="en-US" sz="1867" dirty="0">
              <a:solidFill>
                <a:schemeClr val="bg1"/>
              </a:solidFill>
              <a:cs typeface="B Nazanin" panose="00000400000000000000" pitchFamily="2" charset="-78"/>
            </a:endParaRPr>
          </a:p>
        </p:txBody>
      </p:sp>
      <p:sp>
        <p:nvSpPr>
          <p:cNvPr id="49" name="Rectangle 48">
            <a:extLst>
              <a:ext uri="{FF2B5EF4-FFF2-40B4-BE49-F238E27FC236}">
                <a16:creationId xmlns:a16="http://schemas.microsoft.com/office/drawing/2014/main" id="{63CBFF0E-5897-4AF6-9083-120D02669595}"/>
              </a:ext>
            </a:extLst>
          </p:cNvPr>
          <p:cNvSpPr/>
          <p:nvPr/>
        </p:nvSpPr>
        <p:spPr>
          <a:xfrm>
            <a:off x="-1" y="3417122"/>
            <a:ext cx="12191853" cy="70740"/>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50" name="Rectangle 49">
            <a:extLst>
              <a:ext uri="{FF2B5EF4-FFF2-40B4-BE49-F238E27FC236}">
                <a16:creationId xmlns:a16="http://schemas.microsoft.com/office/drawing/2014/main" id="{D1A64975-1C0D-43DB-B28F-106A015F4420}"/>
              </a:ext>
            </a:extLst>
          </p:cNvPr>
          <p:cNvSpPr/>
          <p:nvPr/>
        </p:nvSpPr>
        <p:spPr>
          <a:xfrm>
            <a:off x="147" y="5426893"/>
            <a:ext cx="12191853" cy="70740"/>
          </a:xfrm>
          <a:prstGeom prst="rect">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15" name="Freeform 5">
            <a:extLst>
              <a:ext uri="{FF2B5EF4-FFF2-40B4-BE49-F238E27FC236}">
                <a16:creationId xmlns:a16="http://schemas.microsoft.com/office/drawing/2014/main" id="{923DCB4C-B44A-4E10-8E2D-B48751D6DA2C}"/>
              </a:ext>
            </a:extLst>
          </p:cNvPr>
          <p:cNvSpPr>
            <a:spLocks noEditPoints="1"/>
          </p:cNvSpPr>
          <p:nvPr/>
        </p:nvSpPr>
        <p:spPr bwMode="auto">
          <a:xfrm>
            <a:off x="5046663" y="925513"/>
            <a:ext cx="2346325" cy="2336800"/>
          </a:xfrm>
          <a:custGeom>
            <a:avLst/>
            <a:gdLst>
              <a:gd name="T0" fmla="*/ 297 w 298"/>
              <a:gd name="T1" fmla="*/ 150 h 297"/>
              <a:gd name="T2" fmla="*/ 148 w 298"/>
              <a:gd name="T3" fmla="*/ 297 h 297"/>
              <a:gd name="T4" fmla="*/ 2 w 298"/>
              <a:gd name="T5" fmla="*/ 147 h 297"/>
              <a:gd name="T6" fmla="*/ 149 w 298"/>
              <a:gd name="T7" fmla="*/ 1 h 297"/>
              <a:gd name="T8" fmla="*/ 297 w 298"/>
              <a:gd name="T9" fmla="*/ 150 h 297"/>
              <a:gd name="T10" fmla="*/ 149 w 298"/>
              <a:gd name="T11" fmla="*/ 25 h 297"/>
              <a:gd name="T12" fmla="*/ 22 w 298"/>
              <a:gd name="T13" fmla="*/ 149 h 297"/>
              <a:gd name="T14" fmla="*/ 148 w 298"/>
              <a:gd name="T15" fmla="*/ 277 h 297"/>
              <a:gd name="T16" fmla="*/ 276 w 298"/>
              <a:gd name="T17" fmla="*/ 151 h 297"/>
              <a:gd name="T18" fmla="*/ 149 w 298"/>
              <a:gd name="T19" fmla="*/ 2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97">
                <a:moveTo>
                  <a:pt x="297" y="150"/>
                </a:moveTo>
                <a:cubicBezTo>
                  <a:pt x="297" y="232"/>
                  <a:pt x="231" y="297"/>
                  <a:pt x="148" y="297"/>
                </a:cubicBezTo>
                <a:cubicBezTo>
                  <a:pt x="66" y="297"/>
                  <a:pt x="0" y="230"/>
                  <a:pt x="2" y="147"/>
                </a:cubicBezTo>
                <a:cubicBezTo>
                  <a:pt x="3" y="65"/>
                  <a:pt x="64" y="2"/>
                  <a:pt x="149" y="1"/>
                </a:cubicBezTo>
                <a:cubicBezTo>
                  <a:pt x="234" y="0"/>
                  <a:pt x="298" y="69"/>
                  <a:pt x="297" y="150"/>
                </a:cubicBezTo>
                <a:close/>
                <a:moveTo>
                  <a:pt x="149" y="25"/>
                </a:moveTo>
                <a:cubicBezTo>
                  <a:pt x="80" y="23"/>
                  <a:pt x="23" y="84"/>
                  <a:pt x="22" y="149"/>
                </a:cubicBezTo>
                <a:cubicBezTo>
                  <a:pt x="22" y="217"/>
                  <a:pt x="76" y="277"/>
                  <a:pt x="148" y="277"/>
                </a:cubicBezTo>
                <a:cubicBezTo>
                  <a:pt x="219" y="278"/>
                  <a:pt x="275" y="221"/>
                  <a:pt x="276" y="151"/>
                </a:cubicBezTo>
                <a:cubicBezTo>
                  <a:pt x="276" y="81"/>
                  <a:pt x="219" y="25"/>
                  <a:pt x="149" y="25"/>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6" name="Freeform 6">
            <a:extLst>
              <a:ext uri="{FF2B5EF4-FFF2-40B4-BE49-F238E27FC236}">
                <a16:creationId xmlns:a16="http://schemas.microsoft.com/office/drawing/2014/main" id="{A9CE074B-C5A8-4A3A-877E-0961C6E1A264}"/>
              </a:ext>
            </a:extLst>
          </p:cNvPr>
          <p:cNvSpPr>
            <a:spLocks noEditPoints="1"/>
          </p:cNvSpPr>
          <p:nvPr/>
        </p:nvSpPr>
        <p:spPr bwMode="auto">
          <a:xfrm>
            <a:off x="5432426" y="1327151"/>
            <a:ext cx="1558925" cy="1227138"/>
          </a:xfrm>
          <a:custGeom>
            <a:avLst/>
            <a:gdLst>
              <a:gd name="T0" fmla="*/ 61 w 198"/>
              <a:gd name="T1" fmla="*/ 155 h 156"/>
              <a:gd name="T2" fmla="*/ 10 w 198"/>
              <a:gd name="T3" fmla="*/ 155 h 156"/>
              <a:gd name="T4" fmla="*/ 1 w 198"/>
              <a:gd name="T5" fmla="*/ 144 h 156"/>
              <a:gd name="T6" fmla="*/ 50 w 198"/>
              <a:gd name="T7" fmla="*/ 81 h 156"/>
              <a:gd name="T8" fmla="*/ 60 w 198"/>
              <a:gd name="T9" fmla="*/ 72 h 156"/>
              <a:gd name="T10" fmla="*/ 97 w 198"/>
              <a:gd name="T11" fmla="*/ 15 h 156"/>
              <a:gd name="T12" fmla="*/ 134 w 198"/>
              <a:gd name="T13" fmla="*/ 5 h 156"/>
              <a:gd name="T14" fmla="*/ 158 w 198"/>
              <a:gd name="T15" fmla="*/ 30 h 156"/>
              <a:gd name="T16" fmla="*/ 175 w 198"/>
              <a:gd name="T17" fmla="*/ 67 h 156"/>
              <a:gd name="T18" fmla="*/ 185 w 198"/>
              <a:gd name="T19" fmla="*/ 111 h 156"/>
              <a:gd name="T20" fmla="*/ 191 w 198"/>
              <a:gd name="T21" fmla="*/ 126 h 156"/>
              <a:gd name="T22" fmla="*/ 194 w 198"/>
              <a:gd name="T23" fmla="*/ 144 h 156"/>
              <a:gd name="T24" fmla="*/ 187 w 198"/>
              <a:gd name="T25" fmla="*/ 151 h 156"/>
              <a:gd name="T26" fmla="*/ 182 w 198"/>
              <a:gd name="T27" fmla="*/ 143 h 156"/>
              <a:gd name="T28" fmla="*/ 176 w 198"/>
              <a:gd name="T29" fmla="*/ 124 h 156"/>
              <a:gd name="T30" fmla="*/ 172 w 198"/>
              <a:gd name="T31" fmla="*/ 121 h 156"/>
              <a:gd name="T32" fmla="*/ 168 w 198"/>
              <a:gd name="T33" fmla="*/ 126 h 156"/>
              <a:gd name="T34" fmla="*/ 172 w 198"/>
              <a:gd name="T35" fmla="*/ 144 h 156"/>
              <a:gd name="T36" fmla="*/ 173 w 198"/>
              <a:gd name="T37" fmla="*/ 153 h 156"/>
              <a:gd name="T38" fmla="*/ 164 w 198"/>
              <a:gd name="T39" fmla="*/ 150 h 156"/>
              <a:gd name="T40" fmla="*/ 158 w 198"/>
              <a:gd name="T41" fmla="*/ 126 h 156"/>
              <a:gd name="T42" fmla="*/ 150 w 198"/>
              <a:gd name="T43" fmla="*/ 85 h 156"/>
              <a:gd name="T44" fmla="*/ 136 w 198"/>
              <a:gd name="T45" fmla="*/ 61 h 156"/>
              <a:gd name="T46" fmla="*/ 129 w 198"/>
              <a:gd name="T47" fmla="*/ 60 h 156"/>
              <a:gd name="T48" fmla="*/ 105 w 198"/>
              <a:gd name="T49" fmla="*/ 97 h 156"/>
              <a:gd name="T50" fmla="*/ 107 w 198"/>
              <a:gd name="T51" fmla="*/ 108 h 156"/>
              <a:gd name="T52" fmla="*/ 121 w 198"/>
              <a:gd name="T53" fmla="*/ 143 h 156"/>
              <a:gd name="T54" fmla="*/ 110 w 198"/>
              <a:gd name="T55" fmla="*/ 155 h 156"/>
              <a:gd name="T56" fmla="*/ 108 w 198"/>
              <a:gd name="T57" fmla="*/ 155 h 156"/>
              <a:gd name="T58" fmla="*/ 61 w 198"/>
              <a:gd name="T59" fmla="*/ 155 h 156"/>
              <a:gd name="T60" fmla="*/ 61 w 198"/>
              <a:gd name="T61" fmla="*/ 155 h 156"/>
              <a:gd name="T62" fmla="*/ 122 w 198"/>
              <a:gd name="T63" fmla="*/ 14 h 156"/>
              <a:gd name="T64" fmla="*/ 110 w 198"/>
              <a:gd name="T65" fmla="*/ 27 h 156"/>
              <a:gd name="T66" fmla="*/ 123 w 198"/>
              <a:gd name="T67" fmla="*/ 40 h 156"/>
              <a:gd name="T68" fmla="*/ 135 w 198"/>
              <a:gd name="T69" fmla="*/ 27 h 156"/>
              <a:gd name="T70" fmla="*/ 122 w 198"/>
              <a:gd name="T71" fmla="*/ 14 h 156"/>
              <a:gd name="T72" fmla="*/ 48 w 198"/>
              <a:gd name="T73" fmla="*/ 114 h 156"/>
              <a:gd name="T74" fmla="*/ 61 w 198"/>
              <a:gd name="T75" fmla="*/ 129 h 156"/>
              <a:gd name="T76" fmla="*/ 73 w 198"/>
              <a:gd name="T77" fmla="*/ 116 h 156"/>
              <a:gd name="T78" fmla="*/ 61 w 198"/>
              <a:gd name="T79" fmla="*/ 103 h 156"/>
              <a:gd name="T80" fmla="*/ 48 w 198"/>
              <a:gd name="T81"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56">
                <a:moveTo>
                  <a:pt x="61" y="155"/>
                </a:moveTo>
                <a:cubicBezTo>
                  <a:pt x="44" y="155"/>
                  <a:pt x="27" y="155"/>
                  <a:pt x="10" y="155"/>
                </a:cubicBezTo>
                <a:cubicBezTo>
                  <a:pt x="2" y="155"/>
                  <a:pt x="0" y="151"/>
                  <a:pt x="1" y="144"/>
                </a:cubicBezTo>
                <a:cubicBezTo>
                  <a:pt x="6" y="114"/>
                  <a:pt x="19" y="90"/>
                  <a:pt x="50" y="81"/>
                </a:cubicBezTo>
                <a:cubicBezTo>
                  <a:pt x="55" y="79"/>
                  <a:pt x="58" y="76"/>
                  <a:pt x="60" y="72"/>
                </a:cubicBezTo>
                <a:cubicBezTo>
                  <a:pt x="72" y="53"/>
                  <a:pt x="84" y="34"/>
                  <a:pt x="97" y="15"/>
                </a:cubicBezTo>
                <a:cubicBezTo>
                  <a:pt x="104" y="3"/>
                  <a:pt x="121" y="0"/>
                  <a:pt x="134" y="5"/>
                </a:cubicBezTo>
                <a:cubicBezTo>
                  <a:pt x="146" y="10"/>
                  <a:pt x="153" y="19"/>
                  <a:pt x="158" y="30"/>
                </a:cubicBezTo>
                <a:cubicBezTo>
                  <a:pt x="163" y="42"/>
                  <a:pt x="172" y="54"/>
                  <a:pt x="175" y="67"/>
                </a:cubicBezTo>
                <a:cubicBezTo>
                  <a:pt x="178" y="82"/>
                  <a:pt x="186" y="96"/>
                  <a:pt x="185" y="111"/>
                </a:cubicBezTo>
                <a:cubicBezTo>
                  <a:pt x="184" y="117"/>
                  <a:pt x="186" y="123"/>
                  <a:pt x="191" y="126"/>
                </a:cubicBezTo>
                <a:cubicBezTo>
                  <a:pt x="198" y="132"/>
                  <a:pt x="196" y="138"/>
                  <a:pt x="194" y="144"/>
                </a:cubicBezTo>
                <a:cubicBezTo>
                  <a:pt x="193" y="148"/>
                  <a:pt x="191" y="151"/>
                  <a:pt x="187" y="151"/>
                </a:cubicBezTo>
                <a:cubicBezTo>
                  <a:pt x="182" y="151"/>
                  <a:pt x="182" y="146"/>
                  <a:pt x="182" y="143"/>
                </a:cubicBezTo>
                <a:cubicBezTo>
                  <a:pt x="183" y="136"/>
                  <a:pt x="180" y="130"/>
                  <a:pt x="176" y="124"/>
                </a:cubicBezTo>
                <a:cubicBezTo>
                  <a:pt x="175" y="123"/>
                  <a:pt x="175" y="120"/>
                  <a:pt x="172" y="121"/>
                </a:cubicBezTo>
                <a:cubicBezTo>
                  <a:pt x="169" y="122"/>
                  <a:pt x="169" y="124"/>
                  <a:pt x="168" y="126"/>
                </a:cubicBezTo>
                <a:cubicBezTo>
                  <a:pt x="168" y="132"/>
                  <a:pt x="167" y="139"/>
                  <a:pt x="172" y="144"/>
                </a:cubicBezTo>
                <a:cubicBezTo>
                  <a:pt x="175" y="147"/>
                  <a:pt x="177" y="150"/>
                  <a:pt x="173" y="153"/>
                </a:cubicBezTo>
                <a:cubicBezTo>
                  <a:pt x="169" y="156"/>
                  <a:pt x="167" y="153"/>
                  <a:pt x="164" y="150"/>
                </a:cubicBezTo>
                <a:cubicBezTo>
                  <a:pt x="155" y="144"/>
                  <a:pt x="156" y="136"/>
                  <a:pt x="158" y="126"/>
                </a:cubicBezTo>
                <a:cubicBezTo>
                  <a:pt x="160" y="112"/>
                  <a:pt x="159" y="98"/>
                  <a:pt x="150" y="85"/>
                </a:cubicBezTo>
                <a:cubicBezTo>
                  <a:pt x="145" y="78"/>
                  <a:pt x="141" y="69"/>
                  <a:pt x="136" y="61"/>
                </a:cubicBezTo>
                <a:cubicBezTo>
                  <a:pt x="134" y="56"/>
                  <a:pt x="132" y="56"/>
                  <a:pt x="129" y="60"/>
                </a:cubicBezTo>
                <a:cubicBezTo>
                  <a:pt x="121" y="72"/>
                  <a:pt x="113" y="85"/>
                  <a:pt x="105" y="97"/>
                </a:cubicBezTo>
                <a:cubicBezTo>
                  <a:pt x="102" y="101"/>
                  <a:pt x="105" y="105"/>
                  <a:pt x="107" y="108"/>
                </a:cubicBezTo>
                <a:cubicBezTo>
                  <a:pt x="115" y="118"/>
                  <a:pt x="118" y="130"/>
                  <a:pt x="121" y="143"/>
                </a:cubicBezTo>
                <a:cubicBezTo>
                  <a:pt x="123" y="151"/>
                  <a:pt x="119" y="155"/>
                  <a:pt x="110" y="155"/>
                </a:cubicBezTo>
                <a:cubicBezTo>
                  <a:pt x="110" y="155"/>
                  <a:pt x="109" y="155"/>
                  <a:pt x="108" y="155"/>
                </a:cubicBezTo>
                <a:cubicBezTo>
                  <a:pt x="92" y="155"/>
                  <a:pt x="77" y="155"/>
                  <a:pt x="61" y="155"/>
                </a:cubicBezTo>
                <a:cubicBezTo>
                  <a:pt x="61" y="155"/>
                  <a:pt x="61" y="155"/>
                  <a:pt x="61" y="155"/>
                </a:cubicBezTo>
                <a:close/>
                <a:moveTo>
                  <a:pt x="122" y="14"/>
                </a:moveTo>
                <a:cubicBezTo>
                  <a:pt x="115" y="14"/>
                  <a:pt x="110" y="20"/>
                  <a:pt x="110" y="27"/>
                </a:cubicBezTo>
                <a:cubicBezTo>
                  <a:pt x="110" y="34"/>
                  <a:pt x="117" y="41"/>
                  <a:pt x="123" y="40"/>
                </a:cubicBezTo>
                <a:cubicBezTo>
                  <a:pt x="131" y="39"/>
                  <a:pt x="135" y="34"/>
                  <a:pt x="135" y="27"/>
                </a:cubicBezTo>
                <a:cubicBezTo>
                  <a:pt x="135" y="19"/>
                  <a:pt x="131" y="14"/>
                  <a:pt x="122" y="14"/>
                </a:cubicBezTo>
                <a:close/>
                <a:moveTo>
                  <a:pt x="48" y="114"/>
                </a:moveTo>
                <a:cubicBezTo>
                  <a:pt x="48" y="122"/>
                  <a:pt x="55" y="129"/>
                  <a:pt x="61" y="129"/>
                </a:cubicBezTo>
                <a:cubicBezTo>
                  <a:pt x="69" y="128"/>
                  <a:pt x="72" y="124"/>
                  <a:pt x="73" y="116"/>
                </a:cubicBezTo>
                <a:cubicBezTo>
                  <a:pt x="73" y="108"/>
                  <a:pt x="68" y="102"/>
                  <a:pt x="61" y="103"/>
                </a:cubicBezTo>
                <a:cubicBezTo>
                  <a:pt x="53" y="103"/>
                  <a:pt x="49" y="108"/>
                  <a:pt x="48" y="114"/>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Tree>
    <p:extLst>
      <p:ext uri="{BB962C8B-B14F-4D97-AF65-F5344CB8AC3E}">
        <p14:creationId xmlns:p14="http://schemas.microsoft.com/office/powerpoint/2010/main" val="35160716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108" name="Freeform: Shape 107">
            <a:extLst>
              <a:ext uri="{FF2B5EF4-FFF2-40B4-BE49-F238E27FC236}">
                <a16:creationId xmlns:a16="http://schemas.microsoft.com/office/drawing/2014/main" id="{93998271-20EE-43B9-9B88-BF28622E0323}"/>
              </a:ext>
            </a:extLst>
          </p:cNvPr>
          <p:cNvSpPr/>
          <p:nvPr/>
        </p:nvSpPr>
        <p:spPr>
          <a:xfrm>
            <a:off x="1085646" y="1480351"/>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rgbClr val="374562"/>
          </a:solidFill>
          <a:ln w="5155" cap="flat">
            <a:noFill/>
            <a:prstDash val="solid"/>
            <a:miter/>
          </a:ln>
        </p:spPr>
        <p:txBody>
          <a:bodyPr rtlCol="0" anchor="ctr"/>
          <a:lstStyle/>
          <a:p>
            <a:pPr algn="r" rtl="1"/>
            <a:endParaRPr lang="en-US" dirty="0">
              <a:cs typeface="B Nazanin" panose="00000400000000000000" pitchFamily="2" charset="-78"/>
            </a:endParaRPr>
          </a:p>
        </p:txBody>
      </p:sp>
      <p:sp>
        <p:nvSpPr>
          <p:cNvPr id="109" name="Freeform: Shape 108">
            <a:extLst>
              <a:ext uri="{FF2B5EF4-FFF2-40B4-BE49-F238E27FC236}">
                <a16:creationId xmlns:a16="http://schemas.microsoft.com/office/drawing/2014/main" id="{839AD3C8-78C2-4EFB-A5B3-E1F2FDE839CB}"/>
              </a:ext>
            </a:extLst>
          </p:cNvPr>
          <p:cNvSpPr/>
          <p:nvPr/>
        </p:nvSpPr>
        <p:spPr>
          <a:xfrm>
            <a:off x="8428432" y="1480351"/>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rgbClr val="F86F5C"/>
          </a:solidFill>
          <a:ln w="5155" cap="flat">
            <a:noFill/>
            <a:prstDash val="solid"/>
            <a:miter/>
          </a:ln>
        </p:spPr>
        <p:txBody>
          <a:bodyPr rtlCol="0" anchor="ctr"/>
          <a:lstStyle/>
          <a:p>
            <a:pPr algn="r" rtl="1"/>
            <a:endParaRPr lang="en-US" dirty="0">
              <a:cs typeface="B Nazanin" panose="00000400000000000000" pitchFamily="2" charset="-78"/>
            </a:endParaRPr>
          </a:p>
        </p:txBody>
      </p:sp>
      <p:graphicFrame>
        <p:nvGraphicFramePr>
          <p:cNvPr id="110" name="Chart 109">
            <a:extLst>
              <a:ext uri="{FF2B5EF4-FFF2-40B4-BE49-F238E27FC236}">
                <a16:creationId xmlns:a16="http://schemas.microsoft.com/office/drawing/2014/main" id="{3ED22F62-4FFD-4154-9553-D709EBA188A0}"/>
              </a:ext>
            </a:extLst>
          </p:cNvPr>
          <p:cNvGraphicFramePr/>
          <p:nvPr>
            <p:extLst>
              <p:ext uri="{D42A27DB-BD31-4B8C-83A1-F6EECF244321}">
                <p14:modId xmlns:p14="http://schemas.microsoft.com/office/powerpoint/2010/main" val="3248759656"/>
              </p:ext>
            </p:extLst>
          </p:nvPr>
        </p:nvGraphicFramePr>
        <p:xfrm>
          <a:off x="8788740" y="1838079"/>
          <a:ext cx="1957307" cy="1957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1" name="Chart 110">
            <a:extLst>
              <a:ext uri="{FF2B5EF4-FFF2-40B4-BE49-F238E27FC236}">
                <a16:creationId xmlns:a16="http://schemas.microsoft.com/office/drawing/2014/main" id="{BF63D6FD-F44B-45DA-8ECE-CFE10A919565}"/>
              </a:ext>
            </a:extLst>
          </p:cNvPr>
          <p:cNvGraphicFramePr/>
          <p:nvPr>
            <p:extLst>
              <p:ext uri="{D42A27DB-BD31-4B8C-83A1-F6EECF244321}">
                <p14:modId xmlns:p14="http://schemas.microsoft.com/office/powerpoint/2010/main" val="716377908"/>
              </p:ext>
            </p:extLst>
          </p:nvPr>
        </p:nvGraphicFramePr>
        <p:xfrm>
          <a:off x="1445954" y="1838079"/>
          <a:ext cx="1957307" cy="1957307"/>
        </p:xfrm>
        <a:graphic>
          <a:graphicData uri="http://schemas.openxmlformats.org/drawingml/2006/chart">
            <c:chart xmlns:c="http://schemas.openxmlformats.org/drawingml/2006/chart" xmlns:r="http://schemas.openxmlformats.org/officeDocument/2006/relationships" r:id="rId4"/>
          </a:graphicData>
        </a:graphic>
      </p:graphicFrame>
      <p:sp>
        <p:nvSpPr>
          <p:cNvPr id="112" name="TextBox 111">
            <a:extLst>
              <a:ext uri="{FF2B5EF4-FFF2-40B4-BE49-F238E27FC236}">
                <a16:creationId xmlns:a16="http://schemas.microsoft.com/office/drawing/2014/main" id="{94D41FD4-E665-4C5A-8100-9ED1DC821EFE}"/>
              </a:ext>
            </a:extLst>
          </p:cNvPr>
          <p:cNvSpPr txBox="1"/>
          <p:nvPr/>
        </p:nvSpPr>
        <p:spPr>
          <a:xfrm>
            <a:off x="9103771" y="2407801"/>
            <a:ext cx="1368152" cy="707886"/>
          </a:xfrm>
          <a:prstGeom prst="rect">
            <a:avLst/>
          </a:prstGeom>
          <a:noFill/>
          <a:ln w="3175">
            <a:noFill/>
          </a:ln>
        </p:spPr>
        <p:txBody>
          <a:bodyPr wrap="square" rtlCol="0" anchor="ctr">
            <a:spAutoFit/>
          </a:bodyPr>
          <a:lstStyle/>
          <a:p>
            <a:pPr algn="ctr" rtl="1"/>
            <a:r>
              <a:rPr lang="en-US" altLang="ko-KR" sz="4000" b="1" dirty="0">
                <a:solidFill>
                  <a:schemeClr val="tx1">
                    <a:lumMod val="95000"/>
                    <a:lumOff val="5000"/>
                  </a:schemeClr>
                </a:solidFill>
                <a:cs typeface="B Nazanin" panose="00000400000000000000" pitchFamily="2" charset="-78"/>
              </a:rPr>
              <a:t>75</a:t>
            </a:r>
            <a:r>
              <a:rPr lang="en-US" altLang="ko-KR" sz="1400" b="1" dirty="0">
                <a:solidFill>
                  <a:schemeClr val="tx1">
                    <a:lumMod val="95000"/>
                    <a:lumOff val="5000"/>
                  </a:schemeClr>
                </a:solidFill>
                <a:cs typeface="B Nazanin" panose="00000400000000000000" pitchFamily="2" charset="-78"/>
              </a:rPr>
              <a:t>%</a:t>
            </a:r>
            <a:endParaRPr lang="ko-KR" altLang="en-US" sz="1400" b="1" dirty="0">
              <a:solidFill>
                <a:schemeClr val="tx1">
                  <a:lumMod val="95000"/>
                  <a:lumOff val="5000"/>
                </a:schemeClr>
              </a:solidFill>
              <a:cs typeface="B Nazanin" panose="00000400000000000000" pitchFamily="2" charset="-78"/>
            </a:endParaRPr>
          </a:p>
        </p:txBody>
      </p:sp>
      <p:sp>
        <p:nvSpPr>
          <p:cNvPr id="113" name="TextBox 112">
            <a:extLst>
              <a:ext uri="{FF2B5EF4-FFF2-40B4-BE49-F238E27FC236}">
                <a16:creationId xmlns:a16="http://schemas.microsoft.com/office/drawing/2014/main" id="{766CA3A5-5A00-48B2-872D-C311A1DE318E}"/>
              </a:ext>
            </a:extLst>
          </p:cNvPr>
          <p:cNvSpPr txBox="1"/>
          <p:nvPr/>
        </p:nvSpPr>
        <p:spPr>
          <a:xfrm>
            <a:off x="1740531" y="2407801"/>
            <a:ext cx="1368152" cy="707886"/>
          </a:xfrm>
          <a:prstGeom prst="rect">
            <a:avLst/>
          </a:prstGeom>
          <a:noFill/>
          <a:ln w="3175">
            <a:noFill/>
          </a:ln>
        </p:spPr>
        <p:txBody>
          <a:bodyPr wrap="square" rtlCol="0" anchor="ctr">
            <a:spAutoFit/>
          </a:bodyPr>
          <a:lstStyle/>
          <a:p>
            <a:pPr algn="ctr" rtl="1"/>
            <a:r>
              <a:rPr lang="en-US" altLang="ko-KR" sz="4000" b="1" dirty="0">
                <a:solidFill>
                  <a:schemeClr val="tx1">
                    <a:lumMod val="95000"/>
                    <a:lumOff val="5000"/>
                  </a:schemeClr>
                </a:solidFill>
                <a:cs typeface="B Nazanin" panose="00000400000000000000" pitchFamily="2" charset="-78"/>
              </a:rPr>
              <a:t>65</a:t>
            </a:r>
            <a:r>
              <a:rPr lang="en-US" altLang="ko-KR" sz="1400" b="1" dirty="0">
                <a:solidFill>
                  <a:schemeClr val="tx1">
                    <a:lumMod val="95000"/>
                    <a:lumOff val="5000"/>
                  </a:schemeClr>
                </a:solidFill>
                <a:cs typeface="B Nazanin" panose="00000400000000000000" pitchFamily="2" charset="-78"/>
              </a:rPr>
              <a:t>%</a:t>
            </a:r>
            <a:endParaRPr lang="ko-KR" altLang="en-US" sz="1400" b="1" dirty="0">
              <a:solidFill>
                <a:schemeClr val="tx1">
                  <a:lumMod val="95000"/>
                  <a:lumOff val="5000"/>
                </a:schemeClr>
              </a:solidFill>
              <a:cs typeface="B Nazanin" panose="00000400000000000000" pitchFamily="2" charset="-78"/>
            </a:endParaRPr>
          </a:p>
        </p:txBody>
      </p:sp>
      <p:grpSp>
        <p:nvGrpSpPr>
          <p:cNvPr id="114" name="Group 113">
            <a:extLst>
              <a:ext uri="{FF2B5EF4-FFF2-40B4-BE49-F238E27FC236}">
                <a16:creationId xmlns:a16="http://schemas.microsoft.com/office/drawing/2014/main" id="{74219A66-A68C-4C0F-9BB4-C1A7933470BE}"/>
              </a:ext>
            </a:extLst>
          </p:cNvPr>
          <p:cNvGrpSpPr/>
          <p:nvPr/>
        </p:nvGrpSpPr>
        <p:grpSpPr>
          <a:xfrm>
            <a:off x="1032140" y="5048921"/>
            <a:ext cx="2738028" cy="978871"/>
            <a:chOff x="861594" y="4369001"/>
            <a:chExt cx="2072252" cy="978871"/>
          </a:xfrm>
        </p:grpSpPr>
        <p:sp>
          <p:nvSpPr>
            <p:cNvPr id="115" name="TextBox 114">
              <a:extLst>
                <a:ext uri="{FF2B5EF4-FFF2-40B4-BE49-F238E27FC236}">
                  <a16:creationId xmlns:a16="http://schemas.microsoft.com/office/drawing/2014/main" id="{66EF5002-5BD7-4A65-ABFE-ECE562A3FCBB}"/>
                </a:ext>
              </a:extLst>
            </p:cNvPr>
            <p:cNvSpPr txBox="1"/>
            <p:nvPr/>
          </p:nvSpPr>
          <p:spPr>
            <a:xfrm>
              <a:off x="865402" y="4662684"/>
              <a:ext cx="2061293" cy="685188"/>
            </a:xfrm>
            <a:prstGeom prst="rect">
              <a:avLst/>
            </a:prstGeom>
            <a:noFill/>
          </p:spPr>
          <p:txBody>
            <a:bodyPr wrap="square" rtlCol="0">
              <a:spAutoFit/>
            </a:bodyPr>
            <a:lstStyle/>
            <a:p>
              <a:pPr marL="0" algn="ctr" rtl="1" eaLnBrk="1" latinLnBrk="0" hangingPunct="1">
                <a:lnSpc>
                  <a:spcPct val="107000"/>
                </a:lnSpc>
                <a:spcBef>
                  <a:spcPts val="0"/>
                </a:spcBef>
                <a:spcAft>
                  <a:spcPts val="800"/>
                </a:spcAft>
              </a:pPr>
              <a:r>
                <a:rPr lang="fa-IR" sz="1200" kern="1200" dirty="0">
                  <a:solidFill>
                    <a:srgbClr val="404040"/>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fa-IR" sz="1000" dirty="0">
                <a:effectLst/>
                <a:cs typeface="B Nazanin" panose="00000400000000000000" pitchFamily="2" charset="-78"/>
              </a:endParaRPr>
            </a:p>
          </p:txBody>
        </p:sp>
        <p:sp>
          <p:nvSpPr>
            <p:cNvPr id="116" name="TextBox 115">
              <a:extLst>
                <a:ext uri="{FF2B5EF4-FFF2-40B4-BE49-F238E27FC236}">
                  <a16:creationId xmlns:a16="http://schemas.microsoft.com/office/drawing/2014/main" id="{140E9C6D-B2B8-436A-AD7E-1002FAA3F915}"/>
                </a:ext>
              </a:extLst>
            </p:cNvPr>
            <p:cNvSpPr txBox="1"/>
            <p:nvPr/>
          </p:nvSpPr>
          <p:spPr>
            <a:xfrm>
              <a:off x="861594" y="4369001"/>
              <a:ext cx="2072252" cy="523220"/>
            </a:xfrm>
            <a:prstGeom prst="rect">
              <a:avLst/>
            </a:prstGeom>
            <a:noFill/>
          </p:spPr>
          <p:txBody>
            <a:bodyPr wrap="square" lIns="108000" rIns="108000" rtlCol="0">
              <a:spAutoFit/>
            </a:bodyPr>
            <a:lstStyle/>
            <a:p>
              <a:pPr algn="ctr" rtl="1"/>
              <a:r>
                <a:rPr lang="fa-IR" altLang="ko-KR" sz="1400" b="1" dirty="0">
                  <a:solidFill>
                    <a:schemeClr val="tx1">
                      <a:lumMod val="75000"/>
                      <a:lumOff val="25000"/>
                    </a:schemeClr>
                  </a:solidFill>
                  <a:cs typeface="B Nazanin" panose="00000400000000000000" pitchFamily="2" charset="-78"/>
                </a:rPr>
                <a:t>محتویات اینجا
</a:t>
              </a:r>
              <a:endParaRPr lang="ko-KR" altLang="en-US" sz="1400" b="1" dirty="0">
                <a:solidFill>
                  <a:schemeClr val="tx1">
                    <a:lumMod val="75000"/>
                    <a:lumOff val="25000"/>
                  </a:schemeClr>
                </a:solidFill>
                <a:cs typeface="B Nazanin" panose="00000400000000000000" pitchFamily="2" charset="-78"/>
              </a:endParaRPr>
            </a:p>
          </p:txBody>
        </p:sp>
      </p:grpSp>
      <p:sp>
        <p:nvSpPr>
          <p:cNvPr id="117" name="TextBox 116">
            <a:extLst>
              <a:ext uri="{FF2B5EF4-FFF2-40B4-BE49-F238E27FC236}">
                <a16:creationId xmlns:a16="http://schemas.microsoft.com/office/drawing/2014/main" id="{6271B595-821D-41E4-8AB7-F1478A14D13F}"/>
              </a:ext>
            </a:extLst>
          </p:cNvPr>
          <p:cNvSpPr txBox="1"/>
          <p:nvPr/>
        </p:nvSpPr>
        <p:spPr>
          <a:xfrm>
            <a:off x="1019608" y="4477015"/>
            <a:ext cx="2738028" cy="523220"/>
          </a:xfrm>
          <a:prstGeom prst="rect">
            <a:avLst/>
          </a:prstGeom>
          <a:noFill/>
        </p:spPr>
        <p:txBody>
          <a:bodyPr wrap="square" lIns="108000" rIns="108000" rtlCol="0">
            <a:spAutoFit/>
          </a:bodyPr>
          <a:lstStyle/>
          <a:p>
            <a:pPr algn="ctr" rtl="1"/>
            <a:r>
              <a:rPr lang="en-US" altLang="ko-KR" sz="2800" b="1" dirty="0">
                <a:solidFill>
                  <a:schemeClr val="tx1">
                    <a:lumMod val="75000"/>
                    <a:lumOff val="25000"/>
                  </a:schemeClr>
                </a:solidFill>
                <a:cs typeface="B Nazanin" panose="00000400000000000000" pitchFamily="2" charset="-78"/>
              </a:rPr>
              <a:t>$23,900</a:t>
            </a:r>
            <a:endParaRPr lang="ko-KR" altLang="en-US" sz="2800" b="1" dirty="0">
              <a:solidFill>
                <a:schemeClr val="tx1">
                  <a:lumMod val="75000"/>
                  <a:lumOff val="25000"/>
                </a:schemeClr>
              </a:solidFill>
              <a:cs typeface="B Nazanin" panose="00000400000000000000" pitchFamily="2" charset="-78"/>
            </a:endParaRPr>
          </a:p>
        </p:txBody>
      </p:sp>
      <p:grpSp>
        <p:nvGrpSpPr>
          <p:cNvPr id="118" name="Group 117">
            <a:extLst>
              <a:ext uri="{FF2B5EF4-FFF2-40B4-BE49-F238E27FC236}">
                <a16:creationId xmlns:a16="http://schemas.microsoft.com/office/drawing/2014/main" id="{134757CA-08D1-4D64-959A-747C23947E7C}"/>
              </a:ext>
            </a:extLst>
          </p:cNvPr>
          <p:cNvGrpSpPr/>
          <p:nvPr/>
        </p:nvGrpSpPr>
        <p:grpSpPr>
          <a:xfrm>
            <a:off x="8446896" y="5005310"/>
            <a:ext cx="2738028" cy="978871"/>
            <a:chOff x="3657406" y="4369001"/>
            <a:chExt cx="2072252" cy="978871"/>
          </a:xfrm>
        </p:grpSpPr>
        <p:sp>
          <p:nvSpPr>
            <p:cNvPr id="119" name="TextBox 118">
              <a:extLst>
                <a:ext uri="{FF2B5EF4-FFF2-40B4-BE49-F238E27FC236}">
                  <a16:creationId xmlns:a16="http://schemas.microsoft.com/office/drawing/2014/main" id="{D975F1FF-66CB-4F09-9712-04261A9B6434}"/>
                </a:ext>
              </a:extLst>
            </p:cNvPr>
            <p:cNvSpPr txBox="1"/>
            <p:nvPr/>
          </p:nvSpPr>
          <p:spPr>
            <a:xfrm>
              <a:off x="3661214" y="4662684"/>
              <a:ext cx="2061293" cy="685188"/>
            </a:xfrm>
            <a:prstGeom prst="rect">
              <a:avLst/>
            </a:prstGeom>
            <a:noFill/>
          </p:spPr>
          <p:txBody>
            <a:bodyPr wrap="square" rtlCol="0">
              <a:spAutoFit/>
            </a:bodyPr>
            <a:lstStyle/>
            <a:p>
              <a:pPr marL="0" algn="ctr" rtl="1" eaLnBrk="1" latinLnBrk="0" hangingPunct="1">
                <a:lnSpc>
                  <a:spcPct val="107000"/>
                </a:lnSpc>
                <a:spcBef>
                  <a:spcPts val="0"/>
                </a:spcBef>
                <a:spcAft>
                  <a:spcPts val="800"/>
                </a:spcAft>
              </a:pPr>
              <a:r>
                <a:rPr lang="fa-IR" sz="1200" kern="1200" dirty="0">
                  <a:solidFill>
                    <a:srgbClr val="404040"/>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fa-IR" sz="1000" dirty="0">
                <a:effectLst/>
                <a:cs typeface="B Nazanin" panose="00000400000000000000" pitchFamily="2" charset="-78"/>
              </a:endParaRPr>
            </a:p>
          </p:txBody>
        </p:sp>
        <p:sp>
          <p:nvSpPr>
            <p:cNvPr id="120" name="TextBox 119">
              <a:extLst>
                <a:ext uri="{FF2B5EF4-FFF2-40B4-BE49-F238E27FC236}">
                  <a16:creationId xmlns:a16="http://schemas.microsoft.com/office/drawing/2014/main" id="{82F1B70B-DBC9-4C14-8A46-B81D6067DB46}"/>
                </a:ext>
              </a:extLst>
            </p:cNvPr>
            <p:cNvSpPr txBox="1"/>
            <p:nvPr/>
          </p:nvSpPr>
          <p:spPr>
            <a:xfrm>
              <a:off x="3657406" y="4369001"/>
              <a:ext cx="2072252" cy="523220"/>
            </a:xfrm>
            <a:prstGeom prst="rect">
              <a:avLst/>
            </a:prstGeom>
            <a:noFill/>
          </p:spPr>
          <p:txBody>
            <a:bodyPr wrap="square" lIns="108000" rIns="108000" rtlCol="0">
              <a:spAutoFit/>
            </a:bodyPr>
            <a:lstStyle/>
            <a:p>
              <a:pPr algn="ctr" rtl="1"/>
              <a:r>
                <a:rPr lang="fa-IR" altLang="ko-KR" sz="1400" b="1" dirty="0">
                  <a:solidFill>
                    <a:schemeClr val="tx1">
                      <a:lumMod val="75000"/>
                      <a:lumOff val="25000"/>
                    </a:schemeClr>
                  </a:solidFill>
                  <a:cs typeface="B Nazanin" panose="00000400000000000000" pitchFamily="2" charset="-78"/>
                </a:rPr>
                <a:t>محتویات اینجا
</a:t>
              </a:r>
              <a:endParaRPr lang="ko-KR" altLang="en-US" sz="1400" b="1" dirty="0">
                <a:solidFill>
                  <a:schemeClr val="tx1">
                    <a:lumMod val="75000"/>
                    <a:lumOff val="25000"/>
                  </a:schemeClr>
                </a:solidFill>
                <a:cs typeface="B Nazanin" panose="00000400000000000000" pitchFamily="2" charset="-78"/>
              </a:endParaRPr>
            </a:p>
          </p:txBody>
        </p:sp>
      </p:grpSp>
      <p:sp>
        <p:nvSpPr>
          <p:cNvPr id="121" name="TextBox 120">
            <a:extLst>
              <a:ext uri="{FF2B5EF4-FFF2-40B4-BE49-F238E27FC236}">
                <a16:creationId xmlns:a16="http://schemas.microsoft.com/office/drawing/2014/main" id="{D44C217C-DC6A-4617-80E0-5AF68F76F6E2}"/>
              </a:ext>
            </a:extLst>
          </p:cNvPr>
          <p:cNvSpPr txBox="1"/>
          <p:nvPr/>
        </p:nvSpPr>
        <p:spPr>
          <a:xfrm>
            <a:off x="8434364" y="4433404"/>
            <a:ext cx="2738028" cy="523220"/>
          </a:xfrm>
          <a:prstGeom prst="rect">
            <a:avLst/>
          </a:prstGeom>
          <a:noFill/>
        </p:spPr>
        <p:txBody>
          <a:bodyPr wrap="square" lIns="108000" rIns="108000" rtlCol="0">
            <a:spAutoFit/>
          </a:bodyPr>
          <a:lstStyle/>
          <a:p>
            <a:pPr algn="ctr" rtl="1"/>
            <a:r>
              <a:rPr lang="en-US" altLang="ko-KR" sz="2800" b="1" dirty="0">
                <a:solidFill>
                  <a:schemeClr val="tx1">
                    <a:lumMod val="75000"/>
                    <a:lumOff val="25000"/>
                  </a:schemeClr>
                </a:solidFill>
                <a:cs typeface="B Nazanin" panose="00000400000000000000" pitchFamily="2" charset="-78"/>
              </a:rPr>
              <a:t>$23,900</a:t>
            </a:r>
            <a:endParaRPr lang="ko-KR" altLang="en-US" sz="2800" b="1" dirty="0">
              <a:solidFill>
                <a:schemeClr val="tx1">
                  <a:lumMod val="75000"/>
                  <a:lumOff val="25000"/>
                </a:schemeClr>
              </a:solidFill>
              <a:cs typeface="B Nazanin" panose="00000400000000000000" pitchFamily="2" charset="-78"/>
            </a:endParaRPr>
          </a:p>
        </p:txBody>
      </p:sp>
      <p:sp>
        <p:nvSpPr>
          <p:cNvPr id="7" name="Freeform 5">
            <a:extLst>
              <a:ext uri="{FF2B5EF4-FFF2-40B4-BE49-F238E27FC236}">
                <a16:creationId xmlns:a16="http://schemas.microsoft.com/office/drawing/2014/main" id="{6C706D51-2DCB-4FED-92F5-03BE29EB13C4}"/>
              </a:ext>
            </a:extLst>
          </p:cNvPr>
          <p:cNvSpPr>
            <a:spLocks noEditPoints="1"/>
          </p:cNvSpPr>
          <p:nvPr/>
        </p:nvSpPr>
        <p:spPr bwMode="auto">
          <a:xfrm>
            <a:off x="4251326" y="1779588"/>
            <a:ext cx="3683000" cy="4748213"/>
          </a:xfrm>
          <a:custGeom>
            <a:avLst/>
            <a:gdLst>
              <a:gd name="T0" fmla="*/ 96 w 737"/>
              <a:gd name="T1" fmla="*/ 935 h 951"/>
              <a:gd name="T2" fmla="*/ 135 w 737"/>
              <a:gd name="T3" fmla="*/ 886 h 951"/>
              <a:gd name="T4" fmla="*/ 49 w 737"/>
              <a:gd name="T5" fmla="*/ 793 h 951"/>
              <a:gd name="T6" fmla="*/ 130 w 737"/>
              <a:gd name="T7" fmla="*/ 700 h 951"/>
              <a:gd name="T8" fmla="*/ 285 w 737"/>
              <a:gd name="T9" fmla="*/ 572 h 951"/>
              <a:gd name="T10" fmla="*/ 201 w 737"/>
              <a:gd name="T11" fmla="*/ 395 h 951"/>
              <a:gd name="T12" fmla="*/ 292 w 737"/>
              <a:gd name="T13" fmla="*/ 198 h 951"/>
              <a:gd name="T14" fmla="*/ 296 w 737"/>
              <a:gd name="T15" fmla="*/ 114 h 951"/>
              <a:gd name="T16" fmla="*/ 371 w 737"/>
              <a:gd name="T17" fmla="*/ 4 h 951"/>
              <a:gd name="T18" fmla="*/ 459 w 737"/>
              <a:gd name="T19" fmla="*/ 82 h 951"/>
              <a:gd name="T20" fmla="*/ 513 w 737"/>
              <a:gd name="T21" fmla="*/ 251 h 951"/>
              <a:gd name="T22" fmla="*/ 655 w 737"/>
              <a:gd name="T23" fmla="*/ 185 h 951"/>
              <a:gd name="T24" fmla="*/ 613 w 737"/>
              <a:gd name="T25" fmla="*/ 312 h 951"/>
              <a:gd name="T26" fmla="*/ 733 w 737"/>
              <a:gd name="T27" fmla="*/ 295 h 951"/>
              <a:gd name="T28" fmla="*/ 530 w 737"/>
              <a:gd name="T29" fmla="*/ 436 h 951"/>
              <a:gd name="T30" fmla="*/ 458 w 737"/>
              <a:gd name="T31" fmla="*/ 538 h 951"/>
              <a:gd name="T32" fmla="*/ 511 w 737"/>
              <a:gd name="T33" fmla="*/ 623 h 951"/>
              <a:gd name="T34" fmla="*/ 579 w 737"/>
              <a:gd name="T35" fmla="*/ 640 h 951"/>
              <a:gd name="T36" fmla="*/ 613 w 737"/>
              <a:gd name="T37" fmla="*/ 672 h 951"/>
              <a:gd name="T38" fmla="*/ 664 w 737"/>
              <a:gd name="T39" fmla="*/ 688 h 951"/>
              <a:gd name="T40" fmla="*/ 707 w 737"/>
              <a:gd name="T41" fmla="*/ 737 h 951"/>
              <a:gd name="T42" fmla="*/ 718 w 737"/>
              <a:gd name="T43" fmla="*/ 791 h 951"/>
              <a:gd name="T44" fmla="*/ 698 w 737"/>
              <a:gd name="T45" fmla="*/ 850 h 951"/>
              <a:gd name="T46" fmla="*/ 650 w 737"/>
              <a:gd name="T47" fmla="*/ 885 h 951"/>
              <a:gd name="T48" fmla="*/ 585 w 737"/>
              <a:gd name="T49" fmla="*/ 896 h 951"/>
              <a:gd name="T50" fmla="*/ 533 w 737"/>
              <a:gd name="T51" fmla="*/ 895 h 951"/>
              <a:gd name="T52" fmla="*/ 483 w 737"/>
              <a:gd name="T53" fmla="*/ 908 h 951"/>
              <a:gd name="T54" fmla="*/ 520 w 737"/>
              <a:gd name="T55" fmla="*/ 947 h 951"/>
              <a:gd name="T56" fmla="*/ 392 w 737"/>
              <a:gd name="T57" fmla="*/ 919 h 951"/>
              <a:gd name="T58" fmla="*/ 372 w 737"/>
              <a:gd name="T59" fmla="*/ 851 h 951"/>
              <a:gd name="T60" fmla="*/ 356 w 737"/>
              <a:gd name="T61" fmla="*/ 908 h 951"/>
              <a:gd name="T62" fmla="*/ 231 w 737"/>
              <a:gd name="T63" fmla="*/ 945 h 951"/>
              <a:gd name="T64" fmla="*/ 263 w 737"/>
              <a:gd name="T65" fmla="*/ 908 h 951"/>
              <a:gd name="T66" fmla="*/ 605 w 737"/>
              <a:gd name="T67" fmla="*/ 707 h 951"/>
              <a:gd name="T68" fmla="*/ 620 w 737"/>
              <a:gd name="T69" fmla="*/ 762 h 951"/>
              <a:gd name="T70" fmla="*/ 592 w 737"/>
              <a:gd name="T71" fmla="*/ 837 h 951"/>
              <a:gd name="T72" fmla="*/ 659 w 737"/>
              <a:gd name="T73" fmla="*/ 835 h 951"/>
              <a:gd name="T74" fmla="*/ 489 w 737"/>
              <a:gd name="T75" fmla="*/ 850 h 951"/>
              <a:gd name="T76" fmla="*/ 479 w 737"/>
              <a:gd name="T77" fmla="*/ 790 h 951"/>
              <a:gd name="T78" fmla="*/ 490 w 737"/>
              <a:gd name="T79" fmla="*/ 738 h 951"/>
              <a:gd name="T80" fmla="*/ 530 w 737"/>
              <a:gd name="T81" fmla="*/ 687 h 951"/>
              <a:gd name="T82" fmla="*/ 482 w 737"/>
              <a:gd name="T83" fmla="*/ 657 h 951"/>
              <a:gd name="T84" fmla="*/ 489 w 737"/>
              <a:gd name="T85" fmla="*/ 850 h 951"/>
              <a:gd name="T86" fmla="*/ 557 w 737"/>
              <a:gd name="T87" fmla="*/ 714 h 951"/>
              <a:gd name="T88" fmla="*/ 580 w 737"/>
              <a:gd name="T89" fmla="*/ 75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7" h="951">
                <a:moveTo>
                  <a:pt x="282" y="729"/>
                </a:moveTo>
                <a:cubicBezTo>
                  <a:pt x="259" y="760"/>
                  <a:pt x="241" y="786"/>
                  <a:pt x="240" y="823"/>
                </a:cubicBezTo>
                <a:cubicBezTo>
                  <a:pt x="238" y="898"/>
                  <a:pt x="167" y="951"/>
                  <a:pt x="96" y="935"/>
                </a:cubicBezTo>
                <a:cubicBezTo>
                  <a:pt x="91" y="934"/>
                  <a:pt x="82" y="934"/>
                  <a:pt x="81" y="927"/>
                </a:cubicBezTo>
                <a:cubicBezTo>
                  <a:pt x="79" y="920"/>
                  <a:pt x="87" y="918"/>
                  <a:pt x="92" y="915"/>
                </a:cubicBezTo>
                <a:cubicBezTo>
                  <a:pt x="106" y="905"/>
                  <a:pt x="121" y="896"/>
                  <a:pt x="135" y="886"/>
                </a:cubicBezTo>
                <a:cubicBezTo>
                  <a:pt x="162" y="865"/>
                  <a:pt x="166" y="839"/>
                  <a:pt x="148" y="810"/>
                </a:cubicBezTo>
                <a:cubicBezTo>
                  <a:pt x="134" y="787"/>
                  <a:pt x="118" y="769"/>
                  <a:pt x="88" y="773"/>
                </a:cubicBezTo>
                <a:cubicBezTo>
                  <a:pt x="72" y="775"/>
                  <a:pt x="61" y="785"/>
                  <a:pt x="49" y="793"/>
                </a:cubicBezTo>
                <a:cubicBezTo>
                  <a:pt x="38" y="801"/>
                  <a:pt x="27" y="808"/>
                  <a:pt x="16" y="816"/>
                </a:cubicBezTo>
                <a:cubicBezTo>
                  <a:pt x="5" y="823"/>
                  <a:pt x="0" y="819"/>
                  <a:pt x="0" y="807"/>
                </a:cubicBezTo>
                <a:cubicBezTo>
                  <a:pt x="1" y="746"/>
                  <a:pt x="71" y="686"/>
                  <a:pt x="130" y="700"/>
                </a:cubicBezTo>
                <a:cubicBezTo>
                  <a:pt x="162" y="707"/>
                  <a:pt x="184" y="700"/>
                  <a:pt x="205" y="675"/>
                </a:cubicBezTo>
                <a:cubicBezTo>
                  <a:pt x="227" y="647"/>
                  <a:pt x="253" y="623"/>
                  <a:pt x="277" y="597"/>
                </a:cubicBezTo>
                <a:cubicBezTo>
                  <a:pt x="284" y="590"/>
                  <a:pt x="292" y="584"/>
                  <a:pt x="285" y="572"/>
                </a:cubicBezTo>
                <a:cubicBezTo>
                  <a:pt x="284" y="569"/>
                  <a:pt x="286" y="564"/>
                  <a:pt x="287" y="560"/>
                </a:cubicBezTo>
                <a:cubicBezTo>
                  <a:pt x="289" y="528"/>
                  <a:pt x="287" y="500"/>
                  <a:pt x="261" y="474"/>
                </a:cubicBezTo>
                <a:cubicBezTo>
                  <a:pt x="238" y="451"/>
                  <a:pt x="221" y="422"/>
                  <a:pt x="201" y="395"/>
                </a:cubicBezTo>
                <a:cubicBezTo>
                  <a:pt x="190" y="380"/>
                  <a:pt x="188" y="365"/>
                  <a:pt x="196" y="348"/>
                </a:cubicBezTo>
                <a:cubicBezTo>
                  <a:pt x="214" y="308"/>
                  <a:pt x="232" y="268"/>
                  <a:pt x="249" y="227"/>
                </a:cubicBezTo>
                <a:cubicBezTo>
                  <a:pt x="258" y="208"/>
                  <a:pt x="271" y="199"/>
                  <a:pt x="292" y="198"/>
                </a:cubicBezTo>
                <a:cubicBezTo>
                  <a:pt x="312" y="198"/>
                  <a:pt x="332" y="196"/>
                  <a:pt x="355" y="194"/>
                </a:cubicBezTo>
                <a:cubicBezTo>
                  <a:pt x="326" y="182"/>
                  <a:pt x="317" y="155"/>
                  <a:pt x="300" y="135"/>
                </a:cubicBezTo>
                <a:cubicBezTo>
                  <a:pt x="295" y="129"/>
                  <a:pt x="295" y="121"/>
                  <a:pt x="296" y="114"/>
                </a:cubicBezTo>
                <a:cubicBezTo>
                  <a:pt x="298" y="104"/>
                  <a:pt x="305" y="95"/>
                  <a:pt x="293" y="87"/>
                </a:cubicBezTo>
                <a:cubicBezTo>
                  <a:pt x="292" y="86"/>
                  <a:pt x="292" y="82"/>
                  <a:pt x="293" y="80"/>
                </a:cubicBezTo>
                <a:cubicBezTo>
                  <a:pt x="310" y="46"/>
                  <a:pt x="328" y="12"/>
                  <a:pt x="371" y="4"/>
                </a:cubicBezTo>
                <a:cubicBezTo>
                  <a:pt x="391" y="0"/>
                  <a:pt x="431" y="25"/>
                  <a:pt x="442" y="51"/>
                </a:cubicBezTo>
                <a:cubicBezTo>
                  <a:pt x="446" y="59"/>
                  <a:pt x="448" y="69"/>
                  <a:pt x="456" y="75"/>
                </a:cubicBezTo>
                <a:cubicBezTo>
                  <a:pt x="458" y="76"/>
                  <a:pt x="460" y="81"/>
                  <a:pt x="459" y="82"/>
                </a:cubicBezTo>
                <a:cubicBezTo>
                  <a:pt x="442" y="99"/>
                  <a:pt x="461" y="124"/>
                  <a:pt x="445" y="143"/>
                </a:cubicBezTo>
                <a:cubicBezTo>
                  <a:pt x="431" y="161"/>
                  <a:pt x="422" y="182"/>
                  <a:pt x="396" y="194"/>
                </a:cubicBezTo>
                <a:cubicBezTo>
                  <a:pt x="445" y="198"/>
                  <a:pt x="492" y="193"/>
                  <a:pt x="513" y="251"/>
                </a:cubicBezTo>
                <a:cubicBezTo>
                  <a:pt x="534" y="205"/>
                  <a:pt x="568" y="183"/>
                  <a:pt x="613" y="177"/>
                </a:cubicBezTo>
                <a:cubicBezTo>
                  <a:pt x="613" y="177"/>
                  <a:pt x="614" y="177"/>
                  <a:pt x="615" y="177"/>
                </a:cubicBezTo>
                <a:cubicBezTo>
                  <a:pt x="629" y="176"/>
                  <a:pt x="650" y="173"/>
                  <a:pt x="655" y="185"/>
                </a:cubicBezTo>
                <a:cubicBezTo>
                  <a:pt x="660" y="196"/>
                  <a:pt x="639" y="200"/>
                  <a:pt x="631" y="209"/>
                </a:cubicBezTo>
                <a:cubicBezTo>
                  <a:pt x="628" y="212"/>
                  <a:pt x="624" y="214"/>
                  <a:pt x="621" y="216"/>
                </a:cubicBezTo>
                <a:cubicBezTo>
                  <a:pt x="577" y="242"/>
                  <a:pt x="581" y="276"/>
                  <a:pt x="613" y="312"/>
                </a:cubicBezTo>
                <a:cubicBezTo>
                  <a:pt x="629" y="330"/>
                  <a:pt x="653" y="331"/>
                  <a:pt x="675" y="317"/>
                </a:cubicBezTo>
                <a:cubicBezTo>
                  <a:pt x="689" y="308"/>
                  <a:pt x="703" y="297"/>
                  <a:pt x="718" y="287"/>
                </a:cubicBezTo>
                <a:cubicBezTo>
                  <a:pt x="728" y="280"/>
                  <a:pt x="733" y="283"/>
                  <a:pt x="733" y="295"/>
                </a:cubicBezTo>
                <a:cubicBezTo>
                  <a:pt x="737" y="364"/>
                  <a:pt x="679" y="412"/>
                  <a:pt x="614" y="393"/>
                </a:cubicBezTo>
                <a:cubicBezTo>
                  <a:pt x="597" y="388"/>
                  <a:pt x="584" y="390"/>
                  <a:pt x="571" y="401"/>
                </a:cubicBezTo>
                <a:cubicBezTo>
                  <a:pt x="558" y="413"/>
                  <a:pt x="544" y="424"/>
                  <a:pt x="530" y="436"/>
                </a:cubicBezTo>
                <a:cubicBezTo>
                  <a:pt x="526" y="440"/>
                  <a:pt x="522" y="445"/>
                  <a:pt x="523" y="452"/>
                </a:cubicBezTo>
                <a:cubicBezTo>
                  <a:pt x="526" y="472"/>
                  <a:pt x="511" y="479"/>
                  <a:pt x="497" y="484"/>
                </a:cubicBezTo>
                <a:cubicBezTo>
                  <a:pt x="467" y="494"/>
                  <a:pt x="457" y="507"/>
                  <a:pt x="458" y="538"/>
                </a:cubicBezTo>
                <a:cubicBezTo>
                  <a:pt x="458" y="562"/>
                  <a:pt x="458" y="587"/>
                  <a:pt x="458" y="614"/>
                </a:cubicBezTo>
                <a:cubicBezTo>
                  <a:pt x="476" y="602"/>
                  <a:pt x="488" y="599"/>
                  <a:pt x="495" y="619"/>
                </a:cubicBezTo>
                <a:cubicBezTo>
                  <a:pt x="498" y="628"/>
                  <a:pt x="502" y="630"/>
                  <a:pt x="511" y="623"/>
                </a:cubicBezTo>
                <a:cubicBezTo>
                  <a:pt x="529" y="607"/>
                  <a:pt x="536" y="610"/>
                  <a:pt x="542" y="635"/>
                </a:cubicBezTo>
                <a:cubicBezTo>
                  <a:pt x="544" y="643"/>
                  <a:pt x="547" y="646"/>
                  <a:pt x="554" y="642"/>
                </a:cubicBezTo>
                <a:cubicBezTo>
                  <a:pt x="562" y="638"/>
                  <a:pt x="570" y="632"/>
                  <a:pt x="579" y="640"/>
                </a:cubicBezTo>
                <a:cubicBezTo>
                  <a:pt x="590" y="650"/>
                  <a:pt x="582" y="659"/>
                  <a:pt x="580" y="668"/>
                </a:cubicBezTo>
                <a:cubicBezTo>
                  <a:pt x="580" y="669"/>
                  <a:pt x="581" y="671"/>
                  <a:pt x="581" y="673"/>
                </a:cubicBezTo>
                <a:cubicBezTo>
                  <a:pt x="592" y="659"/>
                  <a:pt x="602" y="652"/>
                  <a:pt x="613" y="672"/>
                </a:cubicBezTo>
                <a:cubicBezTo>
                  <a:pt x="616" y="679"/>
                  <a:pt x="621" y="677"/>
                  <a:pt x="625" y="673"/>
                </a:cubicBezTo>
                <a:cubicBezTo>
                  <a:pt x="638" y="662"/>
                  <a:pt x="648" y="663"/>
                  <a:pt x="650" y="681"/>
                </a:cubicBezTo>
                <a:cubicBezTo>
                  <a:pt x="651" y="692"/>
                  <a:pt x="656" y="691"/>
                  <a:pt x="664" y="688"/>
                </a:cubicBezTo>
                <a:cubicBezTo>
                  <a:pt x="678" y="683"/>
                  <a:pt x="687" y="688"/>
                  <a:pt x="684" y="704"/>
                </a:cubicBezTo>
                <a:cubicBezTo>
                  <a:pt x="682" y="714"/>
                  <a:pt x="687" y="714"/>
                  <a:pt x="695" y="715"/>
                </a:cubicBezTo>
                <a:cubicBezTo>
                  <a:pt x="710" y="716"/>
                  <a:pt x="716" y="723"/>
                  <a:pt x="707" y="737"/>
                </a:cubicBezTo>
                <a:cubicBezTo>
                  <a:pt x="701" y="746"/>
                  <a:pt x="705" y="748"/>
                  <a:pt x="713" y="751"/>
                </a:cubicBezTo>
                <a:cubicBezTo>
                  <a:pt x="726" y="755"/>
                  <a:pt x="730" y="764"/>
                  <a:pt x="718" y="774"/>
                </a:cubicBezTo>
                <a:cubicBezTo>
                  <a:pt x="711" y="781"/>
                  <a:pt x="710" y="784"/>
                  <a:pt x="718" y="791"/>
                </a:cubicBezTo>
                <a:cubicBezTo>
                  <a:pt x="730" y="800"/>
                  <a:pt x="726" y="809"/>
                  <a:pt x="715" y="814"/>
                </a:cubicBezTo>
                <a:cubicBezTo>
                  <a:pt x="705" y="818"/>
                  <a:pt x="702" y="820"/>
                  <a:pt x="709" y="830"/>
                </a:cubicBezTo>
                <a:cubicBezTo>
                  <a:pt x="715" y="840"/>
                  <a:pt x="710" y="849"/>
                  <a:pt x="698" y="850"/>
                </a:cubicBezTo>
                <a:cubicBezTo>
                  <a:pt x="687" y="850"/>
                  <a:pt x="682" y="850"/>
                  <a:pt x="684" y="863"/>
                </a:cubicBezTo>
                <a:cubicBezTo>
                  <a:pt x="686" y="875"/>
                  <a:pt x="678" y="883"/>
                  <a:pt x="665" y="877"/>
                </a:cubicBezTo>
                <a:cubicBezTo>
                  <a:pt x="656" y="873"/>
                  <a:pt x="652" y="873"/>
                  <a:pt x="650" y="885"/>
                </a:cubicBezTo>
                <a:cubicBezTo>
                  <a:pt x="649" y="900"/>
                  <a:pt x="638" y="902"/>
                  <a:pt x="627" y="893"/>
                </a:cubicBezTo>
                <a:cubicBezTo>
                  <a:pt x="619" y="886"/>
                  <a:pt x="615" y="887"/>
                  <a:pt x="610" y="896"/>
                </a:cubicBezTo>
                <a:cubicBezTo>
                  <a:pt x="602" y="909"/>
                  <a:pt x="592" y="908"/>
                  <a:pt x="585" y="896"/>
                </a:cubicBezTo>
                <a:cubicBezTo>
                  <a:pt x="581" y="887"/>
                  <a:pt x="579" y="885"/>
                  <a:pt x="570" y="892"/>
                </a:cubicBezTo>
                <a:cubicBezTo>
                  <a:pt x="557" y="903"/>
                  <a:pt x="550" y="900"/>
                  <a:pt x="543" y="878"/>
                </a:cubicBezTo>
                <a:cubicBezTo>
                  <a:pt x="542" y="887"/>
                  <a:pt x="540" y="892"/>
                  <a:pt x="533" y="895"/>
                </a:cubicBezTo>
                <a:cubicBezTo>
                  <a:pt x="527" y="898"/>
                  <a:pt x="520" y="898"/>
                  <a:pt x="515" y="892"/>
                </a:cubicBezTo>
                <a:cubicBezTo>
                  <a:pt x="504" y="878"/>
                  <a:pt x="498" y="882"/>
                  <a:pt x="492" y="896"/>
                </a:cubicBezTo>
                <a:cubicBezTo>
                  <a:pt x="490" y="900"/>
                  <a:pt x="487" y="903"/>
                  <a:pt x="483" y="908"/>
                </a:cubicBezTo>
                <a:cubicBezTo>
                  <a:pt x="496" y="912"/>
                  <a:pt x="509" y="915"/>
                  <a:pt x="521" y="918"/>
                </a:cubicBezTo>
                <a:cubicBezTo>
                  <a:pt x="529" y="920"/>
                  <a:pt x="539" y="923"/>
                  <a:pt x="539" y="934"/>
                </a:cubicBezTo>
                <a:cubicBezTo>
                  <a:pt x="539" y="946"/>
                  <a:pt x="528" y="946"/>
                  <a:pt x="520" y="947"/>
                </a:cubicBezTo>
                <a:cubicBezTo>
                  <a:pt x="493" y="950"/>
                  <a:pt x="467" y="947"/>
                  <a:pt x="440" y="944"/>
                </a:cubicBezTo>
                <a:cubicBezTo>
                  <a:pt x="433" y="943"/>
                  <a:pt x="427" y="941"/>
                  <a:pt x="419" y="943"/>
                </a:cubicBezTo>
                <a:cubicBezTo>
                  <a:pt x="399" y="948"/>
                  <a:pt x="390" y="940"/>
                  <a:pt x="392" y="919"/>
                </a:cubicBezTo>
                <a:cubicBezTo>
                  <a:pt x="393" y="912"/>
                  <a:pt x="397" y="905"/>
                  <a:pt x="398" y="898"/>
                </a:cubicBezTo>
                <a:cubicBezTo>
                  <a:pt x="400" y="887"/>
                  <a:pt x="403" y="877"/>
                  <a:pt x="386" y="874"/>
                </a:cubicBezTo>
                <a:cubicBezTo>
                  <a:pt x="373" y="872"/>
                  <a:pt x="367" y="864"/>
                  <a:pt x="372" y="851"/>
                </a:cubicBezTo>
                <a:cubicBezTo>
                  <a:pt x="375" y="844"/>
                  <a:pt x="376" y="838"/>
                  <a:pt x="367" y="837"/>
                </a:cubicBezTo>
                <a:cubicBezTo>
                  <a:pt x="359" y="836"/>
                  <a:pt x="354" y="840"/>
                  <a:pt x="354" y="848"/>
                </a:cubicBezTo>
                <a:cubicBezTo>
                  <a:pt x="355" y="868"/>
                  <a:pt x="351" y="888"/>
                  <a:pt x="356" y="908"/>
                </a:cubicBezTo>
                <a:cubicBezTo>
                  <a:pt x="365" y="937"/>
                  <a:pt x="356" y="941"/>
                  <a:pt x="326" y="941"/>
                </a:cubicBezTo>
                <a:cubicBezTo>
                  <a:pt x="304" y="941"/>
                  <a:pt x="281" y="946"/>
                  <a:pt x="257" y="945"/>
                </a:cubicBezTo>
                <a:cubicBezTo>
                  <a:pt x="249" y="945"/>
                  <a:pt x="240" y="945"/>
                  <a:pt x="231" y="945"/>
                </a:cubicBezTo>
                <a:cubicBezTo>
                  <a:pt x="223" y="945"/>
                  <a:pt x="214" y="945"/>
                  <a:pt x="213" y="935"/>
                </a:cubicBezTo>
                <a:cubicBezTo>
                  <a:pt x="211" y="924"/>
                  <a:pt x="220" y="920"/>
                  <a:pt x="229" y="918"/>
                </a:cubicBezTo>
                <a:cubicBezTo>
                  <a:pt x="240" y="914"/>
                  <a:pt x="252" y="911"/>
                  <a:pt x="263" y="908"/>
                </a:cubicBezTo>
                <a:cubicBezTo>
                  <a:pt x="272" y="905"/>
                  <a:pt x="280" y="900"/>
                  <a:pt x="280" y="890"/>
                </a:cubicBezTo>
                <a:cubicBezTo>
                  <a:pt x="279" y="838"/>
                  <a:pt x="285" y="786"/>
                  <a:pt x="282" y="729"/>
                </a:cubicBezTo>
                <a:close/>
                <a:moveTo>
                  <a:pt x="605" y="707"/>
                </a:moveTo>
                <a:cubicBezTo>
                  <a:pt x="606" y="713"/>
                  <a:pt x="610" y="714"/>
                  <a:pt x="613" y="715"/>
                </a:cubicBezTo>
                <a:cubicBezTo>
                  <a:pt x="638" y="723"/>
                  <a:pt x="640" y="729"/>
                  <a:pt x="619" y="748"/>
                </a:cubicBezTo>
                <a:cubicBezTo>
                  <a:pt x="613" y="754"/>
                  <a:pt x="615" y="757"/>
                  <a:pt x="620" y="762"/>
                </a:cubicBezTo>
                <a:cubicBezTo>
                  <a:pt x="639" y="780"/>
                  <a:pt x="638" y="785"/>
                  <a:pt x="614" y="794"/>
                </a:cubicBezTo>
                <a:cubicBezTo>
                  <a:pt x="606" y="796"/>
                  <a:pt x="602" y="799"/>
                  <a:pt x="608" y="808"/>
                </a:cubicBezTo>
                <a:cubicBezTo>
                  <a:pt x="621" y="829"/>
                  <a:pt x="618" y="835"/>
                  <a:pt x="592" y="837"/>
                </a:cubicBezTo>
                <a:cubicBezTo>
                  <a:pt x="579" y="837"/>
                  <a:pt x="579" y="843"/>
                  <a:pt x="584" y="852"/>
                </a:cubicBezTo>
                <a:cubicBezTo>
                  <a:pt x="588" y="860"/>
                  <a:pt x="594" y="862"/>
                  <a:pt x="602" y="861"/>
                </a:cubicBezTo>
                <a:cubicBezTo>
                  <a:pt x="624" y="859"/>
                  <a:pt x="643" y="852"/>
                  <a:pt x="659" y="835"/>
                </a:cubicBezTo>
                <a:cubicBezTo>
                  <a:pt x="681" y="812"/>
                  <a:pt x="687" y="778"/>
                  <a:pt x="673" y="748"/>
                </a:cubicBezTo>
                <a:cubicBezTo>
                  <a:pt x="661" y="723"/>
                  <a:pt x="631" y="705"/>
                  <a:pt x="605" y="707"/>
                </a:cubicBezTo>
                <a:close/>
                <a:moveTo>
                  <a:pt x="489" y="850"/>
                </a:moveTo>
                <a:cubicBezTo>
                  <a:pt x="486" y="842"/>
                  <a:pt x="481" y="835"/>
                  <a:pt x="489" y="828"/>
                </a:cubicBezTo>
                <a:cubicBezTo>
                  <a:pt x="496" y="820"/>
                  <a:pt x="491" y="817"/>
                  <a:pt x="483" y="814"/>
                </a:cubicBezTo>
                <a:cubicBezTo>
                  <a:pt x="469" y="809"/>
                  <a:pt x="467" y="800"/>
                  <a:pt x="479" y="790"/>
                </a:cubicBezTo>
                <a:cubicBezTo>
                  <a:pt x="485" y="785"/>
                  <a:pt x="487" y="782"/>
                  <a:pt x="480" y="776"/>
                </a:cubicBezTo>
                <a:cubicBezTo>
                  <a:pt x="467" y="766"/>
                  <a:pt x="466" y="756"/>
                  <a:pt x="484" y="751"/>
                </a:cubicBezTo>
                <a:cubicBezTo>
                  <a:pt x="491" y="748"/>
                  <a:pt x="495" y="745"/>
                  <a:pt x="490" y="738"/>
                </a:cubicBezTo>
                <a:cubicBezTo>
                  <a:pt x="479" y="722"/>
                  <a:pt x="487" y="716"/>
                  <a:pt x="503" y="715"/>
                </a:cubicBezTo>
                <a:cubicBezTo>
                  <a:pt x="512" y="715"/>
                  <a:pt x="513" y="711"/>
                  <a:pt x="511" y="703"/>
                </a:cubicBezTo>
                <a:cubicBezTo>
                  <a:pt x="509" y="688"/>
                  <a:pt x="517" y="683"/>
                  <a:pt x="530" y="687"/>
                </a:cubicBezTo>
                <a:cubicBezTo>
                  <a:pt x="535" y="689"/>
                  <a:pt x="540" y="692"/>
                  <a:pt x="542" y="686"/>
                </a:cubicBezTo>
                <a:cubicBezTo>
                  <a:pt x="545" y="680"/>
                  <a:pt x="540" y="677"/>
                  <a:pt x="535" y="674"/>
                </a:cubicBezTo>
                <a:cubicBezTo>
                  <a:pt x="519" y="664"/>
                  <a:pt x="501" y="660"/>
                  <a:pt x="482" y="657"/>
                </a:cubicBezTo>
                <a:cubicBezTo>
                  <a:pt x="467" y="656"/>
                  <a:pt x="461" y="660"/>
                  <a:pt x="462" y="677"/>
                </a:cubicBezTo>
                <a:cubicBezTo>
                  <a:pt x="465" y="730"/>
                  <a:pt x="467" y="782"/>
                  <a:pt x="469" y="834"/>
                </a:cubicBezTo>
                <a:cubicBezTo>
                  <a:pt x="469" y="847"/>
                  <a:pt x="474" y="853"/>
                  <a:pt x="489" y="850"/>
                </a:cubicBezTo>
                <a:close/>
                <a:moveTo>
                  <a:pt x="580" y="750"/>
                </a:moveTo>
                <a:cubicBezTo>
                  <a:pt x="580" y="743"/>
                  <a:pt x="578" y="731"/>
                  <a:pt x="574" y="720"/>
                </a:cubicBezTo>
                <a:cubicBezTo>
                  <a:pt x="570" y="711"/>
                  <a:pt x="566" y="710"/>
                  <a:pt x="557" y="714"/>
                </a:cubicBezTo>
                <a:cubicBezTo>
                  <a:pt x="516" y="734"/>
                  <a:pt x="502" y="792"/>
                  <a:pt x="530" y="828"/>
                </a:cubicBezTo>
                <a:cubicBezTo>
                  <a:pt x="535" y="834"/>
                  <a:pt x="538" y="835"/>
                  <a:pt x="544" y="830"/>
                </a:cubicBezTo>
                <a:cubicBezTo>
                  <a:pt x="566" y="810"/>
                  <a:pt x="580" y="786"/>
                  <a:pt x="580" y="750"/>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5" name="Rectángulo 1">
            <a:extLst>
              <a:ext uri="{FF2B5EF4-FFF2-40B4-BE49-F238E27FC236}">
                <a16:creationId xmlns:a16="http://schemas.microsoft.com/office/drawing/2014/main" id="{DAAFA49A-4EA1-40A5-A894-42828C7805C9}"/>
              </a:ext>
            </a:extLst>
          </p:cNvPr>
          <p:cNvSpPr/>
          <p:nvPr/>
        </p:nvSpPr>
        <p:spPr>
          <a:xfrm>
            <a:off x="0" y="-1"/>
            <a:ext cx="1445954" cy="2672763"/>
          </a:xfrm>
          <a:custGeom>
            <a:avLst/>
            <a:gdLst>
              <a:gd name="f0" fmla="val 10800000"/>
              <a:gd name="f1" fmla="val 5400000"/>
              <a:gd name="f2" fmla="val 180"/>
              <a:gd name="f3" fmla="val w"/>
              <a:gd name="f4" fmla="val h"/>
              <a:gd name="f5" fmla="val 0"/>
              <a:gd name="f6" fmla="val 8966579"/>
              <a:gd name="f7" fmla="val 6871647"/>
              <a:gd name="f8" fmla="val 4299045"/>
              <a:gd name="f9" fmla="val 6858000"/>
              <a:gd name="f10" fmla="+- 0 0 -90"/>
              <a:gd name="f11" fmla="*/ f3 1 8966579"/>
              <a:gd name="f12" fmla="*/ f4 1 6871647"/>
              <a:gd name="f13" fmla="val f5"/>
              <a:gd name="f14" fmla="val f6"/>
              <a:gd name="f15" fmla="val f7"/>
              <a:gd name="f16" fmla="*/ f10 f0 1"/>
              <a:gd name="f17" fmla="+- f15 0 f13"/>
              <a:gd name="f18" fmla="+- f14 0 f13"/>
              <a:gd name="f19" fmla="*/ f16 1 f2"/>
              <a:gd name="f20" fmla="*/ f18 1 8966579"/>
              <a:gd name="f21" fmla="*/ f17 1 6871647"/>
              <a:gd name="f22" fmla="*/ 0 f18 1"/>
              <a:gd name="f23" fmla="*/ 8966579 f18 1"/>
              <a:gd name="f24" fmla="*/ 0 f17 1"/>
              <a:gd name="f25" fmla="*/ 4299045 f18 1"/>
              <a:gd name="f26" fmla="*/ 6871647 f17 1"/>
              <a:gd name="f27" fmla="*/ 6858000 f17 1"/>
              <a:gd name="f28" fmla="+- f19 0 f1"/>
              <a:gd name="f29" fmla="*/ f22 1 8966579"/>
              <a:gd name="f30" fmla="*/ f23 1 8966579"/>
              <a:gd name="f31" fmla="*/ f24 1 6871647"/>
              <a:gd name="f32" fmla="*/ f25 1 8966579"/>
              <a:gd name="f33" fmla="*/ f26 1 6871647"/>
              <a:gd name="f34" fmla="*/ f27 1 6871647"/>
              <a:gd name="f35" fmla="*/ f13 1 f20"/>
              <a:gd name="f36" fmla="*/ f14 1 f20"/>
              <a:gd name="f37" fmla="*/ f13 1 f21"/>
              <a:gd name="f38" fmla="*/ f15 1 f21"/>
              <a:gd name="f39" fmla="*/ f29 1 f20"/>
              <a:gd name="f40" fmla="*/ f31 1 f21"/>
              <a:gd name="f41" fmla="*/ f30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49" y="f54"/>
              </a:cxn>
              <a:cxn ang="f28">
                <a:pos x="f49" y="f50"/>
              </a:cxn>
            </a:cxnLst>
            <a:rect l="f45" t="f48" r="f46" b="f47"/>
            <a:pathLst>
              <a:path w="8966579" h="6871647">
                <a:moveTo>
                  <a:pt x="f5" y="f5"/>
                </a:moveTo>
                <a:lnTo>
                  <a:pt x="f6" y="f5"/>
                </a:lnTo>
                <a:lnTo>
                  <a:pt x="f8" y="f7"/>
                </a:lnTo>
                <a:lnTo>
                  <a:pt x="f5" y="f9"/>
                </a:lnTo>
                <a:lnTo>
                  <a:pt x="f5" y="f5"/>
                </a:lnTo>
                <a:close/>
              </a:path>
            </a:pathLst>
          </a:custGeom>
          <a:solidFill>
            <a:srgbClr val="F86F5C"/>
          </a:solidFill>
          <a:ln w="12701" cap="flat">
            <a:no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26" name="Rectángulo 1">
            <a:extLst>
              <a:ext uri="{FF2B5EF4-FFF2-40B4-BE49-F238E27FC236}">
                <a16:creationId xmlns:a16="http://schemas.microsoft.com/office/drawing/2014/main" id="{F6697EB9-BA1A-4EF6-BC68-FAC24C14FC7D}"/>
              </a:ext>
            </a:extLst>
          </p:cNvPr>
          <p:cNvSpPr/>
          <p:nvPr/>
        </p:nvSpPr>
        <p:spPr>
          <a:xfrm rot="10800000">
            <a:off x="10746046" y="4185237"/>
            <a:ext cx="1445954" cy="2672763"/>
          </a:xfrm>
          <a:custGeom>
            <a:avLst/>
            <a:gdLst>
              <a:gd name="f0" fmla="val 10800000"/>
              <a:gd name="f1" fmla="val 5400000"/>
              <a:gd name="f2" fmla="val 180"/>
              <a:gd name="f3" fmla="val w"/>
              <a:gd name="f4" fmla="val h"/>
              <a:gd name="f5" fmla="val 0"/>
              <a:gd name="f6" fmla="val 8966579"/>
              <a:gd name="f7" fmla="val 6871647"/>
              <a:gd name="f8" fmla="val 4299045"/>
              <a:gd name="f9" fmla="val 6858000"/>
              <a:gd name="f10" fmla="+- 0 0 -90"/>
              <a:gd name="f11" fmla="*/ f3 1 8966579"/>
              <a:gd name="f12" fmla="*/ f4 1 6871647"/>
              <a:gd name="f13" fmla="val f5"/>
              <a:gd name="f14" fmla="val f6"/>
              <a:gd name="f15" fmla="val f7"/>
              <a:gd name="f16" fmla="*/ f10 f0 1"/>
              <a:gd name="f17" fmla="+- f15 0 f13"/>
              <a:gd name="f18" fmla="+- f14 0 f13"/>
              <a:gd name="f19" fmla="*/ f16 1 f2"/>
              <a:gd name="f20" fmla="*/ f18 1 8966579"/>
              <a:gd name="f21" fmla="*/ f17 1 6871647"/>
              <a:gd name="f22" fmla="*/ 0 f18 1"/>
              <a:gd name="f23" fmla="*/ 8966579 f18 1"/>
              <a:gd name="f24" fmla="*/ 0 f17 1"/>
              <a:gd name="f25" fmla="*/ 4299045 f18 1"/>
              <a:gd name="f26" fmla="*/ 6871647 f17 1"/>
              <a:gd name="f27" fmla="*/ 6858000 f17 1"/>
              <a:gd name="f28" fmla="+- f19 0 f1"/>
              <a:gd name="f29" fmla="*/ f22 1 8966579"/>
              <a:gd name="f30" fmla="*/ f23 1 8966579"/>
              <a:gd name="f31" fmla="*/ f24 1 6871647"/>
              <a:gd name="f32" fmla="*/ f25 1 8966579"/>
              <a:gd name="f33" fmla="*/ f26 1 6871647"/>
              <a:gd name="f34" fmla="*/ f27 1 6871647"/>
              <a:gd name="f35" fmla="*/ f13 1 f20"/>
              <a:gd name="f36" fmla="*/ f14 1 f20"/>
              <a:gd name="f37" fmla="*/ f13 1 f21"/>
              <a:gd name="f38" fmla="*/ f15 1 f21"/>
              <a:gd name="f39" fmla="*/ f29 1 f20"/>
              <a:gd name="f40" fmla="*/ f31 1 f21"/>
              <a:gd name="f41" fmla="*/ f30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49" y="f54"/>
              </a:cxn>
              <a:cxn ang="f28">
                <a:pos x="f49" y="f50"/>
              </a:cxn>
            </a:cxnLst>
            <a:rect l="f45" t="f48" r="f46" b="f47"/>
            <a:pathLst>
              <a:path w="8966579" h="6871647">
                <a:moveTo>
                  <a:pt x="f5" y="f5"/>
                </a:moveTo>
                <a:lnTo>
                  <a:pt x="f6" y="f5"/>
                </a:lnTo>
                <a:lnTo>
                  <a:pt x="f8" y="f7"/>
                </a:lnTo>
                <a:lnTo>
                  <a:pt x="f5" y="f9"/>
                </a:lnTo>
                <a:lnTo>
                  <a:pt x="f5" y="f5"/>
                </a:lnTo>
                <a:close/>
              </a:path>
            </a:pathLst>
          </a:custGeom>
          <a:solidFill>
            <a:srgbClr val="F86F5C"/>
          </a:solidFill>
          <a:ln w="12701" cap="flat">
            <a:no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Tree>
    <p:extLst>
      <p:ext uri="{BB962C8B-B14F-4D97-AF65-F5344CB8AC3E}">
        <p14:creationId xmlns:p14="http://schemas.microsoft.com/office/powerpoint/2010/main" val="13323538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3CA5249C-BEC1-475F-9AC7-9314BCAC2490}"/>
              </a:ext>
            </a:extLst>
          </p:cNvPr>
          <p:cNvSpPr txBox="1">
            <a:spLocks/>
          </p:cNvSpPr>
          <p:nvPr/>
        </p:nvSpPr>
        <p:spPr>
          <a:xfrm>
            <a:off x="1098591" y="864898"/>
            <a:ext cx="2952328" cy="200623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lnSpc>
                <a:spcPct val="110000"/>
              </a:lnSpc>
              <a:buNone/>
            </a:pPr>
            <a:endParaRPr lang="en-US" altLang="ko-KR" sz="3600" b="1" dirty="0">
              <a:solidFill>
                <a:srgbClr val="F86F5C"/>
              </a:solidFill>
              <a:latin typeface="+mj-lt"/>
              <a:cs typeface="B Nazanin" panose="00000400000000000000" pitchFamily="2" charset="-78"/>
            </a:endParaRPr>
          </a:p>
          <a:p>
            <a:pPr marL="0" indent="0" algn="r" rtl="1">
              <a:lnSpc>
                <a:spcPct val="110000"/>
              </a:lnSpc>
              <a:buNone/>
            </a:pPr>
            <a:r>
              <a:rPr lang="fa-IR" altLang="ko-KR" sz="3600" b="1" dirty="0">
                <a:solidFill>
                  <a:schemeClr val="tx1">
                    <a:lumMod val="75000"/>
                    <a:lumOff val="25000"/>
                  </a:schemeClr>
                </a:solidFill>
                <a:latin typeface="+mj-lt"/>
                <a:cs typeface="B Nazanin" panose="00000400000000000000" pitchFamily="2" charset="-78"/>
              </a:rPr>
              <a:t> معرفی نمونه</a:t>
            </a:r>
          </a:p>
          <a:p>
            <a:pPr marL="0" indent="0" algn="r" rtl="1">
              <a:lnSpc>
                <a:spcPct val="110000"/>
              </a:lnSpc>
              <a:buNone/>
            </a:pPr>
            <a:r>
              <a:rPr lang="fa-IR" altLang="ko-KR" sz="3600" b="1" dirty="0">
                <a:solidFill>
                  <a:schemeClr val="tx1">
                    <a:lumMod val="75000"/>
                    <a:lumOff val="25000"/>
                  </a:schemeClr>
                </a:solidFill>
                <a:latin typeface="+mj-lt"/>
                <a:cs typeface="B Nazanin" panose="00000400000000000000" pitchFamily="2" charset="-78"/>
              </a:rPr>
              <a:t> کارها </a:t>
            </a:r>
            <a:r>
              <a:rPr lang="fa-IR" altLang="ko-KR" sz="3600" b="1" dirty="0">
                <a:solidFill>
                  <a:srgbClr val="F86F5C"/>
                </a:solidFill>
                <a:latin typeface="+mj-lt"/>
                <a:cs typeface="B Nazanin" panose="00000400000000000000" pitchFamily="2" charset="-78"/>
              </a:rPr>
              <a:t>ساده</a:t>
            </a:r>
            <a:r>
              <a:rPr lang="fa-IR" altLang="ko-KR" sz="3600" b="1" dirty="0">
                <a:solidFill>
                  <a:schemeClr val="tx1">
                    <a:lumMod val="75000"/>
                    <a:lumOff val="25000"/>
                  </a:schemeClr>
                </a:solidFill>
                <a:latin typeface="+mj-lt"/>
                <a:cs typeface="B Nazanin" panose="00000400000000000000" pitchFamily="2" charset="-78"/>
              </a:rPr>
              <a:t>
</a:t>
            </a:r>
            <a:endParaRPr lang="en-US" altLang="ko-KR" sz="3600" b="1" dirty="0">
              <a:solidFill>
                <a:srgbClr val="F86F5C"/>
              </a:solidFill>
              <a:latin typeface="+mj-lt"/>
              <a:cs typeface="B Nazanin" panose="00000400000000000000" pitchFamily="2" charset="-78"/>
            </a:endParaRPr>
          </a:p>
        </p:txBody>
      </p:sp>
      <p:sp>
        <p:nvSpPr>
          <p:cNvPr id="11" name="TextBox 10">
            <a:extLst>
              <a:ext uri="{FF2B5EF4-FFF2-40B4-BE49-F238E27FC236}">
                <a16:creationId xmlns:a16="http://schemas.microsoft.com/office/drawing/2014/main" id="{21DC2331-36B8-4668-9999-907CD4DC4812}"/>
              </a:ext>
            </a:extLst>
          </p:cNvPr>
          <p:cNvSpPr txBox="1"/>
          <p:nvPr/>
        </p:nvSpPr>
        <p:spPr>
          <a:xfrm>
            <a:off x="1098591" y="2955634"/>
            <a:ext cx="2952328" cy="523220"/>
          </a:xfrm>
          <a:prstGeom prst="rect">
            <a:avLst/>
          </a:prstGeom>
          <a:noFill/>
        </p:spPr>
        <p:txBody>
          <a:bodyPr wrap="square" rtlCol="0">
            <a:spAutoFit/>
          </a:bodyPr>
          <a:lstStyle/>
          <a:p>
            <a:pPr algn="r" rtl="1"/>
            <a:r>
              <a:rPr lang="fa-IR" altLang="ko-KR" sz="1400" b="1" dirty="0">
                <a:solidFill>
                  <a:schemeClr val="tx1">
                    <a:lumMod val="75000"/>
                    <a:lumOff val="25000"/>
                  </a:schemeClr>
                </a:solidFill>
                <a:cs typeface="B Nazanin" panose="00000400000000000000" pitchFamily="2" charset="-78"/>
              </a:rPr>
              <a:t>اسان برای تغییر رنگ، عکس و متن. 
</a:t>
            </a:r>
            <a:endParaRPr lang="en-US" altLang="ko-KR" sz="1400" b="1" dirty="0">
              <a:solidFill>
                <a:schemeClr val="tx1">
                  <a:lumMod val="75000"/>
                  <a:lumOff val="25000"/>
                </a:schemeClr>
              </a:solidFill>
              <a:cs typeface="B Nazanin" panose="00000400000000000000" pitchFamily="2" charset="-78"/>
            </a:endParaRPr>
          </a:p>
        </p:txBody>
      </p:sp>
      <p:sp>
        <p:nvSpPr>
          <p:cNvPr id="12" name="TextBox 11">
            <a:extLst>
              <a:ext uri="{FF2B5EF4-FFF2-40B4-BE49-F238E27FC236}">
                <a16:creationId xmlns:a16="http://schemas.microsoft.com/office/drawing/2014/main" id="{64537E86-D160-45E7-89FA-2B33CF39B7DE}"/>
              </a:ext>
            </a:extLst>
          </p:cNvPr>
          <p:cNvSpPr txBox="1"/>
          <p:nvPr/>
        </p:nvSpPr>
        <p:spPr>
          <a:xfrm>
            <a:off x="739687" y="3563352"/>
            <a:ext cx="3311233" cy="2166875"/>
          </a:xfrm>
          <a:prstGeom prst="rect">
            <a:avLst/>
          </a:prstGeom>
          <a:noFill/>
        </p:spPr>
        <p:txBody>
          <a:bodyPr wrap="square" rtlCol="0">
            <a:spAutoFit/>
          </a:bodyPr>
          <a:lstStyle/>
          <a:p>
            <a:pPr algn="r" rtl="1">
              <a:lnSpc>
                <a:spcPct val="107000"/>
              </a:lnSpc>
              <a:spcAft>
                <a:spcPts val="800"/>
              </a:spcAft>
            </a:pPr>
            <a:r>
              <a:rPr lang="fa-IR" sz="1800" dirty="0">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4" name="TextBox 13">
            <a:extLst>
              <a:ext uri="{FF2B5EF4-FFF2-40B4-BE49-F238E27FC236}">
                <a16:creationId xmlns:a16="http://schemas.microsoft.com/office/drawing/2014/main" id="{9EAB1240-8E90-4621-942E-B441684F8087}"/>
              </a:ext>
            </a:extLst>
          </p:cNvPr>
          <p:cNvSpPr txBox="1"/>
          <p:nvPr/>
        </p:nvSpPr>
        <p:spPr>
          <a:xfrm>
            <a:off x="8917392" y="1373237"/>
            <a:ext cx="1682435" cy="954107"/>
          </a:xfrm>
          <a:prstGeom prst="rect">
            <a:avLst/>
          </a:prstGeom>
          <a:noFill/>
        </p:spPr>
        <p:txBody>
          <a:bodyPr wrap="square" rtlCol="0">
            <a:spAutoFit/>
          </a:bodyPr>
          <a:lstStyle/>
          <a:p>
            <a:pPr algn="ctr" rtl="1"/>
            <a:r>
              <a:rPr lang="fa-IR" altLang="ko-KR" sz="1400" b="1" dirty="0">
                <a:solidFill>
                  <a:schemeClr val="tx1">
                    <a:lumMod val="75000"/>
                    <a:lumOff val="25000"/>
                  </a:schemeClr>
                </a:solidFill>
                <a:cs typeface="B Nazanin" panose="00000400000000000000" pitchFamily="2" charset="-78"/>
              </a:rPr>
              <a:t>یک پاورپوینت مدرن ارائه دهید که به زیبایی طراحی شده است.
</a:t>
            </a:r>
            <a:endParaRPr lang="ko-KR" altLang="en-US" sz="1400" b="1" dirty="0">
              <a:solidFill>
                <a:schemeClr val="tx1">
                  <a:lumMod val="75000"/>
                  <a:lumOff val="25000"/>
                </a:schemeClr>
              </a:solidFill>
              <a:cs typeface="B Nazanin" panose="00000400000000000000" pitchFamily="2" charset="-78"/>
            </a:endParaRPr>
          </a:p>
        </p:txBody>
      </p:sp>
      <p:sp>
        <p:nvSpPr>
          <p:cNvPr id="16" name="Rectangle 8">
            <a:extLst>
              <a:ext uri="{FF2B5EF4-FFF2-40B4-BE49-F238E27FC236}">
                <a16:creationId xmlns:a16="http://schemas.microsoft.com/office/drawing/2014/main" id="{5E256F29-5493-4D3F-87D4-EEBF2234FE08}"/>
              </a:ext>
            </a:extLst>
          </p:cNvPr>
          <p:cNvSpPr/>
          <p:nvPr/>
        </p:nvSpPr>
        <p:spPr>
          <a:xfrm>
            <a:off x="5396781" y="4308259"/>
            <a:ext cx="1682435" cy="1384995"/>
          </a:xfrm>
          <a:prstGeom prst="rect">
            <a:avLst/>
          </a:prstGeom>
        </p:spPr>
        <p:txBody>
          <a:bodyPr wrap="square">
            <a:spAutoFit/>
          </a:bodyPr>
          <a:lstStyle/>
          <a:p>
            <a:pPr algn="ctr" rtl="1"/>
            <a:r>
              <a:rPr lang="fa-IR" altLang="ko-KR" sz="1400" b="1" dirty="0">
                <a:solidFill>
                  <a:schemeClr val="tx1">
                    <a:lumMod val="65000"/>
                    <a:lumOff val="35000"/>
                  </a:schemeClr>
                </a:solidFill>
                <a:cs typeface="B Nazanin" panose="00000400000000000000" pitchFamily="2" charset="-78"/>
              </a:rPr>
              <a:t>شما به سادگی می توانید مخاطبان خود را تحت تاثیر قرار دهید و درخواست تجدید نظر منحصر به فرد اضافه کنید. 
</a:t>
            </a:r>
            <a:endParaRPr lang="ko-KR" altLang="en-US" sz="1400" b="1" dirty="0">
              <a:cs typeface="B Nazanin" panose="00000400000000000000" pitchFamily="2" charset="-78"/>
            </a:endParaRPr>
          </a:p>
        </p:txBody>
      </p:sp>
      <p:pic>
        <p:nvPicPr>
          <p:cNvPr id="16386" name="Picture 2" descr="expert of male software engineer working in front of automated cnc machine. he is analyzing machine operation problems by digital tablet. - ingenieria industrial fotografías e imágenes de stock">
            <a:extLst>
              <a:ext uri="{FF2B5EF4-FFF2-40B4-BE49-F238E27FC236}">
                <a16:creationId xmlns:a16="http://schemas.microsoft.com/office/drawing/2014/main" id="{DC83EC4A-C06B-4823-84D5-45120447241D}"/>
              </a:ext>
            </a:extLst>
          </p:cNvPr>
          <p:cNvPicPr>
            <a:picLocks noGrp="1" noChangeAspect="1" noChangeArrowheads="1"/>
          </p:cNvPicPr>
          <p:nvPr>
            <p:ph type="pic" idx="14"/>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etrochemical industry engineer working with laptop in refinery of oil and gas industry. - ingenieria industrial fotografías e imágenes de stock">
            <a:extLst>
              <a:ext uri="{FF2B5EF4-FFF2-40B4-BE49-F238E27FC236}">
                <a16:creationId xmlns:a16="http://schemas.microsoft.com/office/drawing/2014/main" id="{538956D4-ABD7-4D00-B14B-C6C3DF763E11}"/>
              </a:ext>
            </a:extLst>
          </p:cNvPr>
          <p:cNvPicPr>
            <a:picLocks noGrp="1" noChangeAspect="1" noChangeArrowheads="1"/>
          </p:cNvPicPr>
          <p:nvPr>
            <p:ph type="pic" idx="17"/>
          </p:nvPr>
        </p:nvPicPr>
        <p:blipFill>
          <a:blip r:embed="rId4"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48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3BAC4903-BF7D-4365-BEBE-884ACBB09375}"/>
              </a:ext>
            </a:extLst>
          </p:cNvPr>
          <p:cNvSpPr/>
          <p:nvPr/>
        </p:nvSpPr>
        <p:spPr>
          <a:xfrm>
            <a:off x="295274" y="170482"/>
            <a:ext cx="11601452" cy="6348010"/>
          </a:xfrm>
          <a:prstGeom prst="rect">
            <a:avLst/>
          </a:prstGeom>
          <a:noFill/>
          <a:ln w="28575">
            <a:solidFill>
              <a:srgbClr val="374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u="sng" dirty="0">
                <a:solidFill>
                  <a:srgbClr val="374562"/>
                </a:solidFill>
                <a:cs typeface="B Nazanin" panose="00000400000000000000" pitchFamily="2" charset="-78"/>
              </a:rPr>
              <a:t>سبک اینفوگرافیک</a:t>
            </a:r>
            <a:endParaRPr lang="en-US" u="sng" dirty="0">
              <a:solidFill>
                <a:srgbClr val="374562"/>
              </a:solidFill>
              <a:cs typeface="B Nazanin" panose="00000400000000000000" pitchFamily="2" charset="-78"/>
            </a:endParaRPr>
          </a:p>
        </p:txBody>
      </p:sp>
      <p:sp>
        <p:nvSpPr>
          <p:cNvPr id="25" name="TextBox 24">
            <a:extLst>
              <a:ext uri="{FF2B5EF4-FFF2-40B4-BE49-F238E27FC236}">
                <a16:creationId xmlns:a16="http://schemas.microsoft.com/office/drawing/2014/main" id="{3B81CB37-A6C6-494D-91C6-BB8B5B55770B}"/>
              </a:ext>
            </a:extLst>
          </p:cNvPr>
          <p:cNvSpPr txBox="1"/>
          <p:nvPr/>
        </p:nvSpPr>
        <p:spPr>
          <a:xfrm>
            <a:off x="1463041" y="1988842"/>
            <a:ext cx="1079218" cy="584775"/>
          </a:xfrm>
          <a:prstGeom prst="rect">
            <a:avLst/>
          </a:prstGeom>
          <a:solidFill>
            <a:schemeClr val="bg1"/>
          </a:solidFill>
        </p:spPr>
        <p:txBody>
          <a:bodyPr wrap="square" rtlCol="0" anchor="ctr">
            <a:spAutoFit/>
          </a:bodyPr>
          <a:lstStyle/>
          <a:p>
            <a:pPr algn="ctr" rtl="1"/>
            <a:r>
              <a:rPr lang="en-US" altLang="ko-KR" sz="3200" b="1" dirty="0">
                <a:solidFill>
                  <a:srgbClr val="374562"/>
                </a:solidFill>
                <a:latin typeface="Arial" pitchFamily="34" charset="0"/>
                <a:cs typeface="B Nazanin" panose="00000400000000000000" pitchFamily="2" charset="-78"/>
              </a:rPr>
              <a:t>50</a:t>
            </a:r>
            <a:r>
              <a:rPr lang="en-US" altLang="ko-KR" sz="2700" b="1" dirty="0">
                <a:solidFill>
                  <a:srgbClr val="374562"/>
                </a:solidFill>
                <a:latin typeface="Arial" pitchFamily="34" charset="0"/>
                <a:cs typeface="B Nazanin" panose="00000400000000000000" pitchFamily="2" charset="-78"/>
              </a:rPr>
              <a:t>%</a:t>
            </a:r>
            <a:endParaRPr lang="ko-KR" altLang="en-US" sz="2700" b="1" dirty="0">
              <a:solidFill>
                <a:srgbClr val="374562"/>
              </a:solidFill>
              <a:latin typeface="Arial" pitchFamily="34" charset="0"/>
              <a:cs typeface="B Nazanin" panose="00000400000000000000" pitchFamily="2" charset="-78"/>
            </a:endParaRPr>
          </a:p>
        </p:txBody>
      </p:sp>
      <p:sp>
        <p:nvSpPr>
          <p:cNvPr id="26" name="TextBox 25">
            <a:extLst>
              <a:ext uri="{FF2B5EF4-FFF2-40B4-BE49-F238E27FC236}">
                <a16:creationId xmlns:a16="http://schemas.microsoft.com/office/drawing/2014/main" id="{DA26D557-0123-40D7-996A-62F109CB0DED}"/>
              </a:ext>
            </a:extLst>
          </p:cNvPr>
          <p:cNvSpPr txBox="1"/>
          <p:nvPr/>
        </p:nvSpPr>
        <p:spPr>
          <a:xfrm>
            <a:off x="9642689" y="1988841"/>
            <a:ext cx="1018344" cy="584775"/>
          </a:xfrm>
          <a:prstGeom prst="rect">
            <a:avLst/>
          </a:prstGeom>
          <a:noFill/>
        </p:spPr>
        <p:txBody>
          <a:bodyPr wrap="square" rtlCol="0" anchor="ctr">
            <a:spAutoFit/>
          </a:bodyPr>
          <a:lstStyle/>
          <a:p>
            <a:pPr algn="ctr" rtl="1"/>
            <a:r>
              <a:rPr lang="en-US" altLang="ko-KR" sz="3200" b="1" dirty="0">
                <a:solidFill>
                  <a:srgbClr val="374562"/>
                </a:solidFill>
                <a:latin typeface="Arial" pitchFamily="34" charset="0"/>
                <a:cs typeface="B Nazanin" panose="00000400000000000000" pitchFamily="2" charset="-78"/>
              </a:rPr>
              <a:t>40</a:t>
            </a:r>
            <a:r>
              <a:rPr lang="en-US" altLang="ko-KR" sz="2700" b="1" dirty="0">
                <a:solidFill>
                  <a:srgbClr val="374562"/>
                </a:solidFill>
                <a:latin typeface="Arial" pitchFamily="34" charset="0"/>
                <a:cs typeface="B Nazanin" panose="00000400000000000000" pitchFamily="2" charset="-78"/>
              </a:rPr>
              <a:t>%</a:t>
            </a:r>
            <a:endParaRPr lang="ko-KR" altLang="en-US" sz="2700" b="1" dirty="0">
              <a:solidFill>
                <a:srgbClr val="374562"/>
              </a:solidFill>
              <a:latin typeface="Arial" pitchFamily="34" charset="0"/>
              <a:cs typeface="B Nazanin" panose="00000400000000000000" pitchFamily="2" charset="-78"/>
            </a:endParaRPr>
          </a:p>
        </p:txBody>
      </p:sp>
      <p:sp>
        <p:nvSpPr>
          <p:cNvPr id="27" name="TextBox 26">
            <a:extLst>
              <a:ext uri="{FF2B5EF4-FFF2-40B4-BE49-F238E27FC236}">
                <a16:creationId xmlns:a16="http://schemas.microsoft.com/office/drawing/2014/main" id="{B392B739-9AB1-4D37-815C-D09B7CD18EF2}"/>
              </a:ext>
            </a:extLst>
          </p:cNvPr>
          <p:cNvSpPr txBox="1"/>
          <p:nvPr/>
        </p:nvSpPr>
        <p:spPr>
          <a:xfrm>
            <a:off x="5586827" y="4674834"/>
            <a:ext cx="1018344" cy="584775"/>
          </a:xfrm>
          <a:prstGeom prst="rect">
            <a:avLst/>
          </a:prstGeom>
          <a:noFill/>
        </p:spPr>
        <p:txBody>
          <a:bodyPr wrap="square" rtlCol="0" anchor="ctr">
            <a:spAutoFit/>
          </a:bodyPr>
          <a:lstStyle/>
          <a:p>
            <a:pPr algn="ctr" rtl="1"/>
            <a:r>
              <a:rPr lang="en-US" altLang="ko-KR" sz="3200" b="1" dirty="0">
                <a:solidFill>
                  <a:srgbClr val="374562"/>
                </a:solidFill>
                <a:cs typeface="B Nazanin" panose="00000400000000000000" pitchFamily="2" charset="-78"/>
              </a:rPr>
              <a:t>70</a:t>
            </a:r>
            <a:r>
              <a:rPr lang="en-US" altLang="ko-KR" sz="2700" b="1" dirty="0">
                <a:solidFill>
                  <a:srgbClr val="374562"/>
                </a:solidFill>
                <a:cs typeface="B Nazanin" panose="00000400000000000000" pitchFamily="2" charset="-78"/>
              </a:rPr>
              <a:t>%</a:t>
            </a:r>
            <a:endParaRPr lang="ko-KR" altLang="en-US" sz="2700" b="1" dirty="0">
              <a:solidFill>
                <a:srgbClr val="374562"/>
              </a:solidFill>
              <a:cs typeface="B Nazanin" panose="00000400000000000000" pitchFamily="2" charset="-78"/>
            </a:endParaRPr>
          </a:p>
        </p:txBody>
      </p:sp>
      <p:grpSp>
        <p:nvGrpSpPr>
          <p:cNvPr id="28" name="Group 27">
            <a:extLst>
              <a:ext uri="{FF2B5EF4-FFF2-40B4-BE49-F238E27FC236}">
                <a16:creationId xmlns:a16="http://schemas.microsoft.com/office/drawing/2014/main" id="{763DD21B-108E-4532-A90D-CFD8D8D242B0}"/>
              </a:ext>
            </a:extLst>
          </p:cNvPr>
          <p:cNvGrpSpPr/>
          <p:nvPr/>
        </p:nvGrpSpPr>
        <p:grpSpPr>
          <a:xfrm>
            <a:off x="669529" y="2685627"/>
            <a:ext cx="2666241" cy="962187"/>
            <a:chOff x="3017861" y="4283314"/>
            <a:chExt cx="2348073" cy="962187"/>
          </a:xfrm>
        </p:grpSpPr>
        <p:sp>
          <p:nvSpPr>
            <p:cNvPr id="29" name="TextBox 28">
              <a:extLst>
                <a:ext uri="{FF2B5EF4-FFF2-40B4-BE49-F238E27FC236}">
                  <a16:creationId xmlns:a16="http://schemas.microsoft.com/office/drawing/2014/main" id="{74DDE8A8-D9AA-49B3-8545-C2D34D8230CD}"/>
                </a:ext>
              </a:extLst>
            </p:cNvPr>
            <p:cNvSpPr txBox="1"/>
            <p:nvPr/>
          </p:nvSpPr>
          <p:spPr>
            <a:xfrm>
              <a:off x="3021853" y="4560313"/>
              <a:ext cx="2344081" cy="685188"/>
            </a:xfrm>
            <a:prstGeom prst="rect">
              <a:avLst/>
            </a:prstGeom>
            <a:noFill/>
          </p:spPr>
          <p:txBody>
            <a:bodyPr wrap="square" rtlCol="0">
              <a:spAutoFit/>
            </a:bodyPr>
            <a:lstStyle/>
            <a:p>
              <a:pPr algn="ct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0" name="TextBox 29">
              <a:extLst>
                <a:ext uri="{FF2B5EF4-FFF2-40B4-BE49-F238E27FC236}">
                  <a16:creationId xmlns:a16="http://schemas.microsoft.com/office/drawing/2014/main" id="{2796DAAF-77F7-40FA-BA2D-11A7C4C8B099}"/>
                </a:ext>
              </a:extLst>
            </p:cNvPr>
            <p:cNvSpPr txBox="1"/>
            <p:nvPr/>
          </p:nvSpPr>
          <p:spPr>
            <a:xfrm>
              <a:off x="3017861" y="4283314"/>
              <a:ext cx="2324150" cy="461665"/>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متن شما در اینجا
</a:t>
              </a:r>
              <a:endParaRPr lang="ko-KR" altLang="en-US" sz="1200" b="1" dirty="0">
                <a:solidFill>
                  <a:schemeClr val="tx1">
                    <a:lumMod val="75000"/>
                    <a:lumOff val="25000"/>
                  </a:schemeClr>
                </a:solidFill>
                <a:cs typeface="B Nazanin" panose="00000400000000000000" pitchFamily="2" charset="-78"/>
              </a:endParaRPr>
            </a:p>
          </p:txBody>
        </p:sp>
      </p:grpSp>
      <p:grpSp>
        <p:nvGrpSpPr>
          <p:cNvPr id="31" name="Group 30">
            <a:extLst>
              <a:ext uri="{FF2B5EF4-FFF2-40B4-BE49-F238E27FC236}">
                <a16:creationId xmlns:a16="http://schemas.microsoft.com/office/drawing/2014/main" id="{038C51BD-EB26-4384-92C0-FB0B70DA88A8}"/>
              </a:ext>
            </a:extLst>
          </p:cNvPr>
          <p:cNvGrpSpPr/>
          <p:nvPr/>
        </p:nvGrpSpPr>
        <p:grpSpPr>
          <a:xfrm>
            <a:off x="8818742" y="2685627"/>
            <a:ext cx="2666241" cy="962187"/>
            <a:chOff x="3017861" y="4283314"/>
            <a:chExt cx="2348073" cy="962187"/>
          </a:xfrm>
        </p:grpSpPr>
        <p:sp>
          <p:nvSpPr>
            <p:cNvPr id="32" name="TextBox 31">
              <a:extLst>
                <a:ext uri="{FF2B5EF4-FFF2-40B4-BE49-F238E27FC236}">
                  <a16:creationId xmlns:a16="http://schemas.microsoft.com/office/drawing/2014/main" id="{B3DA40D9-0BBD-4322-924B-3AE86BEEED28}"/>
                </a:ext>
              </a:extLst>
            </p:cNvPr>
            <p:cNvSpPr txBox="1"/>
            <p:nvPr/>
          </p:nvSpPr>
          <p:spPr>
            <a:xfrm>
              <a:off x="3021853" y="4560313"/>
              <a:ext cx="2344081" cy="685188"/>
            </a:xfrm>
            <a:prstGeom prst="rect">
              <a:avLst/>
            </a:prstGeom>
            <a:noFill/>
          </p:spPr>
          <p:txBody>
            <a:bodyPr wrap="square" rtlCol="0">
              <a:spAutoFit/>
            </a:bodyPr>
            <a:lstStyle/>
            <a:p>
              <a:pPr algn="ct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3" name="TextBox 32">
              <a:extLst>
                <a:ext uri="{FF2B5EF4-FFF2-40B4-BE49-F238E27FC236}">
                  <a16:creationId xmlns:a16="http://schemas.microsoft.com/office/drawing/2014/main" id="{D3365CF7-5BD1-464F-963E-FFEB48EDD3E8}"/>
                </a:ext>
              </a:extLst>
            </p:cNvPr>
            <p:cNvSpPr txBox="1"/>
            <p:nvPr/>
          </p:nvSpPr>
          <p:spPr>
            <a:xfrm>
              <a:off x="3017861" y="4283314"/>
              <a:ext cx="2324150" cy="461665"/>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متن شما در اینجا
</a:t>
              </a:r>
              <a:endParaRPr lang="ko-KR" altLang="en-US" sz="1200" b="1" dirty="0">
                <a:solidFill>
                  <a:schemeClr val="tx1">
                    <a:lumMod val="75000"/>
                    <a:lumOff val="25000"/>
                  </a:schemeClr>
                </a:solidFill>
                <a:cs typeface="B Nazanin" panose="00000400000000000000" pitchFamily="2" charset="-78"/>
              </a:endParaRPr>
            </a:p>
          </p:txBody>
        </p:sp>
      </p:grpSp>
      <p:grpSp>
        <p:nvGrpSpPr>
          <p:cNvPr id="34" name="Group 33">
            <a:extLst>
              <a:ext uri="{FF2B5EF4-FFF2-40B4-BE49-F238E27FC236}">
                <a16:creationId xmlns:a16="http://schemas.microsoft.com/office/drawing/2014/main" id="{30066C72-4D16-4225-9F63-61E934400C31}"/>
              </a:ext>
            </a:extLst>
          </p:cNvPr>
          <p:cNvGrpSpPr/>
          <p:nvPr/>
        </p:nvGrpSpPr>
        <p:grpSpPr>
          <a:xfrm>
            <a:off x="3930162" y="5252132"/>
            <a:ext cx="4331676" cy="764568"/>
            <a:chOff x="3017861" y="4283314"/>
            <a:chExt cx="2348073" cy="764568"/>
          </a:xfrm>
        </p:grpSpPr>
        <p:sp>
          <p:nvSpPr>
            <p:cNvPr id="35" name="TextBox 34">
              <a:extLst>
                <a:ext uri="{FF2B5EF4-FFF2-40B4-BE49-F238E27FC236}">
                  <a16:creationId xmlns:a16="http://schemas.microsoft.com/office/drawing/2014/main" id="{3A37AE6A-530B-46BD-B859-8B6597C07F6A}"/>
                </a:ext>
              </a:extLst>
            </p:cNvPr>
            <p:cNvSpPr txBox="1"/>
            <p:nvPr/>
          </p:nvSpPr>
          <p:spPr>
            <a:xfrm>
              <a:off x="3021853" y="4560313"/>
              <a:ext cx="2344081" cy="487569"/>
            </a:xfrm>
            <a:prstGeom prst="rect">
              <a:avLst/>
            </a:prstGeom>
            <a:noFill/>
          </p:spPr>
          <p:txBody>
            <a:bodyPr wrap="square" rtlCol="0">
              <a:spAutoFit/>
            </a:bodyPr>
            <a:lstStyle/>
            <a:p>
              <a:pPr algn="ct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6" name="TextBox 35">
              <a:extLst>
                <a:ext uri="{FF2B5EF4-FFF2-40B4-BE49-F238E27FC236}">
                  <a16:creationId xmlns:a16="http://schemas.microsoft.com/office/drawing/2014/main" id="{2949B4A0-8105-4B30-B13A-70C81EF4A044}"/>
                </a:ext>
              </a:extLst>
            </p:cNvPr>
            <p:cNvSpPr txBox="1"/>
            <p:nvPr/>
          </p:nvSpPr>
          <p:spPr>
            <a:xfrm>
              <a:off x="3017861" y="4283314"/>
              <a:ext cx="2324150" cy="461665"/>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متن شما در اینجا
</a:t>
              </a:r>
              <a:endParaRPr lang="ko-KR" altLang="en-US" sz="1200" b="1" dirty="0">
                <a:solidFill>
                  <a:schemeClr val="tx1">
                    <a:lumMod val="75000"/>
                    <a:lumOff val="25000"/>
                  </a:schemeClr>
                </a:solidFill>
                <a:cs typeface="B Nazanin" panose="00000400000000000000" pitchFamily="2" charset="-78"/>
              </a:endParaRPr>
            </a:p>
          </p:txBody>
        </p:sp>
      </p:grpSp>
      <p:sp>
        <p:nvSpPr>
          <p:cNvPr id="38" name="Oval 21">
            <a:extLst>
              <a:ext uri="{FF2B5EF4-FFF2-40B4-BE49-F238E27FC236}">
                <a16:creationId xmlns:a16="http://schemas.microsoft.com/office/drawing/2014/main" id="{DFD33112-8AC9-4706-9F0E-6F7678B02B22}"/>
              </a:ext>
            </a:extLst>
          </p:cNvPr>
          <p:cNvSpPr>
            <a:spLocks noChangeAspect="1"/>
          </p:cNvSpPr>
          <p:nvPr/>
        </p:nvSpPr>
        <p:spPr>
          <a:xfrm>
            <a:off x="5865592" y="2215697"/>
            <a:ext cx="493077" cy="49719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39" name="Rounded Rectangle 27">
            <a:extLst>
              <a:ext uri="{FF2B5EF4-FFF2-40B4-BE49-F238E27FC236}">
                <a16:creationId xmlns:a16="http://schemas.microsoft.com/office/drawing/2014/main" id="{A36B9A9F-B13F-4618-BA09-A6034746901B}"/>
              </a:ext>
            </a:extLst>
          </p:cNvPr>
          <p:cNvSpPr/>
          <p:nvPr/>
        </p:nvSpPr>
        <p:spPr>
          <a:xfrm>
            <a:off x="7202362" y="2333208"/>
            <a:ext cx="433874" cy="33327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0" name="Rounded Rectangle 7">
            <a:extLst>
              <a:ext uri="{FF2B5EF4-FFF2-40B4-BE49-F238E27FC236}">
                <a16:creationId xmlns:a16="http://schemas.microsoft.com/office/drawing/2014/main" id="{6CD596F9-7A02-4B2B-8010-B83BD7A17B82}"/>
              </a:ext>
            </a:extLst>
          </p:cNvPr>
          <p:cNvSpPr/>
          <p:nvPr/>
        </p:nvSpPr>
        <p:spPr>
          <a:xfrm>
            <a:off x="4578646" y="2285806"/>
            <a:ext cx="441114" cy="38067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1" name="Rectángulo 1">
            <a:extLst>
              <a:ext uri="{FF2B5EF4-FFF2-40B4-BE49-F238E27FC236}">
                <a16:creationId xmlns:a16="http://schemas.microsoft.com/office/drawing/2014/main" id="{92086682-5606-4F5F-8ADC-87227AA824D7}"/>
              </a:ext>
            </a:extLst>
          </p:cNvPr>
          <p:cNvSpPr/>
          <p:nvPr/>
        </p:nvSpPr>
        <p:spPr>
          <a:xfrm>
            <a:off x="0" y="0"/>
            <a:ext cx="1445954" cy="1384996"/>
          </a:xfrm>
          <a:custGeom>
            <a:avLst/>
            <a:gdLst>
              <a:gd name="f0" fmla="val 10800000"/>
              <a:gd name="f1" fmla="val 5400000"/>
              <a:gd name="f2" fmla="val 180"/>
              <a:gd name="f3" fmla="val w"/>
              <a:gd name="f4" fmla="val h"/>
              <a:gd name="f5" fmla="val 0"/>
              <a:gd name="f6" fmla="val 8966579"/>
              <a:gd name="f7" fmla="val 6871647"/>
              <a:gd name="f8" fmla="val 4299045"/>
              <a:gd name="f9" fmla="val 6858000"/>
              <a:gd name="f10" fmla="+- 0 0 -90"/>
              <a:gd name="f11" fmla="*/ f3 1 8966579"/>
              <a:gd name="f12" fmla="*/ f4 1 6871647"/>
              <a:gd name="f13" fmla="val f5"/>
              <a:gd name="f14" fmla="val f6"/>
              <a:gd name="f15" fmla="val f7"/>
              <a:gd name="f16" fmla="*/ f10 f0 1"/>
              <a:gd name="f17" fmla="+- f15 0 f13"/>
              <a:gd name="f18" fmla="+- f14 0 f13"/>
              <a:gd name="f19" fmla="*/ f16 1 f2"/>
              <a:gd name="f20" fmla="*/ f18 1 8966579"/>
              <a:gd name="f21" fmla="*/ f17 1 6871647"/>
              <a:gd name="f22" fmla="*/ 0 f18 1"/>
              <a:gd name="f23" fmla="*/ 8966579 f18 1"/>
              <a:gd name="f24" fmla="*/ 0 f17 1"/>
              <a:gd name="f25" fmla="*/ 4299045 f18 1"/>
              <a:gd name="f26" fmla="*/ 6871647 f17 1"/>
              <a:gd name="f27" fmla="*/ 6858000 f17 1"/>
              <a:gd name="f28" fmla="+- f19 0 f1"/>
              <a:gd name="f29" fmla="*/ f22 1 8966579"/>
              <a:gd name="f30" fmla="*/ f23 1 8966579"/>
              <a:gd name="f31" fmla="*/ f24 1 6871647"/>
              <a:gd name="f32" fmla="*/ f25 1 8966579"/>
              <a:gd name="f33" fmla="*/ f26 1 6871647"/>
              <a:gd name="f34" fmla="*/ f27 1 6871647"/>
              <a:gd name="f35" fmla="*/ f13 1 f20"/>
              <a:gd name="f36" fmla="*/ f14 1 f20"/>
              <a:gd name="f37" fmla="*/ f13 1 f21"/>
              <a:gd name="f38" fmla="*/ f15 1 f21"/>
              <a:gd name="f39" fmla="*/ f29 1 f20"/>
              <a:gd name="f40" fmla="*/ f31 1 f21"/>
              <a:gd name="f41" fmla="*/ f30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49" y="f54"/>
              </a:cxn>
              <a:cxn ang="f28">
                <a:pos x="f49" y="f50"/>
              </a:cxn>
            </a:cxnLst>
            <a:rect l="f45" t="f48" r="f46" b="f47"/>
            <a:pathLst>
              <a:path w="8966579" h="6871647">
                <a:moveTo>
                  <a:pt x="f5" y="f5"/>
                </a:moveTo>
                <a:lnTo>
                  <a:pt x="f6" y="f5"/>
                </a:lnTo>
                <a:lnTo>
                  <a:pt x="f8" y="f7"/>
                </a:lnTo>
                <a:lnTo>
                  <a:pt x="f5" y="f9"/>
                </a:lnTo>
                <a:lnTo>
                  <a:pt x="f5" y="f5"/>
                </a:lnTo>
                <a:close/>
              </a:path>
            </a:pathLst>
          </a:custGeom>
          <a:solidFill>
            <a:srgbClr val="F86F5C"/>
          </a:solidFill>
          <a:ln w="12701" cap="flat">
            <a:no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sp>
        <p:nvSpPr>
          <p:cNvPr id="42" name="Rectángulo 1">
            <a:extLst>
              <a:ext uri="{FF2B5EF4-FFF2-40B4-BE49-F238E27FC236}">
                <a16:creationId xmlns:a16="http://schemas.microsoft.com/office/drawing/2014/main" id="{31FE7540-625C-4CCE-84D0-0B1CC7B5A52B}"/>
              </a:ext>
            </a:extLst>
          </p:cNvPr>
          <p:cNvSpPr/>
          <p:nvPr/>
        </p:nvSpPr>
        <p:spPr>
          <a:xfrm rot="10800000">
            <a:off x="10762006" y="5473004"/>
            <a:ext cx="1445954" cy="1384996"/>
          </a:xfrm>
          <a:custGeom>
            <a:avLst/>
            <a:gdLst>
              <a:gd name="f0" fmla="val 10800000"/>
              <a:gd name="f1" fmla="val 5400000"/>
              <a:gd name="f2" fmla="val 180"/>
              <a:gd name="f3" fmla="val w"/>
              <a:gd name="f4" fmla="val h"/>
              <a:gd name="f5" fmla="val 0"/>
              <a:gd name="f6" fmla="val 8966579"/>
              <a:gd name="f7" fmla="val 6871647"/>
              <a:gd name="f8" fmla="val 4299045"/>
              <a:gd name="f9" fmla="val 6858000"/>
              <a:gd name="f10" fmla="+- 0 0 -90"/>
              <a:gd name="f11" fmla="*/ f3 1 8966579"/>
              <a:gd name="f12" fmla="*/ f4 1 6871647"/>
              <a:gd name="f13" fmla="val f5"/>
              <a:gd name="f14" fmla="val f6"/>
              <a:gd name="f15" fmla="val f7"/>
              <a:gd name="f16" fmla="*/ f10 f0 1"/>
              <a:gd name="f17" fmla="+- f15 0 f13"/>
              <a:gd name="f18" fmla="+- f14 0 f13"/>
              <a:gd name="f19" fmla="*/ f16 1 f2"/>
              <a:gd name="f20" fmla="*/ f18 1 8966579"/>
              <a:gd name="f21" fmla="*/ f17 1 6871647"/>
              <a:gd name="f22" fmla="*/ 0 f18 1"/>
              <a:gd name="f23" fmla="*/ 8966579 f18 1"/>
              <a:gd name="f24" fmla="*/ 0 f17 1"/>
              <a:gd name="f25" fmla="*/ 4299045 f18 1"/>
              <a:gd name="f26" fmla="*/ 6871647 f17 1"/>
              <a:gd name="f27" fmla="*/ 6858000 f17 1"/>
              <a:gd name="f28" fmla="+- f19 0 f1"/>
              <a:gd name="f29" fmla="*/ f22 1 8966579"/>
              <a:gd name="f30" fmla="*/ f23 1 8966579"/>
              <a:gd name="f31" fmla="*/ f24 1 6871647"/>
              <a:gd name="f32" fmla="*/ f25 1 8966579"/>
              <a:gd name="f33" fmla="*/ f26 1 6871647"/>
              <a:gd name="f34" fmla="*/ f27 1 6871647"/>
              <a:gd name="f35" fmla="*/ f13 1 f20"/>
              <a:gd name="f36" fmla="*/ f14 1 f20"/>
              <a:gd name="f37" fmla="*/ f13 1 f21"/>
              <a:gd name="f38" fmla="*/ f15 1 f21"/>
              <a:gd name="f39" fmla="*/ f29 1 f20"/>
              <a:gd name="f40" fmla="*/ f31 1 f21"/>
              <a:gd name="f41" fmla="*/ f30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49" y="f54"/>
              </a:cxn>
              <a:cxn ang="f28">
                <a:pos x="f49" y="f50"/>
              </a:cxn>
            </a:cxnLst>
            <a:rect l="f45" t="f48" r="f46" b="f47"/>
            <a:pathLst>
              <a:path w="8966579" h="6871647">
                <a:moveTo>
                  <a:pt x="f5" y="f5"/>
                </a:moveTo>
                <a:lnTo>
                  <a:pt x="f6" y="f5"/>
                </a:lnTo>
                <a:lnTo>
                  <a:pt x="f8" y="f7"/>
                </a:lnTo>
                <a:lnTo>
                  <a:pt x="f5" y="f9"/>
                </a:lnTo>
                <a:lnTo>
                  <a:pt x="f5" y="f5"/>
                </a:lnTo>
                <a:close/>
              </a:path>
            </a:pathLst>
          </a:custGeom>
          <a:solidFill>
            <a:srgbClr val="F86F5C"/>
          </a:solidFill>
          <a:ln w="12701" cap="flat">
            <a:no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dirty="0">
              <a:solidFill>
                <a:srgbClr val="FFFFFF"/>
              </a:solidFill>
              <a:uFillTx/>
              <a:latin typeface="Calibri"/>
              <a:cs typeface="B Nazanin" panose="00000400000000000000" pitchFamily="2" charset="-78"/>
            </a:endParaRPr>
          </a:p>
        </p:txBody>
      </p:sp>
      <p:pic>
        <p:nvPicPr>
          <p:cNvPr id="46" name="Imagen 45">
            <a:extLst>
              <a:ext uri="{FF2B5EF4-FFF2-40B4-BE49-F238E27FC236}">
                <a16:creationId xmlns:a16="http://schemas.microsoft.com/office/drawing/2014/main" id="{88B17E48-77BD-4634-9403-70DA79D13E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0204" y="1746128"/>
            <a:ext cx="4367501" cy="2911667"/>
          </a:xfrm>
          <a:prstGeom prst="rect">
            <a:avLst/>
          </a:prstGeom>
          <a:effectLst>
            <a:softEdge rad="406400"/>
          </a:effectLst>
        </p:spPr>
      </p:pic>
    </p:spTree>
    <p:extLst>
      <p:ext uri="{BB962C8B-B14F-4D97-AF65-F5344CB8AC3E}">
        <p14:creationId xmlns:p14="http://schemas.microsoft.com/office/powerpoint/2010/main" val="2876074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ccuracy and quality control in assembly welding processes.  design engineer examining and fitting of assembly welding jig at engineering part production line in automobile manufacturing. - ingenieria industrial fotografías e imágenes de stock">
            <a:extLst>
              <a:ext uri="{FF2B5EF4-FFF2-40B4-BE49-F238E27FC236}">
                <a16:creationId xmlns:a16="http://schemas.microsoft.com/office/drawing/2014/main" id="{4FE6F60D-78CA-415A-8895-C1B36F38A932}"/>
              </a:ext>
            </a:extLst>
          </p:cNvPr>
          <p:cNvPicPr>
            <a:picLocks noGrp="1" noChangeAspect="1" noChangeArrowheads="1"/>
          </p:cNvPicPr>
          <p:nvPr>
            <p:ph type="pic" idx="14"/>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8" name="Rectangle 1">
            <a:extLst>
              <a:ext uri="{FF2B5EF4-FFF2-40B4-BE49-F238E27FC236}">
                <a16:creationId xmlns:a16="http://schemas.microsoft.com/office/drawing/2014/main" id="{29299401-3F19-4B67-911D-48BD1943FA47}"/>
              </a:ext>
            </a:extLst>
          </p:cNvPr>
          <p:cNvSpPr/>
          <p:nvPr/>
        </p:nvSpPr>
        <p:spPr>
          <a:xfrm>
            <a:off x="5963055" y="549569"/>
            <a:ext cx="5486400" cy="1152128"/>
          </a:xfrm>
          <a:prstGeom prst="rect">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a:cs typeface="B Nazanin" panose="00000400000000000000" pitchFamily="2" charset="-78"/>
            </a:endParaRPr>
          </a:p>
        </p:txBody>
      </p:sp>
      <p:sp>
        <p:nvSpPr>
          <p:cNvPr id="29" name="Rectangle 4">
            <a:extLst>
              <a:ext uri="{FF2B5EF4-FFF2-40B4-BE49-F238E27FC236}">
                <a16:creationId xmlns:a16="http://schemas.microsoft.com/office/drawing/2014/main" id="{A30A7E01-DD0E-4051-B154-425CE3D21431}"/>
              </a:ext>
            </a:extLst>
          </p:cNvPr>
          <p:cNvSpPr/>
          <p:nvPr/>
        </p:nvSpPr>
        <p:spPr>
          <a:xfrm>
            <a:off x="210164" y="4797152"/>
            <a:ext cx="5228944" cy="1440160"/>
          </a:xfrm>
          <a:prstGeom prst="rect">
            <a:avLst/>
          </a:prstGeom>
          <a:solidFill>
            <a:srgbClr val="37456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cs typeface="B Nazanin" panose="00000400000000000000" pitchFamily="2" charset="-78"/>
            </a:endParaRPr>
          </a:p>
        </p:txBody>
      </p:sp>
      <p:sp>
        <p:nvSpPr>
          <p:cNvPr id="30" name="Text Placeholder 13">
            <a:extLst>
              <a:ext uri="{FF2B5EF4-FFF2-40B4-BE49-F238E27FC236}">
                <a16:creationId xmlns:a16="http://schemas.microsoft.com/office/drawing/2014/main" id="{C5EE7B64-E772-41FB-A26B-2881CBC12043}"/>
              </a:ext>
            </a:extLst>
          </p:cNvPr>
          <p:cNvSpPr txBox="1">
            <a:spLocks/>
          </p:cNvSpPr>
          <p:nvPr/>
        </p:nvSpPr>
        <p:spPr>
          <a:xfrm>
            <a:off x="760023" y="4941168"/>
            <a:ext cx="4104456" cy="115212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80000"/>
              </a:lnSpc>
              <a:buNone/>
            </a:pPr>
            <a:r>
              <a:rPr lang="fa-IR" altLang="ko-KR" sz="3600" b="1" dirty="0">
                <a:solidFill>
                  <a:schemeClr val="bg1"/>
                </a:solidFill>
                <a:latin typeface="+mj-lt"/>
                <a:cs typeface="B Nazanin" panose="00000400000000000000" pitchFamily="2" charset="-78"/>
              </a:rPr>
              <a:t>نمونه ارائه ساده</a:t>
            </a:r>
            <a:endParaRPr lang="en-US" altLang="ko-KR" sz="3600" b="1" dirty="0">
              <a:solidFill>
                <a:schemeClr val="bg1"/>
              </a:solidFill>
              <a:latin typeface="+mj-lt"/>
              <a:cs typeface="B Nazanin" panose="00000400000000000000" pitchFamily="2" charset="-78"/>
            </a:endParaRPr>
          </a:p>
        </p:txBody>
      </p:sp>
      <p:sp>
        <p:nvSpPr>
          <p:cNvPr id="40" name="TextBox 39">
            <a:extLst>
              <a:ext uri="{FF2B5EF4-FFF2-40B4-BE49-F238E27FC236}">
                <a16:creationId xmlns:a16="http://schemas.microsoft.com/office/drawing/2014/main" id="{E34FD098-DE61-4074-9CCC-A30AEF5284FF}"/>
              </a:ext>
            </a:extLst>
          </p:cNvPr>
          <p:cNvSpPr txBox="1"/>
          <p:nvPr/>
        </p:nvSpPr>
        <p:spPr>
          <a:xfrm>
            <a:off x="6208046" y="1233760"/>
            <a:ext cx="1178003" cy="307777"/>
          </a:xfrm>
          <a:prstGeom prst="rect">
            <a:avLst/>
          </a:prstGeom>
          <a:noFill/>
        </p:spPr>
        <p:txBody>
          <a:bodyPr wrap="square" rtlCol="0" anchor="ctr">
            <a:spAutoFit/>
          </a:bodyPr>
          <a:lstStyle/>
          <a:p>
            <a:pPr algn="ctr" rtl="1"/>
            <a:r>
              <a:rPr lang="fa-IR" altLang="ko-KR" sz="1400" b="1" dirty="0">
                <a:solidFill>
                  <a:schemeClr val="bg1"/>
                </a:solidFill>
                <a:cs typeface="B Nazanin" panose="00000400000000000000" pitchFamily="2" charset="-78"/>
              </a:rPr>
              <a:t>عنوان</a:t>
            </a:r>
            <a:endParaRPr lang="ko-KR" altLang="en-US" sz="1400" b="1" dirty="0">
              <a:solidFill>
                <a:schemeClr val="bg1"/>
              </a:solidFill>
              <a:cs typeface="B Nazanin" panose="00000400000000000000" pitchFamily="2" charset="-78"/>
            </a:endParaRPr>
          </a:p>
        </p:txBody>
      </p:sp>
      <p:sp>
        <p:nvSpPr>
          <p:cNvPr id="41" name="TextBox 40">
            <a:extLst>
              <a:ext uri="{FF2B5EF4-FFF2-40B4-BE49-F238E27FC236}">
                <a16:creationId xmlns:a16="http://schemas.microsoft.com/office/drawing/2014/main" id="{C96D3A33-43E0-4D79-BD71-B2E62FCB3C9A}"/>
              </a:ext>
            </a:extLst>
          </p:cNvPr>
          <p:cNvSpPr txBox="1"/>
          <p:nvPr/>
        </p:nvSpPr>
        <p:spPr>
          <a:xfrm>
            <a:off x="7475238" y="1233760"/>
            <a:ext cx="1178003" cy="307777"/>
          </a:xfrm>
          <a:prstGeom prst="rect">
            <a:avLst/>
          </a:prstGeom>
          <a:noFill/>
        </p:spPr>
        <p:txBody>
          <a:bodyPr wrap="square" rtlCol="0" anchor="ctr">
            <a:spAutoFit/>
          </a:bodyPr>
          <a:lstStyle/>
          <a:p>
            <a:pPr algn="ctr" rtl="1"/>
            <a:r>
              <a:rPr lang="fa-IR" altLang="ko-KR" sz="1400" b="1" dirty="0">
                <a:solidFill>
                  <a:schemeClr val="bg1"/>
                </a:solidFill>
                <a:cs typeface="B Nazanin" panose="00000400000000000000" pitchFamily="2" charset="-78"/>
              </a:rPr>
              <a:t>عنوان</a:t>
            </a:r>
            <a:endParaRPr lang="ko-KR" altLang="en-US" sz="1400" b="1" dirty="0">
              <a:solidFill>
                <a:schemeClr val="bg1"/>
              </a:solidFill>
              <a:cs typeface="B Nazanin" panose="00000400000000000000" pitchFamily="2" charset="-78"/>
            </a:endParaRPr>
          </a:p>
        </p:txBody>
      </p:sp>
      <p:sp>
        <p:nvSpPr>
          <p:cNvPr id="42" name="TextBox 41">
            <a:extLst>
              <a:ext uri="{FF2B5EF4-FFF2-40B4-BE49-F238E27FC236}">
                <a16:creationId xmlns:a16="http://schemas.microsoft.com/office/drawing/2014/main" id="{9028BC41-F8A0-4B90-9542-7385EA1D7E82}"/>
              </a:ext>
            </a:extLst>
          </p:cNvPr>
          <p:cNvSpPr txBox="1"/>
          <p:nvPr/>
        </p:nvSpPr>
        <p:spPr>
          <a:xfrm>
            <a:off x="8742430" y="1233760"/>
            <a:ext cx="1178003" cy="307777"/>
          </a:xfrm>
          <a:prstGeom prst="rect">
            <a:avLst/>
          </a:prstGeom>
          <a:noFill/>
        </p:spPr>
        <p:txBody>
          <a:bodyPr wrap="square" rtlCol="0" anchor="ctr">
            <a:spAutoFit/>
          </a:bodyPr>
          <a:lstStyle/>
          <a:p>
            <a:pPr algn="ctr" rtl="1"/>
            <a:r>
              <a:rPr lang="fa-IR" altLang="ko-KR" sz="1400" b="1" dirty="0">
                <a:solidFill>
                  <a:schemeClr val="bg1"/>
                </a:solidFill>
                <a:cs typeface="B Nazanin" panose="00000400000000000000" pitchFamily="2" charset="-78"/>
              </a:rPr>
              <a:t>عنوان</a:t>
            </a:r>
            <a:endParaRPr lang="ko-KR" altLang="en-US" sz="1400" b="1" dirty="0">
              <a:solidFill>
                <a:schemeClr val="bg1"/>
              </a:solidFill>
              <a:cs typeface="B Nazanin" panose="00000400000000000000" pitchFamily="2" charset="-78"/>
            </a:endParaRPr>
          </a:p>
        </p:txBody>
      </p:sp>
      <p:grpSp>
        <p:nvGrpSpPr>
          <p:cNvPr id="43" name="Group 18">
            <a:extLst>
              <a:ext uri="{FF2B5EF4-FFF2-40B4-BE49-F238E27FC236}">
                <a16:creationId xmlns:a16="http://schemas.microsoft.com/office/drawing/2014/main" id="{5E051CE3-968F-4AB3-B630-4F4864209C7F}"/>
              </a:ext>
            </a:extLst>
          </p:cNvPr>
          <p:cNvGrpSpPr/>
          <p:nvPr/>
        </p:nvGrpSpPr>
        <p:grpSpPr>
          <a:xfrm>
            <a:off x="6054838" y="1903195"/>
            <a:ext cx="5394617" cy="1283370"/>
            <a:chOff x="4822352" y="1916832"/>
            <a:chExt cx="3422056" cy="1283370"/>
          </a:xfrm>
        </p:grpSpPr>
        <p:sp>
          <p:nvSpPr>
            <p:cNvPr id="44" name="Text Placeholder 10">
              <a:extLst>
                <a:ext uri="{FF2B5EF4-FFF2-40B4-BE49-F238E27FC236}">
                  <a16:creationId xmlns:a16="http://schemas.microsoft.com/office/drawing/2014/main" id="{042E72E8-135C-4FB0-882C-193E0910871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10000"/>
                </a:lnSpc>
                <a:buNone/>
              </a:pPr>
              <a:r>
                <a:rPr lang="fa-IR" altLang="ko-KR" sz="2000" b="1" dirty="0">
                  <a:solidFill>
                    <a:schemeClr val="tx1">
                      <a:lumMod val="75000"/>
                      <a:lumOff val="25000"/>
                    </a:schemeClr>
                  </a:solidFill>
                  <a:cs typeface="B Nazanin" panose="00000400000000000000" pitchFamily="2" charset="-78"/>
                </a:rPr>
                <a:t>نمونه کارها طراحی شده</a:t>
              </a:r>
              <a:endParaRPr lang="en-US" altLang="ko-KR" sz="2000" b="1" dirty="0">
                <a:solidFill>
                  <a:schemeClr val="tx1">
                    <a:lumMod val="75000"/>
                    <a:lumOff val="25000"/>
                  </a:schemeClr>
                </a:solidFill>
                <a:cs typeface="B Nazanin" panose="00000400000000000000" pitchFamily="2" charset="-78"/>
              </a:endParaRPr>
            </a:p>
          </p:txBody>
        </p:sp>
        <p:sp>
          <p:nvSpPr>
            <p:cNvPr id="45" name="TextBox 44">
              <a:extLst>
                <a:ext uri="{FF2B5EF4-FFF2-40B4-BE49-F238E27FC236}">
                  <a16:creationId xmlns:a16="http://schemas.microsoft.com/office/drawing/2014/main" id="{BCC837A9-3FC0-4CDE-835F-D8F7FE760420}"/>
                </a:ext>
              </a:extLst>
            </p:cNvPr>
            <p:cNvSpPr txBox="1"/>
            <p:nvPr/>
          </p:nvSpPr>
          <p:spPr>
            <a:xfrm>
              <a:off x="4822352" y="2276872"/>
              <a:ext cx="3422056" cy="923330"/>
            </a:xfrm>
            <a:prstGeom prst="rect">
              <a:avLst/>
            </a:prstGeom>
            <a:noFill/>
          </p:spPr>
          <p:txBody>
            <a:bodyPr wrap="square" rtlCol="0">
              <a:spAutoFit/>
            </a:bodyPr>
            <a:lstStyle/>
            <a:p>
              <a:pPr algn="r" rtl="1"/>
              <a:r>
                <a:rPr lang="fa-IR" sz="14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a:t>
              </a:r>
              <a:endParaRPr lang="en-US" altLang="ko-KR" sz="1400" dirty="0">
                <a:solidFill>
                  <a:schemeClr val="tx1">
                    <a:lumMod val="75000"/>
                    <a:lumOff val="25000"/>
                  </a:schemeClr>
                </a:solidFill>
                <a:cs typeface="B Nazanin" panose="00000400000000000000" pitchFamily="2" charset="-78"/>
              </a:endParaRPr>
            </a:p>
            <a:p>
              <a:pPr algn="r" rtl="1"/>
              <a:r>
                <a:rPr lang="fa-IR" altLang="ko-KR" sz="1400" dirty="0">
                  <a:solidFill>
                    <a:schemeClr val="tx1">
                      <a:lumMod val="75000"/>
                      <a:lumOff val="25000"/>
                    </a:schemeClr>
                  </a:solidFill>
                  <a:cs typeface="B Nazanin" panose="00000400000000000000" pitchFamily="2" charset="-78"/>
                </a:rPr>
                <a:t>یک پاورپوینت مدرن ارائه دهید که به زیبایی طراحی شده است.     </a:t>
              </a:r>
              <a:r>
                <a:rPr lang="fa-IR" altLang="ko-KR" sz="1200" dirty="0">
                  <a:solidFill>
                    <a:schemeClr val="tx1">
                      <a:lumMod val="75000"/>
                      <a:lumOff val="25000"/>
                    </a:schemeClr>
                  </a:solidFill>
                  <a:cs typeface="B Nazanin" panose="00000400000000000000" pitchFamily="2" charset="-78"/>
                </a:rPr>
                <a:t>
</a:t>
              </a:r>
              <a:endParaRPr lang="ko-KR" altLang="en-US" sz="1200" dirty="0">
                <a:solidFill>
                  <a:schemeClr val="tx1">
                    <a:lumMod val="75000"/>
                    <a:lumOff val="25000"/>
                  </a:schemeClr>
                </a:solidFill>
                <a:cs typeface="B Nazanin" panose="00000400000000000000" pitchFamily="2" charset="-78"/>
              </a:endParaRPr>
            </a:p>
          </p:txBody>
        </p:sp>
      </p:grpSp>
      <p:sp>
        <p:nvSpPr>
          <p:cNvPr id="47" name="TextBox 46">
            <a:extLst>
              <a:ext uri="{FF2B5EF4-FFF2-40B4-BE49-F238E27FC236}">
                <a16:creationId xmlns:a16="http://schemas.microsoft.com/office/drawing/2014/main" id="{8211CCA3-B90F-4A91-B5AA-A7773276CEB4}"/>
              </a:ext>
            </a:extLst>
          </p:cNvPr>
          <p:cNvSpPr txBox="1"/>
          <p:nvPr/>
        </p:nvSpPr>
        <p:spPr>
          <a:xfrm>
            <a:off x="6111988" y="3884419"/>
            <a:ext cx="2541348" cy="276999"/>
          </a:xfrm>
          <a:prstGeom prst="rect">
            <a:avLst/>
          </a:prstGeom>
          <a:solidFill>
            <a:srgbClr val="374562"/>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48" name="TextBox 47">
            <a:extLst>
              <a:ext uri="{FF2B5EF4-FFF2-40B4-BE49-F238E27FC236}">
                <a16:creationId xmlns:a16="http://schemas.microsoft.com/office/drawing/2014/main" id="{82E24E0A-D6D7-4D30-A18F-DA1A2FDD690A}"/>
              </a:ext>
            </a:extLst>
          </p:cNvPr>
          <p:cNvSpPr txBox="1"/>
          <p:nvPr/>
        </p:nvSpPr>
        <p:spPr>
          <a:xfrm>
            <a:off x="6111989" y="4142204"/>
            <a:ext cx="2541347" cy="685188"/>
          </a:xfrm>
          <a:prstGeom prst="rect">
            <a:avLst/>
          </a:prstGeom>
          <a:noFill/>
        </p:spPr>
        <p:txBody>
          <a:bodyPr wrap="square" rtlCol="0">
            <a:spAutoFit/>
          </a:bodyPr>
          <a:lstStyle/>
          <a:p>
            <a:pPr marL="0" algn="just" rtl="1" eaLnBrk="1" latinLnBrk="0" hangingPunct="1">
              <a:lnSpc>
                <a:spcPct val="107000"/>
              </a:lnSpc>
              <a:spcBef>
                <a:spcPts val="0"/>
              </a:spcBef>
              <a:spcAft>
                <a:spcPts val="800"/>
              </a:spcAft>
            </a:pPr>
            <a:r>
              <a:rPr lang="fa-IR" sz="1200" kern="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fa-IR" sz="1000" dirty="0">
              <a:solidFill>
                <a:schemeClr val="tx1">
                  <a:lumMod val="75000"/>
                  <a:lumOff val="25000"/>
                </a:schemeClr>
              </a:solidFill>
              <a:effectLst/>
              <a:cs typeface="B Nazanin" panose="00000400000000000000" pitchFamily="2" charset="-78"/>
            </a:endParaRPr>
          </a:p>
        </p:txBody>
      </p:sp>
      <p:sp>
        <p:nvSpPr>
          <p:cNvPr id="50" name="TextBox 49">
            <a:extLst>
              <a:ext uri="{FF2B5EF4-FFF2-40B4-BE49-F238E27FC236}">
                <a16:creationId xmlns:a16="http://schemas.microsoft.com/office/drawing/2014/main" id="{378E0F66-A8A7-48B5-B8FE-93D3135BF8C6}"/>
              </a:ext>
            </a:extLst>
          </p:cNvPr>
          <p:cNvSpPr txBox="1"/>
          <p:nvPr/>
        </p:nvSpPr>
        <p:spPr>
          <a:xfrm>
            <a:off x="8781648" y="3884419"/>
            <a:ext cx="2541348" cy="276999"/>
          </a:xfrm>
          <a:prstGeom prst="rect">
            <a:avLst/>
          </a:prstGeom>
          <a:solidFill>
            <a:srgbClr val="F86F5C"/>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51" name="TextBox 50">
            <a:extLst>
              <a:ext uri="{FF2B5EF4-FFF2-40B4-BE49-F238E27FC236}">
                <a16:creationId xmlns:a16="http://schemas.microsoft.com/office/drawing/2014/main" id="{385BCF5F-7928-471E-AD5B-ED821C102523}"/>
              </a:ext>
            </a:extLst>
          </p:cNvPr>
          <p:cNvSpPr txBox="1"/>
          <p:nvPr/>
        </p:nvSpPr>
        <p:spPr>
          <a:xfrm>
            <a:off x="8781649" y="4142204"/>
            <a:ext cx="2541347" cy="685188"/>
          </a:xfrm>
          <a:prstGeom prst="rect">
            <a:avLst/>
          </a:prstGeom>
          <a:noFill/>
        </p:spPr>
        <p:txBody>
          <a:bodyPr wrap="square" rtlCol="0">
            <a:spAutoFit/>
          </a:bodyPr>
          <a:lstStyle/>
          <a:p>
            <a:pPr marL="0" algn="just" rtl="1" eaLnBrk="1" latinLnBrk="0" hangingPunct="1">
              <a:lnSpc>
                <a:spcPct val="107000"/>
              </a:lnSpc>
              <a:spcBef>
                <a:spcPts val="0"/>
              </a:spcBef>
              <a:spcAft>
                <a:spcPts val="800"/>
              </a:spcAft>
            </a:pPr>
            <a:r>
              <a:rPr lang="fa-IR" sz="1200" kern="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fa-IR" sz="1000" dirty="0">
              <a:solidFill>
                <a:schemeClr val="tx1">
                  <a:lumMod val="75000"/>
                  <a:lumOff val="25000"/>
                </a:schemeClr>
              </a:solidFill>
              <a:effectLst/>
              <a:cs typeface="B Nazanin" panose="00000400000000000000" pitchFamily="2" charset="-78"/>
            </a:endParaRPr>
          </a:p>
        </p:txBody>
      </p:sp>
      <p:sp>
        <p:nvSpPr>
          <p:cNvPr id="53" name="TextBox 52">
            <a:extLst>
              <a:ext uri="{FF2B5EF4-FFF2-40B4-BE49-F238E27FC236}">
                <a16:creationId xmlns:a16="http://schemas.microsoft.com/office/drawing/2014/main" id="{C4E4DE75-3044-4BAD-9F1B-F75B9A64613E}"/>
              </a:ext>
            </a:extLst>
          </p:cNvPr>
          <p:cNvSpPr txBox="1"/>
          <p:nvPr/>
        </p:nvSpPr>
        <p:spPr>
          <a:xfrm>
            <a:off x="6111988" y="5259072"/>
            <a:ext cx="2541348" cy="276999"/>
          </a:xfrm>
          <a:prstGeom prst="rect">
            <a:avLst/>
          </a:prstGeom>
          <a:solidFill>
            <a:srgbClr val="F86F5C"/>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54" name="TextBox 53">
            <a:extLst>
              <a:ext uri="{FF2B5EF4-FFF2-40B4-BE49-F238E27FC236}">
                <a16:creationId xmlns:a16="http://schemas.microsoft.com/office/drawing/2014/main" id="{E8451E78-4C53-43B5-A4FA-34F1872E2288}"/>
              </a:ext>
            </a:extLst>
          </p:cNvPr>
          <p:cNvSpPr txBox="1"/>
          <p:nvPr/>
        </p:nvSpPr>
        <p:spPr>
          <a:xfrm>
            <a:off x="6111989" y="5516857"/>
            <a:ext cx="2541347" cy="685188"/>
          </a:xfrm>
          <a:prstGeom prst="rect">
            <a:avLst/>
          </a:prstGeom>
          <a:noFill/>
        </p:spPr>
        <p:txBody>
          <a:bodyPr wrap="square" rtlCol="0">
            <a:spAutoFit/>
          </a:bodyPr>
          <a:lstStyle/>
          <a:p>
            <a:pPr marL="0" algn="just" rtl="1" eaLnBrk="1" latinLnBrk="0" hangingPunct="1">
              <a:lnSpc>
                <a:spcPct val="107000"/>
              </a:lnSpc>
              <a:spcBef>
                <a:spcPts val="0"/>
              </a:spcBef>
              <a:spcAft>
                <a:spcPts val="800"/>
              </a:spcAft>
            </a:pPr>
            <a:r>
              <a:rPr lang="fa-IR" sz="1200" kern="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fa-IR" sz="1000" dirty="0">
              <a:solidFill>
                <a:schemeClr val="tx1">
                  <a:lumMod val="75000"/>
                  <a:lumOff val="25000"/>
                </a:schemeClr>
              </a:solidFill>
              <a:effectLst/>
              <a:cs typeface="B Nazanin" panose="00000400000000000000" pitchFamily="2" charset="-78"/>
            </a:endParaRPr>
          </a:p>
        </p:txBody>
      </p:sp>
      <p:sp>
        <p:nvSpPr>
          <p:cNvPr id="56" name="TextBox 55">
            <a:extLst>
              <a:ext uri="{FF2B5EF4-FFF2-40B4-BE49-F238E27FC236}">
                <a16:creationId xmlns:a16="http://schemas.microsoft.com/office/drawing/2014/main" id="{09EAAD31-7EC7-44C8-AEAC-664C22E649CC}"/>
              </a:ext>
            </a:extLst>
          </p:cNvPr>
          <p:cNvSpPr txBox="1"/>
          <p:nvPr/>
        </p:nvSpPr>
        <p:spPr>
          <a:xfrm>
            <a:off x="8781648" y="5259072"/>
            <a:ext cx="2541348" cy="276999"/>
          </a:xfrm>
          <a:prstGeom prst="rect">
            <a:avLst/>
          </a:prstGeom>
          <a:solidFill>
            <a:srgbClr val="374562"/>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57" name="TextBox 56">
            <a:extLst>
              <a:ext uri="{FF2B5EF4-FFF2-40B4-BE49-F238E27FC236}">
                <a16:creationId xmlns:a16="http://schemas.microsoft.com/office/drawing/2014/main" id="{B4222F89-9820-40FA-B01E-E64A52F6C575}"/>
              </a:ext>
            </a:extLst>
          </p:cNvPr>
          <p:cNvSpPr txBox="1"/>
          <p:nvPr/>
        </p:nvSpPr>
        <p:spPr>
          <a:xfrm>
            <a:off x="8781649" y="5516857"/>
            <a:ext cx="2541347" cy="685188"/>
          </a:xfrm>
          <a:prstGeom prst="rect">
            <a:avLst/>
          </a:prstGeom>
          <a:noFill/>
        </p:spPr>
        <p:txBody>
          <a:bodyPr wrap="square" rtlCol="0">
            <a:spAutoFit/>
          </a:bodyPr>
          <a:lstStyle/>
          <a:p>
            <a:pPr marL="0" algn="just" rtl="1" eaLnBrk="1" latinLnBrk="0" hangingPunct="1">
              <a:lnSpc>
                <a:spcPct val="107000"/>
              </a:lnSpc>
              <a:spcBef>
                <a:spcPts val="0"/>
              </a:spcBef>
              <a:spcAft>
                <a:spcPts val="800"/>
              </a:spcAft>
            </a:pPr>
            <a:r>
              <a:rPr lang="fa-IR" sz="1200" kern="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حاوی گزینه های ویرایش پذیری است و شما می توانید آن را به صورتی که می خواهید ویرایش کنید.</a:t>
            </a:r>
            <a:endParaRPr lang="fa-IR" sz="1000" dirty="0">
              <a:solidFill>
                <a:schemeClr val="tx1">
                  <a:lumMod val="75000"/>
                  <a:lumOff val="25000"/>
                </a:schemeClr>
              </a:solidFill>
              <a:effectLst/>
              <a:cs typeface="B Nazanin" panose="00000400000000000000" pitchFamily="2" charset="-78"/>
            </a:endParaRPr>
          </a:p>
        </p:txBody>
      </p:sp>
      <p:sp>
        <p:nvSpPr>
          <p:cNvPr id="32" name="TextBox 31">
            <a:extLst>
              <a:ext uri="{FF2B5EF4-FFF2-40B4-BE49-F238E27FC236}">
                <a16:creationId xmlns:a16="http://schemas.microsoft.com/office/drawing/2014/main" id="{C51AF891-71C7-44E3-BDAE-E9F47BD7E794}"/>
              </a:ext>
            </a:extLst>
          </p:cNvPr>
          <p:cNvSpPr txBox="1"/>
          <p:nvPr/>
        </p:nvSpPr>
        <p:spPr>
          <a:xfrm>
            <a:off x="10009622" y="1233760"/>
            <a:ext cx="1178003" cy="307777"/>
          </a:xfrm>
          <a:prstGeom prst="rect">
            <a:avLst/>
          </a:prstGeom>
          <a:noFill/>
        </p:spPr>
        <p:txBody>
          <a:bodyPr wrap="square" rtlCol="0" anchor="ctr">
            <a:spAutoFit/>
          </a:bodyPr>
          <a:lstStyle/>
          <a:p>
            <a:pPr algn="ctr" rtl="1"/>
            <a:r>
              <a:rPr lang="fa-IR" altLang="ko-KR" sz="1400" b="1" dirty="0">
                <a:solidFill>
                  <a:schemeClr val="bg1"/>
                </a:solidFill>
                <a:cs typeface="B Nazanin" panose="00000400000000000000" pitchFamily="2" charset="-78"/>
              </a:rPr>
              <a:t>عنوان</a:t>
            </a:r>
            <a:endParaRPr lang="ko-KR" altLang="en-US" sz="1400" b="1" dirty="0">
              <a:solidFill>
                <a:schemeClr val="bg1"/>
              </a:solidFill>
              <a:cs typeface="B Nazanin" panose="00000400000000000000" pitchFamily="2" charset="-78"/>
            </a:endParaRPr>
          </a:p>
        </p:txBody>
      </p:sp>
      <p:grpSp>
        <p:nvGrpSpPr>
          <p:cNvPr id="37" name="Group 36">
            <a:extLst>
              <a:ext uri="{FF2B5EF4-FFF2-40B4-BE49-F238E27FC236}">
                <a16:creationId xmlns:a16="http://schemas.microsoft.com/office/drawing/2014/main" id="{D52C51DE-4257-4A24-8F26-1471433A434C}"/>
              </a:ext>
            </a:extLst>
          </p:cNvPr>
          <p:cNvGrpSpPr/>
          <p:nvPr/>
        </p:nvGrpSpPr>
        <p:grpSpPr>
          <a:xfrm>
            <a:off x="8989972" y="798972"/>
            <a:ext cx="682918" cy="289222"/>
            <a:chOff x="113572" y="3059144"/>
            <a:chExt cx="2324346" cy="984385"/>
          </a:xfrm>
          <a:solidFill>
            <a:schemeClr val="bg1"/>
          </a:solidFill>
        </p:grpSpPr>
        <p:sp>
          <p:nvSpPr>
            <p:cNvPr id="38" name="Freeform: Shape 37">
              <a:extLst>
                <a:ext uri="{FF2B5EF4-FFF2-40B4-BE49-F238E27FC236}">
                  <a16:creationId xmlns:a16="http://schemas.microsoft.com/office/drawing/2014/main" id="{272AAA54-C22C-459B-8A21-18A5AEDA18F8}"/>
                </a:ext>
              </a:extLst>
            </p:cNvPr>
            <p:cNvSpPr/>
            <p:nvPr/>
          </p:nvSpPr>
          <p:spPr>
            <a:xfrm>
              <a:off x="327442" y="3059144"/>
              <a:ext cx="1805774" cy="551413"/>
            </a:xfrm>
            <a:custGeom>
              <a:avLst/>
              <a:gdLst>
                <a:gd name="connsiteX0" fmla="*/ 64619 w 8543357"/>
                <a:gd name="connsiteY0" fmla="*/ 1683850 h 2608811"/>
                <a:gd name="connsiteX1" fmla="*/ 64619 w 8543357"/>
                <a:gd name="connsiteY1" fmla="*/ 1922096 h 2608811"/>
                <a:gd name="connsiteX2" fmla="*/ 148706 w 8543357"/>
                <a:gd name="connsiteY2" fmla="*/ 2006183 h 2608811"/>
                <a:gd name="connsiteX3" fmla="*/ 520093 w 8543357"/>
                <a:gd name="connsiteY3" fmla="*/ 2006183 h 2608811"/>
                <a:gd name="connsiteX4" fmla="*/ 562136 w 8543357"/>
                <a:gd name="connsiteY4" fmla="*/ 1978154 h 2608811"/>
                <a:gd name="connsiteX5" fmla="*/ 667241 w 8543357"/>
                <a:gd name="connsiteY5" fmla="*/ 1831006 h 2608811"/>
                <a:gd name="connsiteX6" fmla="*/ 625197 w 8543357"/>
                <a:gd name="connsiteY6" fmla="*/ 1683850 h 2608811"/>
                <a:gd name="connsiteX7" fmla="*/ 64619 w 8543357"/>
                <a:gd name="connsiteY7" fmla="*/ 1683850 h 2608811"/>
                <a:gd name="connsiteX8" fmla="*/ 4556251 w 8543357"/>
                <a:gd name="connsiteY8" fmla="*/ 1270428 h 2608811"/>
                <a:gd name="connsiteX9" fmla="*/ 4514208 w 8543357"/>
                <a:gd name="connsiteY9" fmla="*/ 1284443 h 2608811"/>
                <a:gd name="connsiteX10" fmla="*/ 4514208 w 8543357"/>
                <a:gd name="connsiteY10" fmla="*/ 2195382 h 2608811"/>
                <a:gd name="connsiteX11" fmla="*/ 4556251 w 8543357"/>
                <a:gd name="connsiteY11" fmla="*/ 2209396 h 2608811"/>
                <a:gd name="connsiteX12" fmla="*/ 4598295 w 8543357"/>
                <a:gd name="connsiteY12" fmla="*/ 2195382 h 2608811"/>
                <a:gd name="connsiteX13" fmla="*/ 4598295 w 8543357"/>
                <a:gd name="connsiteY13" fmla="*/ 1284443 h 2608811"/>
                <a:gd name="connsiteX14" fmla="*/ 4556251 w 8543357"/>
                <a:gd name="connsiteY14" fmla="*/ 1270428 h 2608811"/>
                <a:gd name="connsiteX15" fmla="*/ 8153579 w 8543357"/>
                <a:gd name="connsiteY15" fmla="*/ 1033056 h 2608811"/>
                <a:gd name="connsiteX16" fmla="*/ 8038838 w 8543357"/>
                <a:gd name="connsiteY16" fmla="*/ 1067215 h 2608811"/>
                <a:gd name="connsiteX17" fmla="*/ 7814607 w 8543357"/>
                <a:gd name="connsiteY17" fmla="*/ 1417576 h 2608811"/>
                <a:gd name="connsiteX18" fmla="*/ 7912708 w 8543357"/>
                <a:gd name="connsiteY18" fmla="*/ 1557721 h 2608811"/>
                <a:gd name="connsiteX19" fmla="*/ 8087884 w 8543357"/>
                <a:gd name="connsiteY19" fmla="*/ 1557721 h 2608811"/>
                <a:gd name="connsiteX20" fmla="*/ 8221025 w 8543357"/>
                <a:gd name="connsiteY20" fmla="*/ 1403562 h 2608811"/>
                <a:gd name="connsiteX21" fmla="*/ 8221025 w 8543357"/>
                <a:gd name="connsiteY21" fmla="*/ 1109258 h 2608811"/>
                <a:gd name="connsiteX22" fmla="*/ 8153579 w 8543357"/>
                <a:gd name="connsiteY22" fmla="*/ 1033056 h 2608811"/>
                <a:gd name="connsiteX23" fmla="*/ 2916554 w 8543357"/>
                <a:gd name="connsiteY23" fmla="*/ 587330 h 2608811"/>
                <a:gd name="connsiteX24" fmla="*/ 2866084 w 8543357"/>
                <a:gd name="connsiteY24" fmla="*/ 616567 h 2608811"/>
                <a:gd name="connsiteX25" fmla="*/ 2580210 w 8543357"/>
                <a:gd name="connsiteY25" fmla="*/ 807951 h 2608811"/>
                <a:gd name="connsiteX26" fmla="*/ 2545176 w 8543357"/>
                <a:gd name="connsiteY26" fmla="*/ 955106 h 2608811"/>
                <a:gd name="connsiteX27" fmla="*/ 2916554 w 8543357"/>
                <a:gd name="connsiteY27" fmla="*/ 955106 h 2608811"/>
                <a:gd name="connsiteX28" fmla="*/ 6483234 w 8543357"/>
                <a:gd name="connsiteY28" fmla="*/ 379721 h 2608811"/>
                <a:gd name="connsiteX29" fmla="*/ 6483234 w 8543357"/>
                <a:gd name="connsiteY29" fmla="*/ 955106 h 2608811"/>
                <a:gd name="connsiteX30" fmla="*/ 7169941 w 8543357"/>
                <a:gd name="connsiteY30" fmla="*/ 955106 h 2608811"/>
                <a:gd name="connsiteX31" fmla="*/ 7120887 w 8543357"/>
                <a:gd name="connsiteY31" fmla="*/ 674818 h 2608811"/>
                <a:gd name="connsiteX32" fmla="*/ 6653454 w 8543357"/>
                <a:gd name="connsiteY32" fmla="*/ 426535 h 2608811"/>
                <a:gd name="connsiteX33" fmla="*/ 4514208 w 8543357"/>
                <a:gd name="connsiteY33" fmla="*/ 213698 h 2608811"/>
                <a:gd name="connsiteX34" fmla="*/ 4374787 w 8543357"/>
                <a:gd name="connsiteY34" fmla="*/ 218539 h 2608811"/>
                <a:gd name="connsiteX35" fmla="*/ 4226908 w 8543357"/>
                <a:gd name="connsiteY35" fmla="*/ 226355 h 2608811"/>
                <a:gd name="connsiteX36" fmla="*/ 3034107 w 8543357"/>
                <a:gd name="connsiteY36" fmla="*/ 519233 h 2608811"/>
                <a:gd name="connsiteX37" fmla="*/ 3000641 w 8543357"/>
                <a:gd name="connsiteY37" fmla="*/ 538620 h 2608811"/>
                <a:gd name="connsiteX38" fmla="*/ 3000641 w 8543357"/>
                <a:gd name="connsiteY38" fmla="*/ 955106 h 2608811"/>
                <a:gd name="connsiteX39" fmla="*/ 4514208 w 8543357"/>
                <a:gd name="connsiteY39" fmla="*/ 955106 h 2608811"/>
                <a:gd name="connsiteX40" fmla="*/ 4761218 w 8543357"/>
                <a:gd name="connsiteY40" fmla="*/ 208991 h 2608811"/>
                <a:gd name="connsiteX41" fmla="*/ 4598295 w 8543357"/>
                <a:gd name="connsiteY41" fmla="*/ 211751 h 2608811"/>
                <a:gd name="connsiteX42" fmla="*/ 4598295 w 8543357"/>
                <a:gd name="connsiteY42" fmla="*/ 955106 h 2608811"/>
                <a:gd name="connsiteX43" fmla="*/ 6399147 w 8543357"/>
                <a:gd name="connsiteY43" fmla="*/ 955106 h 2608811"/>
                <a:gd name="connsiteX44" fmla="*/ 6399147 w 8543357"/>
                <a:gd name="connsiteY44" fmla="*/ 356596 h 2608811"/>
                <a:gd name="connsiteX45" fmla="*/ 6353426 w 8543357"/>
                <a:gd name="connsiteY45" fmla="*/ 344022 h 2608811"/>
                <a:gd name="connsiteX46" fmla="*/ 4761218 w 8543357"/>
                <a:gd name="connsiteY46" fmla="*/ 208991 h 2608811"/>
                <a:gd name="connsiteX47" fmla="*/ 4770242 w 8543357"/>
                <a:gd name="connsiteY47" fmla="*/ 2 h 2608811"/>
                <a:gd name="connsiteX48" fmla="*/ 7534317 w 8543357"/>
                <a:gd name="connsiteY48" fmla="*/ 681821 h 2608811"/>
                <a:gd name="connsiteX49" fmla="*/ 7688476 w 8543357"/>
                <a:gd name="connsiteY49" fmla="*/ 737879 h 2608811"/>
                <a:gd name="connsiteX50" fmla="*/ 8192996 w 8543357"/>
                <a:gd name="connsiteY50" fmla="*/ 737879 h 2608811"/>
                <a:gd name="connsiteX51" fmla="*/ 8305111 w 8543357"/>
                <a:gd name="connsiteY51" fmla="*/ 849994 h 2608811"/>
                <a:gd name="connsiteX52" fmla="*/ 8305111 w 8543357"/>
                <a:gd name="connsiteY52" fmla="*/ 1557727 h 2608811"/>
                <a:gd name="connsiteX53" fmla="*/ 8543357 w 8543357"/>
                <a:gd name="connsiteY53" fmla="*/ 1767944 h 2608811"/>
                <a:gd name="connsiteX54" fmla="*/ 8543357 w 8543357"/>
                <a:gd name="connsiteY54" fmla="*/ 2370565 h 2608811"/>
                <a:gd name="connsiteX55" fmla="*/ 7975776 w 8543357"/>
                <a:gd name="connsiteY55" fmla="*/ 2608811 h 2608811"/>
                <a:gd name="connsiteX56" fmla="*/ 7625415 w 8543357"/>
                <a:gd name="connsiteY56" fmla="*/ 2608811 h 2608811"/>
                <a:gd name="connsiteX57" fmla="*/ 6917682 w 8543357"/>
                <a:gd name="connsiteY57" fmla="*/ 1901078 h 2608811"/>
                <a:gd name="connsiteX58" fmla="*/ 6209949 w 8543357"/>
                <a:gd name="connsiteY58" fmla="*/ 2608811 h 2608811"/>
                <a:gd name="connsiteX59" fmla="*/ 2299928 w 8543357"/>
                <a:gd name="connsiteY59" fmla="*/ 2608811 h 2608811"/>
                <a:gd name="connsiteX60" fmla="*/ 2299928 w 8543357"/>
                <a:gd name="connsiteY60" fmla="*/ 2594796 h 2608811"/>
                <a:gd name="connsiteX61" fmla="*/ 1592193 w 8543357"/>
                <a:gd name="connsiteY61" fmla="*/ 1887063 h 2608811"/>
                <a:gd name="connsiteX62" fmla="*/ 884460 w 8543357"/>
                <a:gd name="connsiteY62" fmla="*/ 2594796 h 2608811"/>
                <a:gd name="connsiteX63" fmla="*/ 884460 w 8543357"/>
                <a:gd name="connsiteY63" fmla="*/ 2608811 h 2608811"/>
                <a:gd name="connsiteX64" fmla="*/ 225789 w 8543357"/>
                <a:gd name="connsiteY64" fmla="*/ 2608811 h 2608811"/>
                <a:gd name="connsiteX65" fmla="*/ 1558 w 8543357"/>
                <a:gd name="connsiteY65" fmla="*/ 2391583 h 2608811"/>
                <a:gd name="connsiteX66" fmla="*/ 1558 w 8543357"/>
                <a:gd name="connsiteY66" fmla="*/ 1774948 h 2608811"/>
                <a:gd name="connsiteX67" fmla="*/ 506078 w 8543357"/>
                <a:gd name="connsiteY67" fmla="*/ 1333496 h 2608811"/>
                <a:gd name="connsiteX68" fmla="*/ 1991609 w 8543357"/>
                <a:gd name="connsiteY68" fmla="*/ 990139 h 2608811"/>
                <a:gd name="connsiteX69" fmla="*/ 2306931 w 8543357"/>
                <a:gd name="connsiteY69" fmla="*/ 786933 h 2608811"/>
                <a:gd name="connsiteX70" fmla="*/ 4268952 w 8543357"/>
                <a:gd name="connsiteY70" fmla="*/ 2124 h 2608811"/>
                <a:gd name="connsiteX71" fmla="*/ 4770242 w 8543357"/>
                <a:gd name="connsiteY71" fmla="*/ 2 h 260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543357" h="2608811">
                  <a:moveTo>
                    <a:pt x="64619" y="1683850"/>
                  </a:moveTo>
                  <a:cubicBezTo>
                    <a:pt x="64619" y="1732905"/>
                    <a:pt x="64619" y="1831006"/>
                    <a:pt x="64619" y="1922096"/>
                  </a:cubicBezTo>
                  <a:cubicBezTo>
                    <a:pt x="64619" y="1971150"/>
                    <a:pt x="99659" y="2006183"/>
                    <a:pt x="148706" y="2006183"/>
                  </a:cubicBezTo>
                  <a:lnTo>
                    <a:pt x="520093" y="2006183"/>
                  </a:lnTo>
                  <a:cubicBezTo>
                    <a:pt x="534100" y="2006183"/>
                    <a:pt x="548114" y="1999179"/>
                    <a:pt x="562136" y="1978154"/>
                  </a:cubicBezTo>
                  <a:lnTo>
                    <a:pt x="667241" y="1831006"/>
                  </a:lnTo>
                  <a:cubicBezTo>
                    <a:pt x="702281" y="1774948"/>
                    <a:pt x="681255" y="1683850"/>
                    <a:pt x="625197" y="1683850"/>
                  </a:cubicBezTo>
                  <a:cubicBezTo>
                    <a:pt x="625197" y="1683850"/>
                    <a:pt x="78634" y="1683850"/>
                    <a:pt x="64619" y="1683850"/>
                  </a:cubicBezTo>
                  <a:close/>
                  <a:moveTo>
                    <a:pt x="4556251" y="1270428"/>
                  </a:moveTo>
                  <a:cubicBezTo>
                    <a:pt x="4535226" y="1270428"/>
                    <a:pt x="4514208" y="1277439"/>
                    <a:pt x="4514208" y="1284443"/>
                  </a:cubicBezTo>
                  <a:lnTo>
                    <a:pt x="4514208" y="2195382"/>
                  </a:lnTo>
                  <a:cubicBezTo>
                    <a:pt x="4514208" y="2202385"/>
                    <a:pt x="4535226" y="2209396"/>
                    <a:pt x="4556251" y="2209396"/>
                  </a:cubicBezTo>
                  <a:cubicBezTo>
                    <a:pt x="4577269" y="2209396"/>
                    <a:pt x="4591291" y="2202385"/>
                    <a:pt x="4598295" y="2195382"/>
                  </a:cubicBezTo>
                  <a:lnTo>
                    <a:pt x="4598295" y="1284443"/>
                  </a:lnTo>
                  <a:cubicBezTo>
                    <a:pt x="4598295" y="1277439"/>
                    <a:pt x="4577269" y="1270428"/>
                    <a:pt x="4556251" y="1270428"/>
                  </a:cubicBezTo>
                  <a:close/>
                  <a:moveTo>
                    <a:pt x="8153579" y="1033056"/>
                  </a:moveTo>
                  <a:cubicBezTo>
                    <a:pt x="8115915" y="1025173"/>
                    <a:pt x="8070368" y="1035684"/>
                    <a:pt x="8038838" y="1067215"/>
                  </a:cubicBezTo>
                  <a:cubicBezTo>
                    <a:pt x="7912708" y="1179330"/>
                    <a:pt x="7863661" y="1291446"/>
                    <a:pt x="7814607" y="1417576"/>
                  </a:cubicBezTo>
                  <a:cubicBezTo>
                    <a:pt x="7786578" y="1487649"/>
                    <a:pt x="7835632" y="1557721"/>
                    <a:pt x="7912708" y="1557721"/>
                  </a:cubicBezTo>
                  <a:lnTo>
                    <a:pt x="8087884" y="1557721"/>
                  </a:lnTo>
                  <a:cubicBezTo>
                    <a:pt x="8178982" y="1564732"/>
                    <a:pt x="8221025" y="1487649"/>
                    <a:pt x="8221025" y="1403562"/>
                  </a:cubicBezTo>
                  <a:lnTo>
                    <a:pt x="8221025" y="1109258"/>
                  </a:lnTo>
                  <a:cubicBezTo>
                    <a:pt x="8221025" y="1067215"/>
                    <a:pt x="8191243" y="1040939"/>
                    <a:pt x="8153579" y="1033056"/>
                  </a:cubicBezTo>
                  <a:close/>
                  <a:moveTo>
                    <a:pt x="2916554" y="587330"/>
                  </a:moveTo>
                  <a:lnTo>
                    <a:pt x="2866084" y="616567"/>
                  </a:lnTo>
                  <a:cubicBezTo>
                    <a:pt x="2760209" y="682260"/>
                    <a:pt x="2666049" y="748390"/>
                    <a:pt x="2580210" y="807951"/>
                  </a:cubicBezTo>
                  <a:cubicBezTo>
                    <a:pt x="2545176" y="835980"/>
                    <a:pt x="2482107" y="955106"/>
                    <a:pt x="2545176" y="955106"/>
                  </a:cubicBezTo>
                  <a:lnTo>
                    <a:pt x="2916554" y="955106"/>
                  </a:lnTo>
                  <a:close/>
                  <a:moveTo>
                    <a:pt x="6483234" y="379721"/>
                  </a:moveTo>
                  <a:lnTo>
                    <a:pt x="6483234" y="955106"/>
                  </a:lnTo>
                  <a:lnTo>
                    <a:pt x="7169941" y="955106"/>
                  </a:lnTo>
                  <a:cubicBezTo>
                    <a:pt x="7254028" y="955106"/>
                    <a:pt x="7261031" y="800948"/>
                    <a:pt x="7120887" y="674818"/>
                  </a:cubicBezTo>
                  <a:cubicBezTo>
                    <a:pt x="7004065" y="571243"/>
                    <a:pt x="6841909" y="490023"/>
                    <a:pt x="6653454" y="426535"/>
                  </a:cubicBezTo>
                  <a:close/>
                  <a:moveTo>
                    <a:pt x="4514208" y="213698"/>
                  </a:moveTo>
                  <a:lnTo>
                    <a:pt x="4374787" y="218539"/>
                  </a:lnTo>
                  <a:cubicBezTo>
                    <a:pt x="4280968" y="222592"/>
                    <a:pt x="4226908" y="226355"/>
                    <a:pt x="4226908" y="226355"/>
                  </a:cubicBezTo>
                  <a:cubicBezTo>
                    <a:pt x="3710128" y="226355"/>
                    <a:pt x="3330204" y="360477"/>
                    <a:pt x="3034107" y="519233"/>
                  </a:cubicBezTo>
                  <a:lnTo>
                    <a:pt x="3000641" y="538620"/>
                  </a:lnTo>
                  <a:lnTo>
                    <a:pt x="3000641" y="955106"/>
                  </a:lnTo>
                  <a:lnTo>
                    <a:pt x="4514208" y="955106"/>
                  </a:lnTo>
                  <a:close/>
                  <a:moveTo>
                    <a:pt x="4761218" y="208991"/>
                  </a:moveTo>
                  <a:lnTo>
                    <a:pt x="4598295" y="211751"/>
                  </a:lnTo>
                  <a:lnTo>
                    <a:pt x="4598295" y="955106"/>
                  </a:lnTo>
                  <a:lnTo>
                    <a:pt x="6399147" y="955106"/>
                  </a:lnTo>
                  <a:lnTo>
                    <a:pt x="6399147" y="356596"/>
                  </a:lnTo>
                  <a:lnTo>
                    <a:pt x="6353426" y="344022"/>
                  </a:lnTo>
                  <a:cubicBezTo>
                    <a:pt x="5828439" y="226736"/>
                    <a:pt x="5198565" y="205816"/>
                    <a:pt x="4761218" y="208991"/>
                  </a:cubicBezTo>
                  <a:close/>
                  <a:moveTo>
                    <a:pt x="4770242" y="2"/>
                  </a:moveTo>
                  <a:cubicBezTo>
                    <a:pt x="5907985" y="-288"/>
                    <a:pt x="6823084" y="56427"/>
                    <a:pt x="7534317" y="681821"/>
                  </a:cubicBezTo>
                  <a:cubicBezTo>
                    <a:pt x="7576361" y="716861"/>
                    <a:pt x="7632418" y="737879"/>
                    <a:pt x="7688476" y="737879"/>
                  </a:cubicBezTo>
                  <a:lnTo>
                    <a:pt x="8192996" y="737879"/>
                  </a:lnTo>
                  <a:cubicBezTo>
                    <a:pt x="8256065" y="737879"/>
                    <a:pt x="8305111" y="786933"/>
                    <a:pt x="8305111" y="849994"/>
                  </a:cubicBezTo>
                  <a:lnTo>
                    <a:pt x="8305111" y="1557727"/>
                  </a:lnTo>
                  <a:cubicBezTo>
                    <a:pt x="8431241" y="1557727"/>
                    <a:pt x="8536353" y="1655829"/>
                    <a:pt x="8543357" y="1767944"/>
                  </a:cubicBezTo>
                  <a:lnTo>
                    <a:pt x="8543357" y="2370565"/>
                  </a:lnTo>
                  <a:lnTo>
                    <a:pt x="7975776" y="2608811"/>
                  </a:lnTo>
                  <a:lnTo>
                    <a:pt x="7625415" y="2608811"/>
                  </a:lnTo>
                  <a:cubicBezTo>
                    <a:pt x="7625415" y="2216406"/>
                    <a:pt x="7310086" y="1901078"/>
                    <a:pt x="6917682" y="1901078"/>
                  </a:cubicBezTo>
                  <a:cubicBezTo>
                    <a:pt x="6525277" y="1901078"/>
                    <a:pt x="6209949" y="2216406"/>
                    <a:pt x="6209949" y="2608811"/>
                  </a:cubicBezTo>
                  <a:lnTo>
                    <a:pt x="2299928" y="2608811"/>
                  </a:lnTo>
                  <a:cubicBezTo>
                    <a:pt x="2299928" y="2608811"/>
                    <a:pt x="2299928" y="2601800"/>
                    <a:pt x="2299928" y="2594796"/>
                  </a:cubicBezTo>
                  <a:cubicBezTo>
                    <a:pt x="2299928" y="2202392"/>
                    <a:pt x="1984598" y="1887063"/>
                    <a:pt x="1592193" y="1887063"/>
                  </a:cubicBezTo>
                  <a:cubicBezTo>
                    <a:pt x="1199789" y="1887063"/>
                    <a:pt x="884460" y="2202392"/>
                    <a:pt x="884460" y="2594796"/>
                  </a:cubicBezTo>
                  <a:cubicBezTo>
                    <a:pt x="884460" y="2594796"/>
                    <a:pt x="884460" y="2601800"/>
                    <a:pt x="884460" y="2608811"/>
                  </a:cubicBezTo>
                  <a:lnTo>
                    <a:pt x="225789" y="2608811"/>
                  </a:lnTo>
                  <a:cubicBezTo>
                    <a:pt x="106662" y="2608811"/>
                    <a:pt x="1558" y="2510710"/>
                    <a:pt x="1558" y="2391583"/>
                  </a:cubicBezTo>
                  <a:lnTo>
                    <a:pt x="1558" y="1774948"/>
                  </a:lnTo>
                  <a:cubicBezTo>
                    <a:pt x="1558" y="1774948"/>
                    <a:pt x="-54500" y="1480644"/>
                    <a:pt x="506078" y="1333496"/>
                  </a:cubicBezTo>
                  <a:cubicBezTo>
                    <a:pt x="912497" y="1228384"/>
                    <a:pt x="1592193" y="1095251"/>
                    <a:pt x="1991609" y="990139"/>
                  </a:cubicBezTo>
                  <a:cubicBezTo>
                    <a:pt x="2159782" y="948095"/>
                    <a:pt x="2215835" y="864009"/>
                    <a:pt x="2306931" y="786933"/>
                  </a:cubicBezTo>
                  <a:cubicBezTo>
                    <a:pt x="2573206" y="555691"/>
                    <a:pt x="3365024" y="9128"/>
                    <a:pt x="4268952" y="2124"/>
                  </a:cubicBezTo>
                  <a:cubicBezTo>
                    <a:pt x="4440629" y="1248"/>
                    <a:pt x="4607708" y="43"/>
                    <a:pt x="4770242" y="2"/>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39" name="Freeform: Shape 38">
              <a:extLst>
                <a:ext uri="{FF2B5EF4-FFF2-40B4-BE49-F238E27FC236}">
                  <a16:creationId xmlns:a16="http://schemas.microsoft.com/office/drawing/2014/main" id="{53EB8DD2-7F21-4F9F-8B7C-DA02ABC686C7}"/>
                </a:ext>
              </a:extLst>
            </p:cNvPr>
            <p:cNvSpPr/>
            <p:nvPr/>
          </p:nvSpPr>
          <p:spPr>
            <a:xfrm>
              <a:off x="113572" y="3679475"/>
              <a:ext cx="2324346" cy="364054"/>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solidFill>
                  <a:schemeClr val="tx1"/>
                </a:solidFill>
                <a:cs typeface="B Nazanin" panose="00000400000000000000" pitchFamily="2" charset="-78"/>
              </a:endParaRPr>
            </a:p>
          </p:txBody>
        </p:sp>
      </p:grpSp>
      <p:grpSp>
        <p:nvGrpSpPr>
          <p:cNvPr id="58" name="Group 57">
            <a:extLst>
              <a:ext uri="{FF2B5EF4-FFF2-40B4-BE49-F238E27FC236}">
                <a16:creationId xmlns:a16="http://schemas.microsoft.com/office/drawing/2014/main" id="{A9288F44-1AE5-4B12-A91D-6FC5A8AAD416}"/>
              </a:ext>
            </a:extLst>
          </p:cNvPr>
          <p:cNvGrpSpPr/>
          <p:nvPr/>
        </p:nvGrpSpPr>
        <p:grpSpPr>
          <a:xfrm>
            <a:off x="10277858" y="691966"/>
            <a:ext cx="649084" cy="422928"/>
            <a:chOff x="9418332" y="2951963"/>
            <a:chExt cx="1418527" cy="924278"/>
          </a:xfrm>
          <a:solidFill>
            <a:schemeClr val="bg1"/>
          </a:solidFill>
        </p:grpSpPr>
        <p:grpSp>
          <p:nvGrpSpPr>
            <p:cNvPr id="59" name="Group 58">
              <a:extLst>
                <a:ext uri="{FF2B5EF4-FFF2-40B4-BE49-F238E27FC236}">
                  <a16:creationId xmlns:a16="http://schemas.microsoft.com/office/drawing/2014/main" id="{93537156-BEF4-4B68-9CCE-39D893C4854F}"/>
                </a:ext>
              </a:extLst>
            </p:cNvPr>
            <p:cNvGrpSpPr/>
            <p:nvPr/>
          </p:nvGrpSpPr>
          <p:grpSpPr>
            <a:xfrm>
              <a:off x="9418332" y="2965177"/>
              <a:ext cx="1377929" cy="911064"/>
              <a:chOff x="9418332" y="2965177"/>
              <a:chExt cx="1377929" cy="911064"/>
            </a:xfrm>
            <a:grpFill/>
          </p:grpSpPr>
          <p:grpSp>
            <p:nvGrpSpPr>
              <p:cNvPr id="61" name="Group 60">
                <a:extLst>
                  <a:ext uri="{FF2B5EF4-FFF2-40B4-BE49-F238E27FC236}">
                    <a16:creationId xmlns:a16="http://schemas.microsoft.com/office/drawing/2014/main" id="{DF0C61E8-B78B-458D-AC7A-7E03B6AD7222}"/>
                  </a:ext>
                </a:extLst>
              </p:cNvPr>
              <p:cNvGrpSpPr/>
              <p:nvPr/>
            </p:nvGrpSpPr>
            <p:grpSpPr>
              <a:xfrm>
                <a:off x="9418332" y="2965177"/>
                <a:ext cx="1377929" cy="911064"/>
                <a:chOff x="330241" y="1526834"/>
                <a:chExt cx="2145289" cy="1418430"/>
              </a:xfrm>
              <a:grpFill/>
            </p:grpSpPr>
            <p:sp>
              <p:nvSpPr>
                <p:cNvPr id="65" name="Freeform: Shape 64">
                  <a:extLst>
                    <a:ext uri="{FF2B5EF4-FFF2-40B4-BE49-F238E27FC236}">
                      <a16:creationId xmlns:a16="http://schemas.microsoft.com/office/drawing/2014/main" id="{5284A7F4-480C-48F4-AD77-5E96601B3733}"/>
                    </a:ext>
                  </a:extLst>
                </p:cNvPr>
                <p:cNvSpPr/>
                <p:nvPr/>
              </p:nvSpPr>
              <p:spPr>
                <a:xfrm rot="5400000">
                  <a:off x="607683" y="1387173"/>
                  <a:ext cx="1061847" cy="1341169"/>
                </a:xfrm>
                <a:custGeom>
                  <a:avLst/>
                  <a:gdLst>
                    <a:gd name="connsiteX0" fmla="*/ 855467 w 1318389"/>
                    <a:gd name="connsiteY0" fmla="*/ 1312844 h 1665195"/>
                    <a:gd name="connsiteX1" fmla="*/ 898407 w 1318389"/>
                    <a:gd name="connsiteY1" fmla="*/ 1355784 h 1665195"/>
                    <a:gd name="connsiteX2" fmla="*/ 941347 w 1318389"/>
                    <a:gd name="connsiteY2" fmla="*/ 1312844 h 1665195"/>
                    <a:gd name="connsiteX3" fmla="*/ 898407 w 1318389"/>
                    <a:gd name="connsiteY3" fmla="*/ 1269904 h 1665195"/>
                    <a:gd name="connsiteX4" fmla="*/ 855467 w 1318389"/>
                    <a:gd name="connsiteY4" fmla="*/ 1312844 h 1665195"/>
                    <a:gd name="connsiteX5" fmla="*/ 362769 w 1318389"/>
                    <a:gd name="connsiteY5" fmla="*/ 236590 h 1665195"/>
                    <a:gd name="connsiteX6" fmla="*/ 405229 w 1318389"/>
                    <a:gd name="connsiteY6" fmla="*/ 279050 h 1665195"/>
                    <a:gd name="connsiteX7" fmla="*/ 447689 w 1318389"/>
                    <a:gd name="connsiteY7" fmla="*/ 236590 h 1665195"/>
                    <a:gd name="connsiteX8" fmla="*/ 405229 w 1318389"/>
                    <a:gd name="connsiteY8" fmla="*/ 194130 h 1665195"/>
                    <a:gd name="connsiteX9" fmla="*/ 362769 w 1318389"/>
                    <a:gd name="connsiteY9" fmla="*/ 236590 h 1665195"/>
                    <a:gd name="connsiteX10" fmla="*/ 348187 w 1318389"/>
                    <a:gd name="connsiteY10" fmla="*/ 1312844 h 1665195"/>
                    <a:gd name="connsiteX11" fmla="*/ 391127 w 1318389"/>
                    <a:gd name="connsiteY11" fmla="*/ 1355784 h 1665195"/>
                    <a:gd name="connsiteX12" fmla="*/ 434066 w 1318389"/>
                    <a:gd name="connsiteY12" fmla="*/ 1312844 h 1665195"/>
                    <a:gd name="connsiteX13" fmla="*/ 391127 w 1318389"/>
                    <a:gd name="connsiteY13" fmla="*/ 1269904 h 1665195"/>
                    <a:gd name="connsiteX14" fmla="*/ 348187 w 1318389"/>
                    <a:gd name="connsiteY14" fmla="*/ 1312844 h 1665195"/>
                    <a:gd name="connsiteX15" fmla="*/ 81655 w 1318389"/>
                    <a:gd name="connsiteY15" fmla="*/ 873373 h 1665195"/>
                    <a:gd name="connsiteX16" fmla="*/ 124595 w 1318389"/>
                    <a:gd name="connsiteY16" fmla="*/ 916313 h 1665195"/>
                    <a:gd name="connsiteX17" fmla="*/ 167534 w 1318389"/>
                    <a:gd name="connsiteY17" fmla="*/ 873373 h 1665195"/>
                    <a:gd name="connsiteX18" fmla="*/ 124595 w 1318389"/>
                    <a:gd name="connsiteY18" fmla="*/ 830433 h 1665195"/>
                    <a:gd name="connsiteX19" fmla="*/ 81655 w 1318389"/>
                    <a:gd name="connsiteY19" fmla="*/ 873373 h 1665195"/>
                    <a:gd name="connsiteX20" fmla="*/ 898 w 1318389"/>
                    <a:gd name="connsiteY20" fmla="*/ 878256 h 1665195"/>
                    <a:gd name="connsiteX21" fmla="*/ 59313 w 1318389"/>
                    <a:gd name="connsiteY21" fmla="*/ 760898 h 1665195"/>
                    <a:gd name="connsiteX22" fmla="*/ 60023 w 1318389"/>
                    <a:gd name="connsiteY22" fmla="*/ 760660 h 1665195"/>
                    <a:gd name="connsiteX23" fmla="*/ 301509 w 1318389"/>
                    <a:gd name="connsiteY23" fmla="*/ 256655 h 1665195"/>
                    <a:gd name="connsiteX24" fmla="*/ 300401 w 1318389"/>
                    <a:gd name="connsiteY24" fmla="*/ 253678 h 1665195"/>
                    <a:gd name="connsiteX25" fmla="*/ 392815 w 1318389"/>
                    <a:gd name="connsiteY25" fmla="*/ 125792 h 1665195"/>
                    <a:gd name="connsiteX26" fmla="*/ 426561 w 1318389"/>
                    <a:gd name="connsiteY26" fmla="*/ 127298 h 1665195"/>
                    <a:gd name="connsiteX27" fmla="*/ 501833 w 1318389"/>
                    <a:gd name="connsiteY27" fmla="*/ 25203 h 1665195"/>
                    <a:gd name="connsiteX28" fmla="*/ 659591 w 1318389"/>
                    <a:gd name="connsiteY28" fmla="*/ 0 h 1665195"/>
                    <a:gd name="connsiteX29" fmla="*/ 767873 w 1318389"/>
                    <a:gd name="connsiteY29" fmla="*/ 94280 h 1665195"/>
                    <a:gd name="connsiteX30" fmla="*/ 773474 w 1318389"/>
                    <a:gd name="connsiteY30" fmla="*/ 129752 h 1665195"/>
                    <a:gd name="connsiteX31" fmla="*/ 750137 w 1318389"/>
                    <a:gd name="connsiteY31" fmla="*/ 133486 h 1665195"/>
                    <a:gd name="connsiteX32" fmla="*/ 643721 w 1318389"/>
                    <a:gd name="connsiteY32" fmla="*/ 50407 h 1665195"/>
                    <a:gd name="connsiteX33" fmla="*/ 528905 w 1318389"/>
                    <a:gd name="connsiteY33" fmla="*/ 68143 h 1665195"/>
                    <a:gd name="connsiteX34" fmla="*/ 477195 w 1318389"/>
                    <a:gd name="connsiteY34" fmla="*/ 147376 h 1665195"/>
                    <a:gd name="connsiteX35" fmla="*/ 504919 w 1318389"/>
                    <a:gd name="connsiteY35" fmla="*/ 176856 h 1665195"/>
                    <a:gd name="connsiteX36" fmla="*/ 520701 w 1318389"/>
                    <a:gd name="connsiteY36" fmla="*/ 218206 h 1665195"/>
                    <a:gd name="connsiteX37" fmla="*/ 520838 w 1318389"/>
                    <a:gd name="connsiteY37" fmla="*/ 251739 h 1665195"/>
                    <a:gd name="connsiteX38" fmla="*/ 512601 w 1318389"/>
                    <a:gd name="connsiteY38" fmla="*/ 279384 h 1665195"/>
                    <a:gd name="connsiteX39" fmla="*/ 572778 w 1318389"/>
                    <a:gd name="connsiteY39" fmla="*/ 326714 h 1665195"/>
                    <a:gd name="connsiteX40" fmla="*/ 687595 w 1318389"/>
                    <a:gd name="connsiteY40" fmla="*/ 308045 h 1665195"/>
                    <a:gd name="connsiteX41" fmla="*/ 763207 w 1318389"/>
                    <a:gd name="connsiteY41" fmla="*/ 196028 h 1665195"/>
                    <a:gd name="connsiteX42" fmla="*/ 785610 w 1318389"/>
                    <a:gd name="connsiteY42" fmla="*/ 192294 h 1665195"/>
                    <a:gd name="connsiteX43" fmla="*/ 791211 w 1318389"/>
                    <a:gd name="connsiteY43" fmla="*/ 227766 h 1665195"/>
                    <a:gd name="connsiteX44" fmla="*/ 718400 w 1318389"/>
                    <a:gd name="connsiteY44" fmla="*/ 350984 h 1665195"/>
                    <a:gd name="connsiteX45" fmla="*/ 560643 w 1318389"/>
                    <a:gd name="connsiteY45" fmla="*/ 376188 h 1665195"/>
                    <a:gd name="connsiteX46" fmla="*/ 481653 w 1318389"/>
                    <a:gd name="connsiteY46" fmla="*/ 320430 h 1665195"/>
                    <a:gd name="connsiteX47" fmla="*/ 469637 w 1318389"/>
                    <a:gd name="connsiteY47" fmla="*/ 330704 h 1665195"/>
                    <a:gd name="connsiteX48" fmla="*/ 462283 w 1318389"/>
                    <a:gd name="connsiteY48" fmla="*/ 333441 h 1665195"/>
                    <a:gd name="connsiteX49" fmla="*/ 252808 w 1318389"/>
                    <a:gd name="connsiteY49" fmla="*/ 858867 h 1665195"/>
                    <a:gd name="connsiteX50" fmla="*/ 444434 w 1318389"/>
                    <a:gd name="connsiteY50" fmla="*/ 1190772 h 1665195"/>
                    <a:gd name="connsiteX51" fmla="*/ 801245 w 1318389"/>
                    <a:gd name="connsiteY51" fmla="*/ 1187463 h 1665195"/>
                    <a:gd name="connsiteX52" fmla="*/ 801245 w 1318389"/>
                    <a:gd name="connsiteY52" fmla="*/ 1116815 h 1665195"/>
                    <a:gd name="connsiteX53" fmla="*/ 890858 w 1318389"/>
                    <a:gd name="connsiteY53" fmla="*/ 1027202 h 1665195"/>
                    <a:gd name="connsiteX54" fmla="*/ 1200123 w 1318389"/>
                    <a:gd name="connsiteY54" fmla="*/ 1027202 h 1665195"/>
                    <a:gd name="connsiteX55" fmla="*/ 1205949 w 1318389"/>
                    <a:gd name="connsiteY55" fmla="*/ 998361 h 1665195"/>
                    <a:gd name="connsiteX56" fmla="*/ 1288518 w 1318389"/>
                    <a:gd name="connsiteY56" fmla="*/ 943622 h 1665195"/>
                    <a:gd name="connsiteX57" fmla="*/ 1318389 w 1318389"/>
                    <a:gd name="connsiteY57" fmla="*/ 974426 h 1665195"/>
                    <a:gd name="connsiteX58" fmla="*/ 1318389 w 1318389"/>
                    <a:gd name="connsiteY58" fmla="*/ 1635324 h 1665195"/>
                    <a:gd name="connsiteX59" fmla="*/ 1288518 w 1318389"/>
                    <a:gd name="connsiteY59" fmla="*/ 1665195 h 1665195"/>
                    <a:gd name="connsiteX60" fmla="*/ 1205949 w 1318389"/>
                    <a:gd name="connsiteY60" fmla="*/ 1610455 h 1665195"/>
                    <a:gd name="connsiteX61" fmla="*/ 1203531 w 1318389"/>
                    <a:gd name="connsiteY61" fmla="*/ 1598487 h 1665195"/>
                    <a:gd name="connsiteX62" fmla="*/ 890858 w 1318389"/>
                    <a:gd name="connsiteY62" fmla="*/ 1598487 h 1665195"/>
                    <a:gd name="connsiteX63" fmla="*/ 801245 w 1318389"/>
                    <a:gd name="connsiteY63" fmla="*/ 1508873 h 1665195"/>
                    <a:gd name="connsiteX64" fmla="*/ 801245 w 1318389"/>
                    <a:gd name="connsiteY64" fmla="*/ 1426032 h 1665195"/>
                    <a:gd name="connsiteX65" fmla="*/ 379661 w 1318389"/>
                    <a:gd name="connsiteY65" fmla="*/ 1429942 h 1665195"/>
                    <a:gd name="connsiteX66" fmla="*/ 294951 w 1318389"/>
                    <a:gd name="connsiteY66" fmla="*/ 1395390 h 1665195"/>
                    <a:gd name="connsiteX67" fmla="*/ 270560 w 1318389"/>
                    <a:gd name="connsiteY67" fmla="*/ 1359849 h 1665195"/>
                    <a:gd name="connsiteX68" fmla="*/ 263688 w 1318389"/>
                    <a:gd name="connsiteY68" fmla="*/ 1352058 h 1665195"/>
                    <a:gd name="connsiteX69" fmla="*/ 15908 w 1318389"/>
                    <a:gd name="connsiteY69" fmla="*/ 922891 h 1665195"/>
                    <a:gd name="connsiteX70" fmla="*/ 898 w 1318389"/>
                    <a:gd name="connsiteY70" fmla="*/ 878256 h 16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8389" h="1665195">
                      <a:moveTo>
                        <a:pt x="855467" y="1312844"/>
                      </a:moveTo>
                      <a:cubicBezTo>
                        <a:pt x="855467" y="1336181"/>
                        <a:pt x="875070" y="1355784"/>
                        <a:pt x="898407" y="1355784"/>
                      </a:cubicBezTo>
                      <a:cubicBezTo>
                        <a:pt x="921743" y="1355784"/>
                        <a:pt x="941347" y="1336181"/>
                        <a:pt x="941347" y="1312844"/>
                      </a:cubicBezTo>
                      <a:cubicBezTo>
                        <a:pt x="941347" y="1289508"/>
                        <a:pt x="921743" y="1269904"/>
                        <a:pt x="898407" y="1269904"/>
                      </a:cubicBezTo>
                      <a:cubicBezTo>
                        <a:pt x="875070" y="1269904"/>
                        <a:pt x="855467" y="1289508"/>
                        <a:pt x="855467" y="1312844"/>
                      </a:cubicBezTo>
                      <a:close/>
                      <a:moveTo>
                        <a:pt x="362769" y="236590"/>
                      </a:moveTo>
                      <a:cubicBezTo>
                        <a:pt x="362769" y="260040"/>
                        <a:pt x="381779" y="279050"/>
                        <a:pt x="405229" y="279050"/>
                      </a:cubicBezTo>
                      <a:cubicBezTo>
                        <a:pt x="428679" y="279050"/>
                        <a:pt x="447689" y="260040"/>
                        <a:pt x="447689" y="236590"/>
                      </a:cubicBezTo>
                      <a:cubicBezTo>
                        <a:pt x="447689" y="213140"/>
                        <a:pt x="428679" y="194130"/>
                        <a:pt x="405229" y="194130"/>
                      </a:cubicBezTo>
                      <a:cubicBezTo>
                        <a:pt x="381779" y="194130"/>
                        <a:pt x="362769" y="213140"/>
                        <a:pt x="362769" y="236590"/>
                      </a:cubicBezTo>
                      <a:close/>
                      <a:moveTo>
                        <a:pt x="348187" y="1312844"/>
                      </a:moveTo>
                      <a:cubicBezTo>
                        <a:pt x="348187" y="1336181"/>
                        <a:pt x="367790" y="1355784"/>
                        <a:pt x="391127" y="1355784"/>
                      </a:cubicBezTo>
                      <a:cubicBezTo>
                        <a:pt x="414463" y="1355784"/>
                        <a:pt x="434066" y="1336181"/>
                        <a:pt x="434066" y="1312844"/>
                      </a:cubicBezTo>
                      <a:cubicBezTo>
                        <a:pt x="434066" y="1289508"/>
                        <a:pt x="414463" y="1269904"/>
                        <a:pt x="391127" y="1269904"/>
                      </a:cubicBezTo>
                      <a:cubicBezTo>
                        <a:pt x="367790" y="1269904"/>
                        <a:pt x="348187" y="1289508"/>
                        <a:pt x="348187" y="1312844"/>
                      </a:cubicBezTo>
                      <a:close/>
                      <a:moveTo>
                        <a:pt x="81655" y="873373"/>
                      </a:moveTo>
                      <a:cubicBezTo>
                        <a:pt x="81655" y="896710"/>
                        <a:pt x="101258" y="916313"/>
                        <a:pt x="124595" y="916313"/>
                      </a:cubicBezTo>
                      <a:cubicBezTo>
                        <a:pt x="147931" y="916313"/>
                        <a:pt x="167534" y="896710"/>
                        <a:pt x="167534" y="873373"/>
                      </a:cubicBezTo>
                      <a:cubicBezTo>
                        <a:pt x="167534" y="850037"/>
                        <a:pt x="147931" y="830433"/>
                        <a:pt x="124595" y="830433"/>
                      </a:cubicBezTo>
                      <a:cubicBezTo>
                        <a:pt x="101258" y="830433"/>
                        <a:pt x="81655" y="850037"/>
                        <a:pt x="81655" y="873373"/>
                      </a:cubicBezTo>
                      <a:close/>
                      <a:moveTo>
                        <a:pt x="898" y="878256"/>
                      </a:moveTo>
                      <a:cubicBezTo>
                        <a:pt x="-4792" y="832394"/>
                        <a:pt x="16774" y="785458"/>
                        <a:pt x="59313" y="760898"/>
                      </a:cubicBezTo>
                      <a:lnTo>
                        <a:pt x="60023" y="760660"/>
                      </a:lnTo>
                      <a:lnTo>
                        <a:pt x="301509" y="256655"/>
                      </a:lnTo>
                      <a:lnTo>
                        <a:pt x="300401" y="253678"/>
                      </a:lnTo>
                      <a:cubicBezTo>
                        <a:pt x="291067" y="193002"/>
                        <a:pt x="332139" y="135127"/>
                        <a:pt x="392815" y="125792"/>
                      </a:cubicBezTo>
                      <a:lnTo>
                        <a:pt x="426561" y="127298"/>
                      </a:lnTo>
                      <a:lnTo>
                        <a:pt x="501833" y="25203"/>
                      </a:lnTo>
                      <a:lnTo>
                        <a:pt x="659591" y="0"/>
                      </a:lnTo>
                      <a:lnTo>
                        <a:pt x="767873" y="94280"/>
                      </a:lnTo>
                      <a:lnTo>
                        <a:pt x="773474" y="129752"/>
                      </a:lnTo>
                      <a:lnTo>
                        <a:pt x="750137" y="133486"/>
                      </a:lnTo>
                      <a:lnTo>
                        <a:pt x="643721" y="50407"/>
                      </a:lnTo>
                      <a:lnTo>
                        <a:pt x="528905" y="68143"/>
                      </a:lnTo>
                      <a:lnTo>
                        <a:pt x="477195" y="147376"/>
                      </a:lnTo>
                      <a:lnTo>
                        <a:pt x="504919" y="176856"/>
                      </a:lnTo>
                      <a:cubicBezTo>
                        <a:pt x="512650" y="189093"/>
                        <a:pt x="518134" y="203037"/>
                        <a:pt x="520701" y="218206"/>
                      </a:cubicBezTo>
                      <a:cubicBezTo>
                        <a:pt x="522451" y="229583"/>
                        <a:pt x="522429" y="240861"/>
                        <a:pt x="520838" y="251739"/>
                      </a:cubicBezTo>
                      <a:lnTo>
                        <a:pt x="512601" y="279384"/>
                      </a:lnTo>
                      <a:lnTo>
                        <a:pt x="572778" y="326714"/>
                      </a:lnTo>
                      <a:lnTo>
                        <a:pt x="687595" y="308045"/>
                      </a:lnTo>
                      <a:lnTo>
                        <a:pt x="763207" y="196028"/>
                      </a:lnTo>
                      <a:lnTo>
                        <a:pt x="785610" y="192294"/>
                      </a:lnTo>
                      <a:lnTo>
                        <a:pt x="791211" y="227766"/>
                      </a:lnTo>
                      <a:lnTo>
                        <a:pt x="718400" y="350984"/>
                      </a:lnTo>
                      <a:lnTo>
                        <a:pt x="560643" y="376188"/>
                      </a:lnTo>
                      <a:lnTo>
                        <a:pt x="481653" y="320430"/>
                      </a:lnTo>
                      <a:lnTo>
                        <a:pt x="469637" y="330704"/>
                      </a:lnTo>
                      <a:lnTo>
                        <a:pt x="462283" y="333441"/>
                      </a:lnTo>
                      <a:lnTo>
                        <a:pt x="252808" y="858867"/>
                      </a:lnTo>
                      <a:lnTo>
                        <a:pt x="444434" y="1190772"/>
                      </a:lnTo>
                      <a:lnTo>
                        <a:pt x="801245" y="1187463"/>
                      </a:lnTo>
                      <a:lnTo>
                        <a:pt x="801245" y="1116815"/>
                      </a:lnTo>
                      <a:cubicBezTo>
                        <a:pt x="801245" y="1067341"/>
                        <a:pt x="841384" y="1027202"/>
                        <a:pt x="890858" y="1027202"/>
                      </a:cubicBezTo>
                      <a:lnTo>
                        <a:pt x="1200123" y="1027202"/>
                      </a:lnTo>
                      <a:lnTo>
                        <a:pt x="1205949" y="998361"/>
                      </a:lnTo>
                      <a:cubicBezTo>
                        <a:pt x="1219557" y="966200"/>
                        <a:pt x="1251412" y="943622"/>
                        <a:pt x="1288518" y="943622"/>
                      </a:cubicBezTo>
                      <a:cubicBezTo>
                        <a:pt x="1305320" y="944554"/>
                        <a:pt x="1318389" y="957623"/>
                        <a:pt x="1318389" y="974426"/>
                      </a:cubicBezTo>
                      <a:lnTo>
                        <a:pt x="1318389" y="1635324"/>
                      </a:lnTo>
                      <a:cubicBezTo>
                        <a:pt x="1318389" y="1652126"/>
                        <a:pt x="1305320" y="1665195"/>
                        <a:pt x="1288518" y="1665195"/>
                      </a:cubicBezTo>
                      <a:cubicBezTo>
                        <a:pt x="1251412" y="1665195"/>
                        <a:pt x="1219557" y="1642617"/>
                        <a:pt x="1205949" y="1610455"/>
                      </a:cubicBezTo>
                      <a:lnTo>
                        <a:pt x="1203531" y="1598487"/>
                      </a:lnTo>
                      <a:lnTo>
                        <a:pt x="890858" y="1598487"/>
                      </a:lnTo>
                      <a:cubicBezTo>
                        <a:pt x="841384" y="1598487"/>
                        <a:pt x="801245" y="1558348"/>
                        <a:pt x="801245" y="1508873"/>
                      </a:cubicBezTo>
                      <a:lnTo>
                        <a:pt x="801245" y="1426032"/>
                      </a:lnTo>
                      <a:lnTo>
                        <a:pt x="379661" y="1429942"/>
                      </a:lnTo>
                      <a:cubicBezTo>
                        <a:pt x="346553" y="1429924"/>
                        <a:pt x="316655" y="1416756"/>
                        <a:pt x="294951" y="1395390"/>
                      </a:cubicBezTo>
                      <a:lnTo>
                        <a:pt x="270560" y="1359849"/>
                      </a:lnTo>
                      <a:lnTo>
                        <a:pt x="263688" y="1352058"/>
                      </a:lnTo>
                      <a:lnTo>
                        <a:pt x="15908" y="922891"/>
                      </a:lnTo>
                      <a:cubicBezTo>
                        <a:pt x="7721" y="908711"/>
                        <a:pt x="2795" y="893543"/>
                        <a:pt x="898" y="878256"/>
                      </a:cubicBezTo>
                      <a:close/>
                    </a:path>
                  </a:pathLst>
                </a:custGeom>
                <a:grpFill/>
                <a:ln w="9525" cap="flat">
                  <a:noFill/>
                  <a:prstDash val="solid"/>
                  <a:miter/>
                </a:ln>
              </p:spPr>
              <p:txBody>
                <a:bodyPr wrap="square" rtlCol="0" anchor="ctr">
                  <a:noAutofit/>
                </a:bodyPr>
                <a:lstStyle/>
                <a:p>
                  <a:pPr algn="r" rtl="1"/>
                  <a:endParaRPr lang="en-US" dirty="0">
                    <a:cs typeface="B Nazanin" panose="00000400000000000000" pitchFamily="2" charset="-78"/>
                  </a:endParaRPr>
                </a:p>
              </p:txBody>
            </p:sp>
            <p:sp>
              <p:nvSpPr>
                <p:cNvPr id="66" name="Freeform: Shape 65">
                  <a:extLst>
                    <a:ext uri="{FF2B5EF4-FFF2-40B4-BE49-F238E27FC236}">
                      <a16:creationId xmlns:a16="http://schemas.microsoft.com/office/drawing/2014/main" id="{DE9F2AC2-7F80-422A-B165-BB9227527285}"/>
                    </a:ext>
                  </a:extLst>
                </p:cNvPr>
                <p:cNvSpPr/>
                <p:nvPr/>
              </p:nvSpPr>
              <p:spPr>
                <a:xfrm>
                  <a:off x="330241" y="2609254"/>
                  <a:ext cx="2145289" cy="336010"/>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solidFill>
                      <a:schemeClr val="tx1"/>
                    </a:solidFill>
                    <a:cs typeface="B Nazanin" panose="00000400000000000000" pitchFamily="2" charset="-78"/>
                  </a:endParaRPr>
                </a:p>
              </p:txBody>
            </p:sp>
          </p:grpSp>
          <p:sp>
            <p:nvSpPr>
              <p:cNvPr id="62" name="Freeform: Shape 61">
                <a:extLst>
                  <a:ext uri="{FF2B5EF4-FFF2-40B4-BE49-F238E27FC236}">
                    <a16:creationId xmlns:a16="http://schemas.microsoft.com/office/drawing/2014/main" id="{7D7808F1-32E5-4477-AEFD-AE3F04422025}"/>
                  </a:ext>
                </a:extLst>
              </p:cNvPr>
              <p:cNvSpPr/>
              <p:nvPr/>
            </p:nvSpPr>
            <p:spPr>
              <a:xfrm>
                <a:off x="9962318"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63" name="Freeform: Shape 62">
                <a:extLst>
                  <a:ext uri="{FF2B5EF4-FFF2-40B4-BE49-F238E27FC236}">
                    <a16:creationId xmlns:a16="http://schemas.microsoft.com/office/drawing/2014/main" id="{433DED90-C121-48BA-8EB5-2EF65EEE625C}"/>
                  </a:ext>
                </a:extLst>
              </p:cNvPr>
              <p:cNvSpPr/>
              <p:nvPr/>
            </p:nvSpPr>
            <p:spPr>
              <a:xfrm>
                <a:off x="10221429"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64" name="Freeform: Shape 63">
                <a:extLst>
                  <a:ext uri="{FF2B5EF4-FFF2-40B4-BE49-F238E27FC236}">
                    <a16:creationId xmlns:a16="http://schemas.microsoft.com/office/drawing/2014/main" id="{87A76637-0AB8-4D9E-90A2-C17A016BE9C2}"/>
                  </a:ext>
                </a:extLst>
              </p:cNvPr>
              <p:cNvSpPr/>
              <p:nvPr/>
            </p:nvSpPr>
            <p:spPr>
              <a:xfrm>
                <a:off x="10480540"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sp>
          <p:nvSpPr>
            <p:cNvPr id="60" name="Freeform: Shape 59">
              <a:extLst>
                <a:ext uri="{FF2B5EF4-FFF2-40B4-BE49-F238E27FC236}">
                  <a16:creationId xmlns:a16="http://schemas.microsoft.com/office/drawing/2014/main" id="{4A10F558-2781-450A-BF55-A65335C90720}"/>
                </a:ext>
              </a:extLst>
            </p:cNvPr>
            <p:cNvSpPr/>
            <p:nvPr/>
          </p:nvSpPr>
          <p:spPr>
            <a:xfrm>
              <a:off x="10331070" y="2951963"/>
              <a:ext cx="505789" cy="372334"/>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sp>
        <p:nvSpPr>
          <p:cNvPr id="67" name="Freeform: Shape 66">
            <a:extLst>
              <a:ext uri="{FF2B5EF4-FFF2-40B4-BE49-F238E27FC236}">
                <a16:creationId xmlns:a16="http://schemas.microsoft.com/office/drawing/2014/main" id="{98367CD7-19CC-45E6-9154-66C9C90CB3C0}"/>
              </a:ext>
            </a:extLst>
          </p:cNvPr>
          <p:cNvSpPr/>
          <p:nvPr/>
        </p:nvSpPr>
        <p:spPr>
          <a:xfrm>
            <a:off x="7781441" y="842272"/>
            <a:ext cx="616578" cy="237422"/>
          </a:xfrm>
          <a:custGeom>
            <a:avLst/>
            <a:gdLst>
              <a:gd name="connsiteX0" fmla="*/ 6928458 w 8543357"/>
              <a:gd name="connsiteY0" fmla="*/ 2439007 h 3289735"/>
              <a:gd name="connsiteX1" fmla="*/ 7109999 w 8543357"/>
              <a:gd name="connsiteY1" fmla="*/ 2620548 h 3289735"/>
              <a:gd name="connsiteX2" fmla="*/ 6928458 w 8543357"/>
              <a:gd name="connsiteY2" fmla="*/ 2802089 h 3289735"/>
              <a:gd name="connsiteX3" fmla="*/ 6746917 w 8543357"/>
              <a:gd name="connsiteY3" fmla="*/ 2620548 h 3289735"/>
              <a:gd name="connsiteX4" fmla="*/ 6928458 w 8543357"/>
              <a:gd name="connsiteY4" fmla="*/ 2439007 h 3289735"/>
              <a:gd name="connsiteX5" fmla="*/ 1585190 w 8543357"/>
              <a:gd name="connsiteY5" fmla="*/ 2416754 h 3289735"/>
              <a:gd name="connsiteX6" fmla="*/ 1766731 w 8543357"/>
              <a:gd name="connsiteY6" fmla="*/ 2598295 h 3289735"/>
              <a:gd name="connsiteX7" fmla="*/ 1585190 w 8543357"/>
              <a:gd name="connsiteY7" fmla="*/ 2779836 h 3289735"/>
              <a:gd name="connsiteX8" fmla="*/ 1403649 w 8543357"/>
              <a:gd name="connsiteY8" fmla="*/ 2598295 h 3289735"/>
              <a:gd name="connsiteX9" fmla="*/ 1585190 w 8543357"/>
              <a:gd name="connsiteY9" fmla="*/ 2416754 h 3289735"/>
              <a:gd name="connsiteX10" fmla="*/ 6925340 w 8543357"/>
              <a:gd name="connsiteY10" fmla="*/ 2293671 h 3289735"/>
              <a:gd name="connsiteX11" fmla="*/ 6697422 w 8543357"/>
              <a:gd name="connsiteY11" fmla="*/ 2388080 h 3289735"/>
              <a:gd name="connsiteX12" fmla="*/ 6697415 w 8543357"/>
              <a:gd name="connsiteY12" fmla="*/ 2843921 h 3289735"/>
              <a:gd name="connsiteX13" fmla="*/ 7153263 w 8543357"/>
              <a:gd name="connsiteY13" fmla="*/ 2843921 h 3289735"/>
              <a:gd name="connsiteX14" fmla="*/ 7153263 w 8543357"/>
              <a:gd name="connsiteY14" fmla="*/ 2388080 h 3289735"/>
              <a:gd name="connsiteX15" fmla="*/ 6925340 w 8543357"/>
              <a:gd name="connsiteY15" fmla="*/ 2293671 h 3289735"/>
              <a:gd name="connsiteX16" fmla="*/ 1582072 w 8543357"/>
              <a:gd name="connsiteY16" fmla="*/ 2271418 h 3289735"/>
              <a:gd name="connsiteX17" fmla="*/ 1354154 w 8543357"/>
              <a:gd name="connsiteY17" fmla="*/ 2365827 h 3289735"/>
              <a:gd name="connsiteX18" fmla="*/ 1354147 w 8543357"/>
              <a:gd name="connsiteY18" fmla="*/ 2821668 h 3289735"/>
              <a:gd name="connsiteX19" fmla="*/ 1809995 w 8543357"/>
              <a:gd name="connsiteY19" fmla="*/ 2821668 h 3289735"/>
              <a:gd name="connsiteX20" fmla="*/ 1809995 w 8543357"/>
              <a:gd name="connsiteY20" fmla="*/ 2365827 h 3289735"/>
              <a:gd name="connsiteX21" fmla="*/ 1582072 w 8543357"/>
              <a:gd name="connsiteY21" fmla="*/ 2271418 h 3289735"/>
              <a:gd name="connsiteX22" fmla="*/ 6928457 w 8543357"/>
              <a:gd name="connsiteY22" fmla="*/ 1951359 h 3289735"/>
              <a:gd name="connsiteX23" fmla="*/ 7601151 w 8543357"/>
              <a:gd name="connsiteY23" fmla="*/ 2624052 h 3289735"/>
              <a:gd name="connsiteX24" fmla="*/ 7601151 w 8543357"/>
              <a:gd name="connsiteY24" fmla="*/ 2638067 h 3289735"/>
              <a:gd name="connsiteX25" fmla="*/ 6928457 w 8543357"/>
              <a:gd name="connsiteY25" fmla="*/ 3289735 h 3289735"/>
              <a:gd name="connsiteX26" fmla="*/ 6255764 w 8543357"/>
              <a:gd name="connsiteY26" fmla="*/ 2638067 h 3289735"/>
              <a:gd name="connsiteX27" fmla="*/ 6255764 w 8543357"/>
              <a:gd name="connsiteY27" fmla="*/ 2624052 h 3289735"/>
              <a:gd name="connsiteX28" fmla="*/ 6928457 w 8543357"/>
              <a:gd name="connsiteY28" fmla="*/ 1951359 h 3289735"/>
              <a:gd name="connsiteX29" fmla="*/ 1585189 w 8543357"/>
              <a:gd name="connsiteY29" fmla="*/ 1929106 h 3289735"/>
              <a:gd name="connsiteX30" fmla="*/ 2257883 w 8543357"/>
              <a:gd name="connsiteY30" fmla="*/ 2601799 h 3289735"/>
              <a:gd name="connsiteX31" fmla="*/ 2257883 w 8543357"/>
              <a:gd name="connsiteY31" fmla="*/ 2615814 h 3289735"/>
              <a:gd name="connsiteX32" fmla="*/ 1585189 w 8543357"/>
              <a:gd name="connsiteY32" fmla="*/ 3267482 h 3289735"/>
              <a:gd name="connsiteX33" fmla="*/ 912496 w 8543357"/>
              <a:gd name="connsiteY33" fmla="*/ 2615814 h 3289735"/>
              <a:gd name="connsiteX34" fmla="*/ 912496 w 8543357"/>
              <a:gd name="connsiteY34" fmla="*/ 2601799 h 3289735"/>
              <a:gd name="connsiteX35" fmla="*/ 1585189 w 8543357"/>
              <a:gd name="connsiteY35" fmla="*/ 1929106 h 3289735"/>
              <a:gd name="connsiteX36" fmla="*/ 64619 w 8543357"/>
              <a:gd name="connsiteY36" fmla="*/ 1683850 h 3289735"/>
              <a:gd name="connsiteX37" fmla="*/ 64619 w 8543357"/>
              <a:gd name="connsiteY37" fmla="*/ 1922096 h 3289735"/>
              <a:gd name="connsiteX38" fmla="*/ 148706 w 8543357"/>
              <a:gd name="connsiteY38" fmla="*/ 2006183 h 3289735"/>
              <a:gd name="connsiteX39" fmla="*/ 520093 w 8543357"/>
              <a:gd name="connsiteY39" fmla="*/ 2006183 h 3289735"/>
              <a:gd name="connsiteX40" fmla="*/ 562136 w 8543357"/>
              <a:gd name="connsiteY40" fmla="*/ 1978154 h 3289735"/>
              <a:gd name="connsiteX41" fmla="*/ 667241 w 8543357"/>
              <a:gd name="connsiteY41" fmla="*/ 1831006 h 3289735"/>
              <a:gd name="connsiteX42" fmla="*/ 625197 w 8543357"/>
              <a:gd name="connsiteY42" fmla="*/ 1683850 h 3289735"/>
              <a:gd name="connsiteX43" fmla="*/ 64619 w 8543357"/>
              <a:gd name="connsiteY43" fmla="*/ 1683850 h 3289735"/>
              <a:gd name="connsiteX44" fmla="*/ 4556251 w 8543357"/>
              <a:gd name="connsiteY44" fmla="*/ 1270428 h 3289735"/>
              <a:gd name="connsiteX45" fmla="*/ 4514208 w 8543357"/>
              <a:gd name="connsiteY45" fmla="*/ 1284443 h 3289735"/>
              <a:gd name="connsiteX46" fmla="*/ 4514208 w 8543357"/>
              <a:gd name="connsiteY46" fmla="*/ 2195382 h 3289735"/>
              <a:gd name="connsiteX47" fmla="*/ 4556251 w 8543357"/>
              <a:gd name="connsiteY47" fmla="*/ 2209396 h 3289735"/>
              <a:gd name="connsiteX48" fmla="*/ 4598295 w 8543357"/>
              <a:gd name="connsiteY48" fmla="*/ 2195382 h 3289735"/>
              <a:gd name="connsiteX49" fmla="*/ 4598295 w 8543357"/>
              <a:gd name="connsiteY49" fmla="*/ 1284443 h 3289735"/>
              <a:gd name="connsiteX50" fmla="*/ 4556251 w 8543357"/>
              <a:gd name="connsiteY50" fmla="*/ 1270428 h 3289735"/>
              <a:gd name="connsiteX51" fmla="*/ 8153579 w 8543357"/>
              <a:gd name="connsiteY51" fmla="*/ 1033056 h 3289735"/>
              <a:gd name="connsiteX52" fmla="*/ 8038838 w 8543357"/>
              <a:gd name="connsiteY52" fmla="*/ 1067215 h 3289735"/>
              <a:gd name="connsiteX53" fmla="*/ 7814607 w 8543357"/>
              <a:gd name="connsiteY53" fmla="*/ 1417576 h 3289735"/>
              <a:gd name="connsiteX54" fmla="*/ 7912708 w 8543357"/>
              <a:gd name="connsiteY54" fmla="*/ 1557721 h 3289735"/>
              <a:gd name="connsiteX55" fmla="*/ 8087884 w 8543357"/>
              <a:gd name="connsiteY55" fmla="*/ 1557721 h 3289735"/>
              <a:gd name="connsiteX56" fmla="*/ 8221025 w 8543357"/>
              <a:gd name="connsiteY56" fmla="*/ 1403562 h 3289735"/>
              <a:gd name="connsiteX57" fmla="*/ 8221025 w 8543357"/>
              <a:gd name="connsiteY57" fmla="*/ 1109258 h 3289735"/>
              <a:gd name="connsiteX58" fmla="*/ 8153579 w 8543357"/>
              <a:gd name="connsiteY58" fmla="*/ 1033056 h 3289735"/>
              <a:gd name="connsiteX59" fmla="*/ 2916554 w 8543357"/>
              <a:gd name="connsiteY59" fmla="*/ 587330 h 3289735"/>
              <a:gd name="connsiteX60" fmla="*/ 2866084 w 8543357"/>
              <a:gd name="connsiteY60" fmla="*/ 616567 h 3289735"/>
              <a:gd name="connsiteX61" fmla="*/ 2580210 w 8543357"/>
              <a:gd name="connsiteY61" fmla="*/ 807951 h 3289735"/>
              <a:gd name="connsiteX62" fmla="*/ 2545176 w 8543357"/>
              <a:gd name="connsiteY62" fmla="*/ 955106 h 3289735"/>
              <a:gd name="connsiteX63" fmla="*/ 2916554 w 8543357"/>
              <a:gd name="connsiteY63" fmla="*/ 955106 h 3289735"/>
              <a:gd name="connsiteX64" fmla="*/ 6483234 w 8543357"/>
              <a:gd name="connsiteY64" fmla="*/ 379721 h 3289735"/>
              <a:gd name="connsiteX65" fmla="*/ 6483234 w 8543357"/>
              <a:gd name="connsiteY65" fmla="*/ 955106 h 3289735"/>
              <a:gd name="connsiteX66" fmla="*/ 7169941 w 8543357"/>
              <a:gd name="connsiteY66" fmla="*/ 955106 h 3289735"/>
              <a:gd name="connsiteX67" fmla="*/ 7120887 w 8543357"/>
              <a:gd name="connsiteY67" fmla="*/ 674818 h 3289735"/>
              <a:gd name="connsiteX68" fmla="*/ 6653454 w 8543357"/>
              <a:gd name="connsiteY68" fmla="*/ 426535 h 3289735"/>
              <a:gd name="connsiteX69" fmla="*/ 4514208 w 8543357"/>
              <a:gd name="connsiteY69" fmla="*/ 213698 h 3289735"/>
              <a:gd name="connsiteX70" fmla="*/ 4374787 w 8543357"/>
              <a:gd name="connsiteY70" fmla="*/ 218539 h 3289735"/>
              <a:gd name="connsiteX71" fmla="*/ 4226908 w 8543357"/>
              <a:gd name="connsiteY71" fmla="*/ 226355 h 3289735"/>
              <a:gd name="connsiteX72" fmla="*/ 3034107 w 8543357"/>
              <a:gd name="connsiteY72" fmla="*/ 519233 h 3289735"/>
              <a:gd name="connsiteX73" fmla="*/ 3000641 w 8543357"/>
              <a:gd name="connsiteY73" fmla="*/ 538620 h 3289735"/>
              <a:gd name="connsiteX74" fmla="*/ 3000641 w 8543357"/>
              <a:gd name="connsiteY74" fmla="*/ 955106 h 3289735"/>
              <a:gd name="connsiteX75" fmla="*/ 4514208 w 8543357"/>
              <a:gd name="connsiteY75" fmla="*/ 955106 h 3289735"/>
              <a:gd name="connsiteX76" fmla="*/ 4761218 w 8543357"/>
              <a:gd name="connsiteY76" fmla="*/ 208991 h 3289735"/>
              <a:gd name="connsiteX77" fmla="*/ 4598295 w 8543357"/>
              <a:gd name="connsiteY77" fmla="*/ 211751 h 3289735"/>
              <a:gd name="connsiteX78" fmla="*/ 4598295 w 8543357"/>
              <a:gd name="connsiteY78" fmla="*/ 955106 h 3289735"/>
              <a:gd name="connsiteX79" fmla="*/ 6399147 w 8543357"/>
              <a:gd name="connsiteY79" fmla="*/ 955106 h 3289735"/>
              <a:gd name="connsiteX80" fmla="*/ 6399147 w 8543357"/>
              <a:gd name="connsiteY80" fmla="*/ 356596 h 3289735"/>
              <a:gd name="connsiteX81" fmla="*/ 6353426 w 8543357"/>
              <a:gd name="connsiteY81" fmla="*/ 344022 h 3289735"/>
              <a:gd name="connsiteX82" fmla="*/ 4761218 w 8543357"/>
              <a:gd name="connsiteY82" fmla="*/ 208991 h 3289735"/>
              <a:gd name="connsiteX83" fmla="*/ 4770242 w 8543357"/>
              <a:gd name="connsiteY83" fmla="*/ 2 h 3289735"/>
              <a:gd name="connsiteX84" fmla="*/ 7534317 w 8543357"/>
              <a:gd name="connsiteY84" fmla="*/ 681821 h 3289735"/>
              <a:gd name="connsiteX85" fmla="*/ 7688476 w 8543357"/>
              <a:gd name="connsiteY85" fmla="*/ 737879 h 3289735"/>
              <a:gd name="connsiteX86" fmla="*/ 8192996 w 8543357"/>
              <a:gd name="connsiteY86" fmla="*/ 737879 h 3289735"/>
              <a:gd name="connsiteX87" fmla="*/ 8305111 w 8543357"/>
              <a:gd name="connsiteY87" fmla="*/ 849994 h 3289735"/>
              <a:gd name="connsiteX88" fmla="*/ 8305111 w 8543357"/>
              <a:gd name="connsiteY88" fmla="*/ 1557727 h 3289735"/>
              <a:gd name="connsiteX89" fmla="*/ 8543357 w 8543357"/>
              <a:gd name="connsiteY89" fmla="*/ 1767944 h 3289735"/>
              <a:gd name="connsiteX90" fmla="*/ 8543357 w 8543357"/>
              <a:gd name="connsiteY90" fmla="*/ 2370565 h 3289735"/>
              <a:gd name="connsiteX91" fmla="*/ 7975776 w 8543357"/>
              <a:gd name="connsiteY91" fmla="*/ 2608811 h 3289735"/>
              <a:gd name="connsiteX92" fmla="*/ 7625415 w 8543357"/>
              <a:gd name="connsiteY92" fmla="*/ 2608811 h 3289735"/>
              <a:gd name="connsiteX93" fmla="*/ 6917682 w 8543357"/>
              <a:gd name="connsiteY93" fmla="*/ 1901078 h 3289735"/>
              <a:gd name="connsiteX94" fmla="*/ 6209949 w 8543357"/>
              <a:gd name="connsiteY94" fmla="*/ 2608811 h 3289735"/>
              <a:gd name="connsiteX95" fmla="*/ 2299928 w 8543357"/>
              <a:gd name="connsiteY95" fmla="*/ 2608811 h 3289735"/>
              <a:gd name="connsiteX96" fmla="*/ 2299928 w 8543357"/>
              <a:gd name="connsiteY96" fmla="*/ 2594796 h 3289735"/>
              <a:gd name="connsiteX97" fmla="*/ 1592193 w 8543357"/>
              <a:gd name="connsiteY97" fmla="*/ 1887063 h 3289735"/>
              <a:gd name="connsiteX98" fmla="*/ 884460 w 8543357"/>
              <a:gd name="connsiteY98" fmla="*/ 2594796 h 3289735"/>
              <a:gd name="connsiteX99" fmla="*/ 884460 w 8543357"/>
              <a:gd name="connsiteY99" fmla="*/ 2608811 h 3289735"/>
              <a:gd name="connsiteX100" fmla="*/ 225789 w 8543357"/>
              <a:gd name="connsiteY100" fmla="*/ 2608811 h 3289735"/>
              <a:gd name="connsiteX101" fmla="*/ 1558 w 8543357"/>
              <a:gd name="connsiteY101" fmla="*/ 2391583 h 3289735"/>
              <a:gd name="connsiteX102" fmla="*/ 1558 w 8543357"/>
              <a:gd name="connsiteY102" fmla="*/ 1774948 h 3289735"/>
              <a:gd name="connsiteX103" fmla="*/ 506078 w 8543357"/>
              <a:gd name="connsiteY103" fmla="*/ 1333496 h 3289735"/>
              <a:gd name="connsiteX104" fmla="*/ 1991609 w 8543357"/>
              <a:gd name="connsiteY104" fmla="*/ 990139 h 3289735"/>
              <a:gd name="connsiteX105" fmla="*/ 2306931 w 8543357"/>
              <a:gd name="connsiteY105" fmla="*/ 786933 h 3289735"/>
              <a:gd name="connsiteX106" fmla="*/ 4268952 w 8543357"/>
              <a:gd name="connsiteY106" fmla="*/ 2124 h 3289735"/>
              <a:gd name="connsiteX107" fmla="*/ 4770242 w 8543357"/>
              <a:gd name="connsiteY107" fmla="*/ 2 h 328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543357" h="3289735">
                <a:moveTo>
                  <a:pt x="6928458" y="2439007"/>
                </a:moveTo>
                <a:cubicBezTo>
                  <a:pt x="7028720" y="2439007"/>
                  <a:pt x="7109999" y="2520286"/>
                  <a:pt x="7109999" y="2620548"/>
                </a:cubicBezTo>
                <a:cubicBezTo>
                  <a:pt x="7109999" y="2720810"/>
                  <a:pt x="7028720" y="2802089"/>
                  <a:pt x="6928458" y="2802089"/>
                </a:cubicBezTo>
                <a:cubicBezTo>
                  <a:pt x="6828196" y="2802089"/>
                  <a:pt x="6746917" y="2720810"/>
                  <a:pt x="6746917" y="2620548"/>
                </a:cubicBezTo>
                <a:cubicBezTo>
                  <a:pt x="6746917" y="2520286"/>
                  <a:pt x="6828196" y="2439007"/>
                  <a:pt x="6928458" y="2439007"/>
                </a:cubicBezTo>
                <a:close/>
                <a:moveTo>
                  <a:pt x="1585190" y="2416754"/>
                </a:moveTo>
                <a:cubicBezTo>
                  <a:pt x="1685452" y="2416754"/>
                  <a:pt x="1766731" y="2498033"/>
                  <a:pt x="1766731" y="2598295"/>
                </a:cubicBezTo>
                <a:cubicBezTo>
                  <a:pt x="1766731" y="2698557"/>
                  <a:pt x="1685452" y="2779836"/>
                  <a:pt x="1585190" y="2779836"/>
                </a:cubicBezTo>
                <a:cubicBezTo>
                  <a:pt x="1484928" y="2779836"/>
                  <a:pt x="1403649" y="2698557"/>
                  <a:pt x="1403649" y="2598295"/>
                </a:cubicBezTo>
                <a:cubicBezTo>
                  <a:pt x="1403649" y="2498033"/>
                  <a:pt x="1484928" y="2416754"/>
                  <a:pt x="1585190" y="2416754"/>
                </a:cubicBezTo>
                <a:close/>
                <a:moveTo>
                  <a:pt x="6925340" y="2293671"/>
                </a:moveTo>
                <a:cubicBezTo>
                  <a:pt x="6842849" y="2293671"/>
                  <a:pt x="6760359" y="2325141"/>
                  <a:pt x="6697422" y="2388080"/>
                </a:cubicBezTo>
                <a:cubicBezTo>
                  <a:pt x="6571542" y="2513953"/>
                  <a:pt x="6571542" y="2718042"/>
                  <a:pt x="6697415" y="2843921"/>
                </a:cubicBezTo>
                <a:cubicBezTo>
                  <a:pt x="6823295" y="2969801"/>
                  <a:pt x="7027383" y="2969794"/>
                  <a:pt x="7153263" y="2843921"/>
                </a:cubicBezTo>
                <a:cubicBezTo>
                  <a:pt x="7279136" y="2718042"/>
                  <a:pt x="7279136" y="2513953"/>
                  <a:pt x="7153263" y="2388080"/>
                </a:cubicBezTo>
                <a:cubicBezTo>
                  <a:pt x="7090323" y="2325141"/>
                  <a:pt x="7007831" y="2293671"/>
                  <a:pt x="6925340" y="2293671"/>
                </a:cubicBezTo>
                <a:close/>
                <a:moveTo>
                  <a:pt x="1582072" y="2271418"/>
                </a:moveTo>
                <a:cubicBezTo>
                  <a:pt x="1499581" y="2271418"/>
                  <a:pt x="1417091" y="2302888"/>
                  <a:pt x="1354154" y="2365827"/>
                </a:cubicBezTo>
                <a:cubicBezTo>
                  <a:pt x="1228274" y="2491700"/>
                  <a:pt x="1228274" y="2695789"/>
                  <a:pt x="1354147" y="2821668"/>
                </a:cubicBezTo>
                <a:cubicBezTo>
                  <a:pt x="1480027" y="2947548"/>
                  <a:pt x="1684115" y="2947541"/>
                  <a:pt x="1809995" y="2821668"/>
                </a:cubicBezTo>
                <a:cubicBezTo>
                  <a:pt x="1935868" y="2695789"/>
                  <a:pt x="1935868" y="2491700"/>
                  <a:pt x="1809995" y="2365827"/>
                </a:cubicBezTo>
                <a:cubicBezTo>
                  <a:pt x="1747055" y="2302888"/>
                  <a:pt x="1664563" y="2271418"/>
                  <a:pt x="1582072" y="2271418"/>
                </a:cubicBezTo>
                <a:close/>
                <a:moveTo>
                  <a:pt x="6928457" y="1951359"/>
                </a:moveTo>
                <a:cubicBezTo>
                  <a:pt x="7292833" y="1951359"/>
                  <a:pt x="7594140" y="2252666"/>
                  <a:pt x="7601151" y="2624052"/>
                </a:cubicBezTo>
                <a:cubicBezTo>
                  <a:pt x="7601151" y="2624052"/>
                  <a:pt x="7601151" y="2631056"/>
                  <a:pt x="7601151" y="2638067"/>
                </a:cubicBezTo>
                <a:cubicBezTo>
                  <a:pt x="7587136" y="2995431"/>
                  <a:pt x="7292833" y="3289735"/>
                  <a:pt x="6928457" y="3289735"/>
                </a:cubicBezTo>
                <a:cubicBezTo>
                  <a:pt x="6564082" y="3289735"/>
                  <a:pt x="6262768" y="3002442"/>
                  <a:pt x="6255764" y="2638067"/>
                </a:cubicBezTo>
                <a:cubicBezTo>
                  <a:pt x="6255764" y="2638067"/>
                  <a:pt x="6255764" y="2631056"/>
                  <a:pt x="6255764" y="2624052"/>
                </a:cubicBezTo>
                <a:cubicBezTo>
                  <a:pt x="6255764" y="2252666"/>
                  <a:pt x="6557071" y="1951359"/>
                  <a:pt x="6928457" y="1951359"/>
                </a:cubicBezTo>
                <a:close/>
                <a:moveTo>
                  <a:pt x="1585189" y="1929106"/>
                </a:moveTo>
                <a:cubicBezTo>
                  <a:pt x="1949565" y="1929106"/>
                  <a:pt x="2250872" y="2230413"/>
                  <a:pt x="2257883" y="2601799"/>
                </a:cubicBezTo>
                <a:cubicBezTo>
                  <a:pt x="2257883" y="2601799"/>
                  <a:pt x="2257883" y="2608803"/>
                  <a:pt x="2257883" y="2615814"/>
                </a:cubicBezTo>
                <a:cubicBezTo>
                  <a:pt x="2243868" y="2973178"/>
                  <a:pt x="1949565" y="3267482"/>
                  <a:pt x="1585189" y="3267482"/>
                </a:cubicBezTo>
                <a:cubicBezTo>
                  <a:pt x="1220814" y="3267482"/>
                  <a:pt x="919500" y="2980189"/>
                  <a:pt x="912496" y="2615814"/>
                </a:cubicBezTo>
                <a:cubicBezTo>
                  <a:pt x="912496" y="2615814"/>
                  <a:pt x="912496" y="2608803"/>
                  <a:pt x="912496" y="2601799"/>
                </a:cubicBezTo>
                <a:cubicBezTo>
                  <a:pt x="912496" y="2230413"/>
                  <a:pt x="1213803" y="1929106"/>
                  <a:pt x="1585189" y="1929106"/>
                </a:cubicBezTo>
                <a:close/>
                <a:moveTo>
                  <a:pt x="64619" y="1683850"/>
                </a:moveTo>
                <a:cubicBezTo>
                  <a:pt x="64619" y="1732905"/>
                  <a:pt x="64619" y="1831006"/>
                  <a:pt x="64619" y="1922096"/>
                </a:cubicBezTo>
                <a:cubicBezTo>
                  <a:pt x="64619" y="1971150"/>
                  <a:pt x="99659" y="2006183"/>
                  <a:pt x="148706" y="2006183"/>
                </a:cubicBezTo>
                <a:lnTo>
                  <a:pt x="520093" y="2006183"/>
                </a:lnTo>
                <a:cubicBezTo>
                  <a:pt x="534100" y="2006183"/>
                  <a:pt x="548114" y="1999179"/>
                  <a:pt x="562136" y="1978154"/>
                </a:cubicBezTo>
                <a:lnTo>
                  <a:pt x="667241" y="1831006"/>
                </a:lnTo>
                <a:cubicBezTo>
                  <a:pt x="702281" y="1774948"/>
                  <a:pt x="681255" y="1683850"/>
                  <a:pt x="625197" y="1683850"/>
                </a:cubicBezTo>
                <a:cubicBezTo>
                  <a:pt x="625197" y="1683850"/>
                  <a:pt x="78634" y="1683850"/>
                  <a:pt x="64619" y="1683850"/>
                </a:cubicBezTo>
                <a:close/>
                <a:moveTo>
                  <a:pt x="4556251" y="1270428"/>
                </a:moveTo>
                <a:cubicBezTo>
                  <a:pt x="4535226" y="1270428"/>
                  <a:pt x="4514208" y="1277439"/>
                  <a:pt x="4514208" y="1284443"/>
                </a:cubicBezTo>
                <a:lnTo>
                  <a:pt x="4514208" y="2195382"/>
                </a:lnTo>
                <a:cubicBezTo>
                  <a:pt x="4514208" y="2202385"/>
                  <a:pt x="4535226" y="2209396"/>
                  <a:pt x="4556251" y="2209396"/>
                </a:cubicBezTo>
                <a:cubicBezTo>
                  <a:pt x="4577269" y="2209396"/>
                  <a:pt x="4591291" y="2202385"/>
                  <a:pt x="4598295" y="2195382"/>
                </a:cubicBezTo>
                <a:lnTo>
                  <a:pt x="4598295" y="1284443"/>
                </a:lnTo>
                <a:cubicBezTo>
                  <a:pt x="4598295" y="1277439"/>
                  <a:pt x="4577269" y="1270428"/>
                  <a:pt x="4556251" y="1270428"/>
                </a:cubicBezTo>
                <a:close/>
                <a:moveTo>
                  <a:pt x="8153579" y="1033056"/>
                </a:moveTo>
                <a:cubicBezTo>
                  <a:pt x="8115915" y="1025173"/>
                  <a:pt x="8070368" y="1035684"/>
                  <a:pt x="8038838" y="1067215"/>
                </a:cubicBezTo>
                <a:cubicBezTo>
                  <a:pt x="7912708" y="1179330"/>
                  <a:pt x="7863661" y="1291446"/>
                  <a:pt x="7814607" y="1417576"/>
                </a:cubicBezTo>
                <a:cubicBezTo>
                  <a:pt x="7786578" y="1487649"/>
                  <a:pt x="7835632" y="1557721"/>
                  <a:pt x="7912708" y="1557721"/>
                </a:cubicBezTo>
                <a:lnTo>
                  <a:pt x="8087884" y="1557721"/>
                </a:lnTo>
                <a:cubicBezTo>
                  <a:pt x="8178982" y="1564732"/>
                  <a:pt x="8221025" y="1487649"/>
                  <a:pt x="8221025" y="1403562"/>
                </a:cubicBezTo>
                <a:lnTo>
                  <a:pt x="8221025" y="1109258"/>
                </a:lnTo>
                <a:cubicBezTo>
                  <a:pt x="8221025" y="1067215"/>
                  <a:pt x="8191243" y="1040939"/>
                  <a:pt x="8153579" y="1033056"/>
                </a:cubicBezTo>
                <a:close/>
                <a:moveTo>
                  <a:pt x="2916554" y="587330"/>
                </a:moveTo>
                <a:lnTo>
                  <a:pt x="2866084" y="616567"/>
                </a:lnTo>
                <a:cubicBezTo>
                  <a:pt x="2760209" y="682260"/>
                  <a:pt x="2666049" y="748390"/>
                  <a:pt x="2580210" y="807951"/>
                </a:cubicBezTo>
                <a:cubicBezTo>
                  <a:pt x="2545176" y="835980"/>
                  <a:pt x="2482107" y="955106"/>
                  <a:pt x="2545176" y="955106"/>
                </a:cubicBezTo>
                <a:lnTo>
                  <a:pt x="2916554" y="955106"/>
                </a:lnTo>
                <a:close/>
                <a:moveTo>
                  <a:pt x="6483234" y="379721"/>
                </a:moveTo>
                <a:lnTo>
                  <a:pt x="6483234" y="955106"/>
                </a:lnTo>
                <a:lnTo>
                  <a:pt x="7169941" y="955106"/>
                </a:lnTo>
                <a:cubicBezTo>
                  <a:pt x="7254028" y="955106"/>
                  <a:pt x="7261031" y="800948"/>
                  <a:pt x="7120887" y="674818"/>
                </a:cubicBezTo>
                <a:cubicBezTo>
                  <a:pt x="7004065" y="571243"/>
                  <a:pt x="6841909" y="490023"/>
                  <a:pt x="6653454" y="426535"/>
                </a:cubicBezTo>
                <a:close/>
                <a:moveTo>
                  <a:pt x="4514208" y="213698"/>
                </a:moveTo>
                <a:lnTo>
                  <a:pt x="4374787" y="218539"/>
                </a:lnTo>
                <a:cubicBezTo>
                  <a:pt x="4280968" y="222592"/>
                  <a:pt x="4226908" y="226355"/>
                  <a:pt x="4226908" y="226355"/>
                </a:cubicBezTo>
                <a:cubicBezTo>
                  <a:pt x="3710128" y="226355"/>
                  <a:pt x="3330204" y="360477"/>
                  <a:pt x="3034107" y="519233"/>
                </a:cubicBezTo>
                <a:lnTo>
                  <a:pt x="3000641" y="538620"/>
                </a:lnTo>
                <a:lnTo>
                  <a:pt x="3000641" y="955106"/>
                </a:lnTo>
                <a:lnTo>
                  <a:pt x="4514208" y="955106"/>
                </a:lnTo>
                <a:close/>
                <a:moveTo>
                  <a:pt x="4761218" y="208991"/>
                </a:moveTo>
                <a:lnTo>
                  <a:pt x="4598295" y="211751"/>
                </a:lnTo>
                <a:lnTo>
                  <a:pt x="4598295" y="955106"/>
                </a:lnTo>
                <a:lnTo>
                  <a:pt x="6399147" y="955106"/>
                </a:lnTo>
                <a:lnTo>
                  <a:pt x="6399147" y="356596"/>
                </a:lnTo>
                <a:lnTo>
                  <a:pt x="6353426" y="344022"/>
                </a:lnTo>
                <a:cubicBezTo>
                  <a:pt x="5828439" y="226736"/>
                  <a:pt x="5198565" y="205816"/>
                  <a:pt x="4761218" y="208991"/>
                </a:cubicBezTo>
                <a:close/>
                <a:moveTo>
                  <a:pt x="4770242" y="2"/>
                </a:moveTo>
                <a:cubicBezTo>
                  <a:pt x="5907985" y="-288"/>
                  <a:pt x="6823084" y="56427"/>
                  <a:pt x="7534317" y="681821"/>
                </a:cubicBezTo>
                <a:cubicBezTo>
                  <a:pt x="7576361" y="716861"/>
                  <a:pt x="7632418" y="737879"/>
                  <a:pt x="7688476" y="737879"/>
                </a:cubicBezTo>
                <a:lnTo>
                  <a:pt x="8192996" y="737879"/>
                </a:lnTo>
                <a:cubicBezTo>
                  <a:pt x="8256065" y="737879"/>
                  <a:pt x="8305111" y="786933"/>
                  <a:pt x="8305111" y="849994"/>
                </a:cubicBezTo>
                <a:lnTo>
                  <a:pt x="8305111" y="1557727"/>
                </a:lnTo>
                <a:cubicBezTo>
                  <a:pt x="8431241" y="1557727"/>
                  <a:pt x="8536353" y="1655829"/>
                  <a:pt x="8543357" y="1767944"/>
                </a:cubicBezTo>
                <a:lnTo>
                  <a:pt x="8543357" y="2370565"/>
                </a:lnTo>
                <a:lnTo>
                  <a:pt x="7975776" y="2608811"/>
                </a:lnTo>
                <a:lnTo>
                  <a:pt x="7625415" y="2608811"/>
                </a:lnTo>
                <a:cubicBezTo>
                  <a:pt x="7625415" y="2216406"/>
                  <a:pt x="7310086" y="1901078"/>
                  <a:pt x="6917682" y="1901078"/>
                </a:cubicBezTo>
                <a:cubicBezTo>
                  <a:pt x="6525277" y="1901078"/>
                  <a:pt x="6209949" y="2216406"/>
                  <a:pt x="6209949" y="2608811"/>
                </a:cubicBezTo>
                <a:lnTo>
                  <a:pt x="2299928" y="2608811"/>
                </a:lnTo>
                <a:cubicBezTo>
                  <a:pt x="2299928" y="2608811"/>
                  <a:pt x="2299928" y="2601800"/>
                  <a:pt x="2299928" y="2594796"/>
                </a:cubicBezTo>
                <a:cubicBezTo>
                  <a:pt x="2299928" y="2202392"/>
                  <a:pt x="1984598" y="1887063"/>
                  <a:pt x="1592193" y="1887063"/>
                </a:cubicBezTo>
                <a:cubicBezTo>
                  <a:pt x="1199789" y="1887063"/>
                  <a:pt x="884460" y="2202392"/>
                  <a:pt x="884460" y="2594796"/>
                </a:cubicBezTo>
                <a:cubicBezTo>
                  <a:pt x="884460" y="2594796"/>
                  <a:pt x="884460" y="2601800"/>
                  <a:pt x="884460" y="2608811"/>
                </a:cubicBezTo>
                <a:lnTo>
                  <a:pt x="225789" y="2608811"/>
                </a:lnTo>
                <a:cubicBezTo>
                  <a:pt x="106662" y="2608811"/>
                  <a:pt x="1558" y="2510710"/>
                  <a:pt x="1558" y="2391583"/>
                </a:cubicBezTo>
                <a:lnTo>
                  <a:pt x="1558" y="1774948"/>
                </a:lnTo>
                <a:cubicBezTo>
                  <a:pt x="1558" y="1774948"/>
                  <a:pt x="-54500" y="1480644"/>
                  <a:pt x="506078" y="1333496"/>
                </a:cubicBezTo>
                <a:cubicBezTo>
                  <a:pt x="912497" y="1228384"/>
                  <a:pt x="1592193" y="1095251"/>
                  <a:pt x="1991609" y="990139"/>
                </a:cubicBezTo>
                <a:cubicBezTo>
                  <a:pt x="2159782" y="948095"/>
                  <a:pt x="2215835" y="864009"/>
                  <a:pt x="2306931" y="786933"/>
                </a:cubicBezTo>
                <a:cubicBezTo>
                  <a:pt x="2573206" y="555691"/>
                  <a:pt x="3365024" y="9128"/>
                  <a:pt x="4268952" y="2124"/>
                </a:cubicBezTo>
                <a:cubicBezTo>
                  <a:pt x="4440629" y="1248"/>
                  <a:pt x="4607708" y="43"/>
                  <a:pt x="4770242" y="2"/>
                </a:cubicBezTo>
                <a:close/>
              </a:path>
            </a:pathLst>
          </a:custGeom>
          <a:solidFill>
            <a:schemeClr val="bg1"/>
          </a:solidFill>
          <a:ln w="9525" cap="flat">
            <a:noFill/>
            <a:prstDash val="solid"/>
            <a:miter/>
          </a:ln>
        </p:spPr>
        <p:txBody>
          <a:bodyPr rtlCol="0" anchor="ctr"/>
          <a:lstStyle/>
          <a:p>
            <a:pPr algn="r" rtl="1"/>
            <a:endParaRPr lang="en-US" dirty="0">
              <a:cs typeface="B Nazanin" panose="00000400000000000000" pitchFamily="2" charset="-78"/>
            </a:endParaRPr>
          </a:p>
        </p:txBody>
      </p:sp>
      <p:grpSp>
        <p:nvGrpSpPr>
          <p:cNvPr id="68" name="Group 67">
            <a:extLst>
              <a:ext uri="{FF2B5EF4-FFF2-40B4-BE49-F238E27FC236}">
                <a16:creationId xmlns:a16="http://schemas.microsoft.com/office/drawing/2014/main" id="{C1EE2A40-AB23-4CCA-9073-96F55491D6AA}"/>
              </a:ext>
            </a:extLst>
          </p:cNvPr>
          <p:cNvGrpSpPr/>
          <p:nvPr/>
        </p:nvGrpSpPr>
        <p:grpSpPr>
          <a:xfrm>
            <a:off x="6589585" y="691966"/>
            <a:ext cx="410301" cy="489714"/>
            <a:chOff x="3570" y="619306"/>
            <a:chExt cx="4703649" cy="5614032"/>
          </a:xfrm>
          <a:solidFill>
            <a:schemeClr val="bg1"/>
          </a:solidFill>
        </p:grpSpPr>
        <p:sp>
          <p:nvSpPr>
            <p:cNvPr id="69" name="Freeform: Shape 68">
              <a:extLst>
                <a:ext uri="{FF2B5EF4-FFF2-40B4-BE49-F238E27FC236}">
                  <a16:creationId xmlns:a16="http://schemas.microsoft.com/office/drawing/2014/main" id="{91F1F43A-C0DB-47B5-9561-6604FB0C0BD2}"/>
                </a:ext>
              </a:extLst>
            </p:cNvPr>
            <p:cNvSpPr/>
            <p:nvPr/>
          </p:nvSpPr>
          <p:spPr>
            <a:xfrm>
              <a:off x="3570" y="619306"/>
              <a:ext cx="4703649" cy="4864305"/>
            </a:xfrm>
            <a:custGeom>
              <a:avLst/>
              <a:gdLst>
                <a:gd name="connsiteX0" fmla="*/ 1807379 w 4703648"/>
                <a:gd name="connsiteY0" fmla="*/ 4869660 h 4864304"/>
                <a:gd name="connsiteX1" fmla="*/ 2182243 w 4703648"/>
                <a:gd name="connsiteY1" fmla="*/ 4869660 h 4864304"/>
                <a:gd name="connsiteX2" fmla="*/ 2181351 w 4703648"/>
                <a:gd name="connsiteY2" fmla="*/ 4868768 h 4864304"/>
                <a:gd name="connsiteX3" fmla="*/ 2580313 w 4703648"/>
                <a:gd name="connsiteY3" fmla="*/ 4868768 h 4864304"/>
                <a:gd name="connsiteX4" fmla="*/ 2579420 w 4703648"/>
                <a:gd name="connsiteY4" fmla="*/ 4869660 h 4864304"/>
                <a:gd name="connsiteX5" fmla="*/ 2957854 w 4703648"/>
                <a:gd name="connsiteY5" fmla="*/ 4869660 h 4864304"/>
                <a:gd name="connsiteX6" fmla="*/ 3435359 w 4703648"/>
                <a:gd name="connsiteY6" fmla="*/ 4869660 h 4864304"/>
                <a:gd name="connsiteX7" fmla="*/ 3435359 w 4703648"/>
                <a:gd name="connsiteY7" fmla="*/ 4869660 h 4864304"/>
                <a:gd name="connsiteX8" fmla="*/ 3812901 w 4703648"/>
                <a:gd name="connsiteY8" fmla="*/ 4869660 h 4864304"/>
                <a:gd name="connsiteX9" fmla="*/ 3810223 w 4703648"/>
                <a:gd name="connsiteY9" fmla="*/ 4867875 h 4864304"/>
                <a:gd name="connsiteX10" fmla="*/ 3835214 w 4703648"/>
                <a:gd name="connsiteY10" fmla="*/ 4867875 h 4864304"/>
                <a:gd name="connsiteX11" fmla="*/ 4419823 w 4703648"/>
                <a:gd name="connsiteY11" fmla="*/ 4867875 h 4864304"/>
                <a:gd name="connsiteX12" fmla="*/ 4451955 w 4703648"/>
                <a:gd name="connsiteY12" fmla="*/ 4833067 h 4864304"/>
                <a:gd name="connsiteX13" fmla="*/ 4451955 w 4703648"/>
                <a:gd name="connsiteY13" fmla="*/ 4750953 h 4864304"/>
                <a:gd name="connsiteX14" fmla="*/ 4471590 w 4703648"/>
                <a:gd name="connsiteY14" fmla="*/ 4729532 h 4864304"/>
                <a:gd name="connsiteX15" fmla="*/ 4606363 w 4703648"/>
                <a:gd name="connsiteY15" fmla="*/ 4729532 h 4864304"/>
                <a:gd name="connsiteX16" fmla="*/ 4625999 w 4703648"/>
                <a:gd name="connsiteY16" fmla="*/ 4752739 h 4864304"/>
                <a:gd name="connsiteX17" fmla="*/ 4625999 w 4703648"/>
                <a:gd name="connsiteY17" fmla="*/ 4845562 h 4864304"/>
                <a:gd name="connsiteX18" fmla="*/ 4645634 w 4703648"/>
                <a:gd name="connsiteY18" fmla="*/ 4867875 h 4864304"/>
                <a:gd name="connsiteX19" fmla="*/ 4677765 w 4703648"/>
                <a:gd name="connsiteY19" fmla="*/ 4865198 h 4864304"/>
                <a:gd name="connsiteX20" fmla="*/ 4705434 w 4703648"/>
                <a:gd name="connsiteY20" fmla="*/ 4829496 h 4864304"/>
                <a:gd name="connsiteX21" fmla="*/ 4705434 w 4703648"/>
                <a:gd name="connsiteY21" fmla="*/ 4498367 h 4864304"/>
                <a:gd name="connsiteX22" fmla="*/ 4673303 w 4703648"/>
                <a:gd name="connsiteY22" fmla="*/ 4462665 h 4864304"/>
                <a:gd name="connsiteX23" fmla="*/ 4625999 w 4703648"/>
                <a:gd name="connsiteY23" fmla="*/ 4509077 h 4864304"/>
                <a:gd name="connsiteX24" fmla="*/ 4625999 w 4703648"/>
                <a:gd name="connsiteY24" fmla="*/ 4566199 h 4864304"/>
                <a:gd name="connsiteX25" fmla="*/ 4608148 w 4703648"/>
                <a:gd name="connsiteY25" fmla="*/ 4585835 h 4864304"/>
                <a:gd name="connsiteX26" fmla="*/ 4471590 w 4703648"/>
                <a:gd name="connsiteY26" fmla="*/ 4585835 h 4864304"/>
                <a:gd name="connsiteX27" fmla="*/ 4452847 w 4703648"/>
                <a:gd name="connsiteY27" fmla="*/ 4559951 h 4864304"/>
                <a:gd name="connsiteX28" fmla="*/ 4452847 w 4703648"/>
                <a:gd name="connsiteY28" fmla="*/ 4235070 h 4864304"/>
                <a:gd name="connsiteX29" fmla="*/ 4452847 w 4703648"/>
                <a:gd name="connsiteY29" fmla="*/ 3799513 h 4864304"/>
                <a:gd name="connsiteX30" fmla="*/ 4480516 w 4703648"/>
                <a:gd name="connsiteY30" fmla="*/ 3769167 h 4864304"/>
                <a:gd name="connsiteX31" fmla="*/ 4559059 w 4703648"/>
                <a:gd name="connsiteY31" fmla="*/ 3769167 h 4864304"/>
                <a:gd name="connsiteX32" fmla="*/ 4582264 w 4703648"/>
                <a:gd name="connsiteY32" fmla="*/ 3745069 h 4864304"/>
                <a:gd name="connsiteX33" fmla="*/ 4582264 w 4703648"/>
                <a:gd name="connsiteY33" fmla="*/ 3645998 h 4864304"/>
                <a:gd name="connsiteX34" fmla="*/ 4564414 w 4703648"/>
                <a:gd name="connsiteY34" fmla="*/ 3626362 h 4864304"/>
                <a:gd name="connsiteX35" fmla="*/ 4218111 w 4703648"/>
                <a:gd name="connsiteY35" fmla="*/ 3626362 h 4864304"/>
                <a:gd name="connsiteX36" fmla="*/ 4200260 w 4703648"/>
                <a:gd name="connsiteY36" fmla="*/ 3645998 h 4864304"/>
                <a:gd name="connsiteX37" fmla="*/ 4200260 w 4703648"/>
                <a:gd name="connsiteY37" fmla="*/ 3747746 h 4864304"/>
                <a:gd name="connsiteX38" fmla="*/ 4219004 w 4703648"/>
                <a:gd name="connsiteY38" fmla="*/ 3769167 h 4864304"/>
                <a:gd name="connsiteX39" fmla="*/ 4301116 w 4703648"/>
                <a:gd name="connsiteY39" fmla="*/ 3769167 h 4864304"/>
                <a:gd name="connsiteX40" fmla="*/ 4325215 w 4703648"/>
                <a:gd name="connsiteY40" fmla="*/ 3794158 h 4864304"/>
                <a:gd name="connsiteX41" fmla="*/ 4325215 w 4703648"/>
                <a:gd name="connsiteY41" fmla="*/ 4437674 h 4864304"/>
                <a:gd name="connsiteX42" fmla="*/ 4302009 w 4703648"/>
                <a:gd name="connsiteY42" fmla="*/ 4461773 h 4864304"/>
                <a:gd name="connsiteX43" fmla="*/ 4007473 w 4703648"/>
                <a:gd name="connsiteY43" fmla="*/ 4461773 h 4864304"/>
                <a:gd name="connsiteX44" fmla="*/ 3984267 w 4703648"/>
                <a:gd name="connsiteY44" fmla="*/ 4435889 h 4864304"/>
                <a:gd name="connsiteX45" fmla="*/ 3984267 w 4703648"/>
                <a:gd name="connsiteY45" fmla="*/ 3730788 h 4864304"/>
                <a:gd name="connsiteX46" fmla="*/ 4005688 w 4703648"/>
                <a:gd name="connsiteY46" fmla="*/ 3706690 h 4864304"/>
                <a:gd name="connsiteX47" fmla="*/ 4040497 w 4703648"/>
                <a:gd name="connsiteY47" fmla="*/ 3669203 h 4864304"/>
                <a:gd name="connsiteX48" fmla="*/ 4040497 w 4703648"/>
                <a:gd name="connsiteY48" fmla="*/ 3651353 h 4864304"/>
                <a:gd name="connsiteX49" fmla="*/ 4016398 w 4703648"/>
                <a:gd name="connsiteY49" fmla="*/ 3626362 h 4864304"/>
                <a:gd name="connsiteX50" fmla="*/ 3877163 w 4703648"/>
                <a:gd name="connsiteY50" fmla="*/ 3627254 h 4864304"/>
                <a:gd name="connsiteX51" fmla="*/ 3851280 w 4703648"/>
                <a:gd name="connsiteY51" fmla="*/ 3599586 h 4864304"/>
                <a:gd name="connsiteX52" fmla="*/ 3851280 w 4703648"/>
                <a:gd name="connsiteY52" fmla="*/ 2976598 h 4864304"/>
                <a:gd name="connsiteX53" fmla="*/ 3877163 w 4703648"/>
                <a:gd name="connsiteY53" fmla="*/ 2948929 h 4864304"/>
                <a:gd name="connsiteX54" fmla="*/ 4201153 w 4703648"/>
                <a:gd name="connsiteY54" fmla="*/ 2948929 h 4864304"/>
                <a:gd name="connsiteX55" fmla="*/ 4229714 w 4703648"/>
                <a:gd name="connsiteY55" fmla="*/ 2918583 h 4864304"/>
                <a:gd name="connsiteX56" fmla="*/ 4229714 w 4703648"/>
                <a:gd name="connsiteY56" fmla="*/ 2764175 h 4864304"/>
                <a:gd name="connsiteX57" fmla="*/ 4207400 w 4703648"/>
                <a:gd name="connsiteY57" fmla="*/ 2738291 h 4864304"/>
                <a:gd name="connsiteX58" fmla="*/ 3682591 w 4703648"/>
                <a:gd name="connsiteY58" fmla="*/ 2738291 h 4864304"/>
                <a:gd name="connsiteX59" fmla="*/ 3660278 w 4703648"/>
                <a:gd name="connsiteY59" fmla="*/ 2768637 h 4864304"/>
                <a:gd name="connsiteX60" fmla="*/ 3660278 w 4703648"/>
                <a:gd name="connsiteY60" fmla="*/ 3593338 h 4864304"/>
                <a:gd name="connsiteX61" fmla="*/ 3629039 w 4703648"/>
                <a:gd name="connsiteY61" fmla="*/ 3628147 h 4864304"/>
                <a:gd name="connsiteX62" fmla="*/ 3139931 w 4703648"/>
                <a:gd name="connsiteY62" fmla="*/ 3628147 h 4864304"/>
                <a:gd name="connsiteX63" fmla="*/ 3111370 w 4703648"/>
                <a:gd name="connsiteY63" fmla="*/ 3596016 h 4864304"/>
                <a:gd name="connsiteX64" fmla="*/ 3111370 w 4703648"/>
                <a:gd name="connsiteY64" fmla="*/ 3388055 h 4864304"/>
                <a:gd name="connsiteX65" fmla="*/ 2964995 w 4703648"/>
                <a:gd name="connsiteY65" fmla="*/ 3180095 h 4864304"/>
                <a:gd name="connsiteX66" fmla="*/ 2735614 w 4703648"/>
                <a:gd name="connsiteY66" fmla="*/ 3290769 h 4864304"/>
                <a:gd name="connsiteX67" fmla="*/ 2717763 w 4703648"/>
                <a:gd name="connsiteY67" fmla="*/ 3373775 h 4864304"/>
                <a:gd name="connsiteX68" fmla="*/ 2717763 w 4703648"/>
                <a:gd name="connsiteY68" fmla="*/ 3599586 h 4864304"/>
                <a:gd name="connsiteX69" fmla="*/ 2691879 w 4703648"/>
                <a:gd name="connsiteY69" fmla="*/ 3628147 h 4864304"/>
                <a:gd name="connsiteX70" fmla="*/ 2210804 w 4703648"/>
                <a:gd name="connsiteY70" fmla="*/ 3628147 h 4864304"/>
                <a:gd name="connsiteX71" fmla="*/ 2185813 w 4703648"/>
                <a:gd name="connsiteY71" fmla="*/ 3600478 h 4864304"/>
                <a:gd name="connsiteX72" fmla="*/ 2185813 w 4703648"/>
                <a:gd name="connsiteY72" fmla="*/ 3238110 h 4864304"/>
                <a:gd name="connsiteX73" fmla="*/ 2159037 w 4703648"/>
                <a:gd name="connsiteY73" fmla="*/ 3208656 h 4864304"/>
                <a:gd name="connsiteX74" fmla="*/ 2090312 w 4703648"/>
                <a:gd name="connsiteY74" fmla="*/ 3208656 h 4864304"/>
                <a:gd name="connsiteX75" fmla="*/ 2055503 w 4703648"/>
                <a:gd name="connsiteY75" fmla="*/ 3186343 h 4864304"/>
                <a:gd name="connsiteX76" fmla="*/ 1867179 w 4703648"/>
                <a:gd name="connsiteY76" fmla="*/ 3035505 h 4864304"/>
                <a:gd name="connsiteX77" fmla="*/ 1574428 w 4703648"/>
                <a:gd name="connsiteY77" fmla="*/ 3180988 h 4864304"/>
                <a:gd name="connsiteX78" fmla="*/ 1530694 w 4703648"/>
                <a:gd name="connsiteY78" fmla="*/ 3208656 h 4864304"/>
                <a:gd name="connsiteX79" fmla="*/ 1466432 w 4703648"/>
                <a:gd name="connsiteY79" fmla="*/ 3207764 h 4864304"/>
                <a:gd name="connsiteX80" fmla="*/ 1442333 w 4703648"/>
                <a:gd name="connsiteY80" fmla="*/ 3234540 h 4864304"/>
                <a:gd name="connsiteX81" fmla="*/ 1442333 w 4703648"/>
                <a:gd name="connsiteY81" fmla="*/ 3592446 h 4864304"/>
                <a:gd name="connsiteX82" fmla="*/ 1410202 w 4703648"/>
                <a:gd name="connsiteY82" fmla="*/ 3628147 h 4864304"/>
                <a:gd name="connsiteX83" fmla="*/ 896996 w 4703648"/>
                <a:gd name="connsiteY83" fmla="*/ 3628147 h 4864304"/>
                <a:gd name="connsiteX84" fmla="*/ 866650 w 4703648"/>
                <a:gd name="connsiteY84" fmla="*/ 3594231 h 4864304"/>
                <a:gd name="connsiteX85" fmla="*/ 866650 w 4703648"/>
                <a:gd name="connsiteY85" fmla="*/ 2811479 h 4864304"/>
                <a:gd name="connsiteX86" fmla="*/ 888963 w 4703648"/>
                <a:gd name="connsiteY86" fmla="*/ 2765067 h 4864304"/>
                <a:gd name="connsiteX87" fmla="*/ 1052296 w 4703648"/>
                <a:gd name="connsiteY87" fmla="*/ 2533009 h 4864304"/>
                <a:gd name="connsiteX88" fmla="*/ 1084428 w 4703648"/>
                <a:gd name="connsiteY88" fmla="*/ 2514266 h 4864304"/>
                <a:gd name="connsiteX89" fmla="*/ 1626195 w 4703648"/>
                <a:gd name="connsiteY89" fmla="*/ 2335759 h 4864304"/>
                <a:gd name="connsiteX90" fmla="*/ 1661896 w 4703648"/>
                <a:gd name="connsiteY90" fmla="*/ 2328619 h 4864304"/>
                <a:gd name="connsiteX91" fmla="*/ 2166178 w 4703648"/>
                <a:gd name="connsiteY91" fmla="*/ 2163500 h 4864304"/>
                <a:gd name="connsiteX92" fmla="*/ 2235795 w 4703648"/>
                <a:gd name="connsiteY92" fmla="*/ 2050148 h 4864304"/>
                <a:gd name="connsiteX93" fmla="*/ 2269711 w 4703648"/>
                <a:gd name="connsiteY93" fmla="*/ 2033190 h 4864304"/>
                <a:gd name="connsiteX94" fmla="*/ 2782918 w 4703648"/>
                <a:gd name="connsiteY94" fmla="*/ 1864502 h 4864304"/>
                <a:gd name="connsiteX95" fmla="*/ 2871279 w 4703648"/>
                <a:gd name="connsiteY95" fmla="*/ 1685102 h 4864304"/>
                <a:gd name="connsiteX96" fmla="*/ 2892699 w 4703648"/>
                <a:gd name="connsiteY96" fmla="*/ 1659219 h 4864304"/>
                <a:gd name="connsiteX97" fmla="*/ 3074776 w 4703648"/>
                <a:gd name="connsiteY97" fmla="*/ 1551222 h 4864304"/>
                <a:gd name="connsiteX98" fmla="*/ 3338966 w 4703648"/>
                <a:gd name="connsiteY98" fmla="*/ 1097816 h 4864304"/>
                <a:gd name="connsiteX99" fmla="*/ 3070313 w 4703648"/>
                <a:gd name="connsiteY99" fmla="*/ 545338 h 4864304"/>
                <a:gd name="connsiteX100" fmla="*/ 3038182 w 4703648"/>
                <a:gd name="connsiteY100" fmla="*/ 511421 h 4864304"/>
                <a:gd name="connsiteX101" fmla="*/ 2519621 w 4703648"/>
                <a:gd name="connsiteY101" fmla="*/ 8925 h 4864304"/>
                <a:gd name="connsiteX102" fmla="*/ 2467854 w 4703648"/>
                <a:gd name="connsiteY102" fmla="*/ 0 h 4864304"/>
                <a:gd name="connsiteX103" fmla="*/ 2347362 w 4703648"/>
                <a:gd name="connsiteY103" fmla="*/ 0 h 4864304"/>
                <a:gd name="connsiteX104" fmla="*/ 2221515 w 4703648"/>
                <a:gd name="connsiteY104" fmla="*/ 27669 h 4864304"/>
                <a:gd name="connsiteX105" fmla="*/ 1876997 w 4703648"/>
                <a:gd name="connsiteY105" fmla="*/ 315064 h 4864304"/>
                <a:gd name="connsiteX106" fmla="*/ 1747580 w 4703648"/>
                <a:gd name="connsiteY106" fmla="*/ 705101 h 4864304"/>
                <a:gd name="connsiteX107" fmla="*/ 1761860 w 4703648"/>
                <a:gd name="connsiteY107" fmla="*/ 944300 h 4864304"/>
                <a:gd name="connsiteX108" fmla="*/ 1750257 w 4703648"/>
                <a:gd name="connsiteY108" fmla="*/ 996067 h 4864304"/>
                <a:gd name="connsiteX109" fmla="*/ 1601204 w 4703648"/>
                <a:gd name="connsiteY109" fmla="*/ 1380749 h 4864304"/>
                <a:gd name="connsiteX110" fmla="*/ 1620840 w 4703648"/>
                <a:gd name="connsiteY110" fmla="*/ 1661004 h 4864304"/>
                <a:gd name="connsiteX111" fmla="*/ 1603882 w 4703648"/>
                <a:gd name="connsiteY111" fmla="*/ 1683317 h 4864304"/>
                <a:gd name="connsiteX112" fmla="*/ 1468217 w 4703648"/>
                <a:gd name="connsiteY112" fmla="*/ 1707416 h 4864304"/>
                <a:gd name="connsiteX113" fmla="*/ 1158508 w 4703648"/>
                <a:gd name="connsiteY113" fmla="*/ 1953755 h 4864304"/>
                <a:gd name="connsiteX114" fmla="*/ 1131732 w 4703648"/>
                <a:gd name="connsiteY114" fmla="*/ 1977853 h 4864304"/>
                <a:gd name="connsiteX115" fmla="*/ 815775 w 4703648"/>
                <a:gd name="connsiteY115" fmla="*/ 2411624 h 4864304"/>
                <a:gd name="connsiteX116" fmla="*/ 794354 w 4703648"/>
                <a:gd name="connsiteY116" fmla="*/ 2444648 h 4864304"/>
                <a:gd name="connsiteX117" fmla="*/ 498033 w 4703648"/>
                <a:gd name="connsiteY117" fmla="*/ 2781133 h 4864304"/>
                <a:gd name="connsiteX118" fmla="*/ 488216 w 4703648"/>
                <a:gd name="connsiteY118" fmla="*/ 2830222 h 4864304"/>
                <a:gd name="connsiteX119" fmla="*/ 488216 w 4703648"/>
                <a:gd name="connsiteY119" fmla="*/ 3592446 h 4864304"/>
                <a:gd name="connsiteX120" fmla="*/ 456977 w 4703648"/>
                <a:gd name="connsiteY120" fmla="*/ 3626362 h 4864304"/>
                <a:gd name="connsiteX121" fmla="*/ 280255 w 4703648"/>
                <a:gd name="connsiteY121" fmla="*/ 3626362 h 4864304"/>
                <a:gd name="connsiteX122" fmla="*/ 248124 w 4703648"/>
                <a:gd name="connsiteY122" fmla="*/ 3661171 h 4864304"/>
                <a:gd name="connsiteX123" fmla="*/ 248124 w 4703648"/>
                <a:gd name="connsiteY123" fmla="*/ 4542993 h 4864304"/>
                <a:gd name="connsiteX124" fmla="*/ 208853 w 4703648"/>
                <a:gd name="connsiteY124" fmla="*/ 4585835 h 4864304"/>
                <a:gd name="connsiteX125" fmla="*/ 99964 w 4703648"/>
                <a:gd name="connsiteY125" fmla="*/ 4585835 h 4864304"/>
                <a:gd name="connsiteX126" fmla="*/ 77650 w 4703648"/>
                <a:gd name="connsiteY126" fmla="*/ 4561736 h 4864304"/>
                <a:gd name="connsiteX127" fmla="*/ 77650 w 4703648"/>
                <a:gd name="connsiteY127" fmla="*/ 4482301 h 4864304"/>
                <a:gd name="connsiteX128" fmla="*/ 58907 w 4703648"/>
                <a:gd name="connsiteY128" fmla="*/ 4461773 h 4864304"/>
                <a:gd name="connsiteX129" fmla="*/ 0 w 4703648"/>
                <a:gd name="connsiteY129" fmla="*/ 4481408 h 4864304"/>
                <a:gd name="connsiteX130" fmla="*/ 0 w 4703648"/>
                <a:gd name="connsiteY130" fmla="*/ 4843777 h 4864304"/>
                <a:gd name="connsiteX131" fmla="*/ 68725 w 4703648"/>
                <a:gd name="connsiteY131" fmla="*/ 4866090 h 4864304"/>
                <a:gd name="connsiteX132" fmla="*/ 77650 w 4703648"/>
                <a:gd name="connsiteY132" fmla="*/ 4846455 h 4864304"/>
                <a:gd name="connsiteX133" fmla="*/ 77650 w 4703648"/>
                <a:gd name="connsiteY133" fmla="*/ 4755416 h 4864304"/>
                <a:gd name="connsiteX134" fmla="*/ 99964 w 4703648"/>
                <a:gd name="connsiteY134" fmla="*/ 4728640 h 4864304"/>
                <a:gd name="connsiteX135" fmla="*/ 226703 w 4703648"/>
                <a:gd name="connsiteY135" fmla="*/ 4728640 h 4864304"/>
                <a:gd name="connsiteX136" fmla="*/ 248124 w 4703648"/>
                <a:gd name="connsiteY136" fmla="*/ 4751846 h 4864304"/>
                <a:gd name="connsiteX137" fmla="*/ 248124 w 4703648"/>
                <a:gd name="connsiteY137" fmla="*/ 4829496 h 4864304"/>
                <a:gd name="connsiteX138" fmla="*/ 281148 w 4703648"/>
                <a:gd name="connsiteY138" fmla="*/ 4866090 h 4864304"/>
                <a:gd name="connsiteX139" fmla="*/ 691713 w 4703648"/>
                <a:gd name="connsiteY139" fmla="*/ 4865198 h 4864304"/>
                <a:gd name="connsiteX140" fmla="*/ 989819 w 4703648"/>
                <a:gd name="connsiteY140" fmla="*/ 4865198 h 4864304"/>
                <a:gd name="connsiteX141" fmla="*/ 1014810 w 4703648"/>
                <a:gd name="connsiteY141" fmla="*/ 4866983 h 4864304"/>
                <a:gd name="connsiteX142" fmla="*/ 1013025 w 4703648"/>
                <a:gd name="connsiteY142" fmla="*/ 4867875 h 4864304"/>
                <a:gd name="connsiteX143" fmla="*/ 1322734 w 4703648"/>
                <a:gd name="connsiteY143" fmla="*/ 4867875 h 4864304"/>
                <a:gd name="connsiteX144" fmla="*/ 1807379 w 4703648"/>
                <a:gd name="connsiteY144" fmla="*/ 4867875 h 48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703648" h="4864304">
                  <a:moveTo>
                    <a:pt x="1807379" y="4869660"/>
                  </a:moveTo>
                  <a:lnTo>
                    <a:pt x="2182243" y="4869660"/>
                  </a:lnTo>
                  <a:cubicBezTo>
                    <a:pt x="2182243" y="4869660"/>
                    <a:pt x="2181351" y="4868768"/>
                    <a:pt x="2181351" y="4868768"/>
                  </a:cubicBezTo>
                  <a:cubicBezTo>
                    <a:pt x="2341114" y="4868768"/>
                    <a:pt x="2418764" y="4868768"/>
                    <a:pt x="2580313" y="4868768"/>
                  </a:cubicBezTo>
                  <a:cubicBezTo>
                    <a:pt x="2580313" y="4868768"/>
                    <a:pt x="2579420" y="4869660"/>
                    <a:pt x="2579420" y="4869660"/>
                  </a:cubicBezTo>
                  <a:lnTo>
                    <a:pt x="2957854" y="4869660"/>
                  </a:lnTo>
                  <a:cubicBezTo>
                    <a:pt x="2997126" y="4866983"/>
                    <a:pt x="3413939" y="4866983"/>
                    <a:pt x="3435359" y="4869660"/>
                  </a:cubicBezTo>
                  <a:cubicBezTo>
                    <a:pt x="3435359" y="4869660"/>
                    <a:pt x="3435359" y="4869660"/>
                    <a:pt x="3435359" y="4869660"/>
                  </a:cubicBezTo>
                  <a:lnTo>
                    <a:pt x="3812901" y="4869660"/>
                  </a:lnTo>
                  <a:cubicBezTo>
                    <a:pt x="3812008" y="4868768"/>
                    <a:pt x="3811116" y="4867875"/>
                    <a:pt x="3810223" y="4867875"/>
                  </a:cubicBezTo>
                  <a:cubicBezTo>
                    <a:pt x="3821826" y="4867875"/>
                    <a:pt x="3828966" y="4867875"/>
                    <a:pt x="3835214" y="4867875"/>
                  </a:cubicBezTo>
                  <a:cubicBezTo>
                    <a:pt x="4080661" y="4867875"/>
                    <a:pt x="4174377" y="4867875"/>
                    <a:pt x="4419823" y="4867875"/>
                  </a:cubicBezTo>
                  <a:cubicBezTo>
                    <a:pt x="4451955" y="4867875"/>
                    <a:pt x="4451955" y="4867875"/>
                    <a:pt x="4451955" y="4833067"/>
                  </a:cubicBezTo>
                  <a:cubicBezTo>
                    <a:pt x="4451955" y="4805398"/>
                    <a:pt x="4451955" y="4778622"/>
                    <a:pt x="4451955" y="4750953"/>
                  </a:cubicBezTo>
                  <a:cubicBezTo>
                    <a:pt x="4451955" y="4735780"/>
                    <a:pt x="4457310" y="4729532"/>
                    <a:pt x="4471590" y="4729532"/>
                  </a:cubicBezTo>
                  <a:cubicBezTo>
                    <a:pt x="4516217" y="4729532"/>
                    <a:pt x="4561736" y="4730425"/>
                    <a:pt x="4606363" y="4729532"/>
                  </a:cubicBezTo>
                  <a:cubicBezTo>
                    <a:pt x="4621536" y="4729532"/>
                    <a:pt x="4625999" y="4736673"/>
                    <a:pt x="4625999" y="4752739"/>
                  </a:cubicBezTo>
                  <a:cubicBezTo>
                    <a:pt x="4625106" y="4783977"/>
                    <a:pt x="4625999" y="4814323"/>
                    <a:pt x="4625999" y="4845562"/>
                  </a:cubicBezTo>
                  <a:cubicBezTo>
                    <a:pt x="4625999" y="4861628"/>
                    <a:pt x="4631354" y="4868768"/>
                    <a:pt x="4645634" y="4867875"/>
                  </a:cubicBezTo>
                  <a:cubicBezTo>
                    <a:pt x="4656344" y="4866983"/>
                    <a:pt x="4667055" y="4867875"/>
                    <a:pt x="4677765" y="4865198"/>
                  </a:cubicBezTo>
                  <a:cubicBezTo>
                    <a:pt x="4694724" y="4861628"/>
                    <a:pt x="4705434" y="4849132"/>
                    <a:pt x="4705434" y="4829496"/>
                  </a:cubicBezTo>
                  <a:cubicBezTo>
                    <a:pt x="4705434" y="4718823"/>
                    <a:pt x="4705434" y="4608148"/>
                    <a:pt x="4705434" y="4498367"/>
                  </a:cubicBezTo>
                  <a:cubicBezTo>
                    <a:pt x="4705434" y="4477838"/>
                    <a:pt x="4692939" y="4465343"/>
                    <a:pt x="4673303" y="4462665"/>
                  </a:cubicBezTo>
                  <a:cubicBezTo>
                    <a:pt x="4627784" y="4457310"/>
                    <a:pt x="4625999" y="4458203"/>
                    <a:pt x="4625999" y="4509077"/>
                  </a:cubicBezTo>
                  <a:cubicBezTo>
                    <a:pt x="4625999" y="4527820"/>
                    <a:pt x="4625999" y="4547456"/>
                    <a:pt x="4625999" y="4566199"/>
                  </a:cubicBezTo>
                  <a:cubicBezTo>
                    <a:pt x="4625999" y="4580480"/>
                    <a:pt x="4620643" y="4586727"/>
                    <a:pt x="4608148" y="4585835"/>
                  </a:cubicBezTo>
                  <a:cubicBezTo>
                    <a:pt x="4562629" y="4585835"/>
                    <a:pt x="4517109" y="4584943"/>
                    <a:pt x="4471590" y="4585835"/>
                  </a:cubicBezTo>
                  <a:cubicBezTo>
                    <a:pt x="4453740" y="4585835"/>
                    <a:pt x="4452847" y="4574232"/>
                    <a:pt x="4452847" y="4559951"/>
                  </a:cubicBezTo>
                  <a:cubicBezTo>
                    <a:pt x="4452847" y="4451955"/>
                    <a:pt x="4452847" y="4343066"/>
                    <a:pt x="4452847" y="4235070"/>
                  </a:cubicBezTo>
                  <a:cubicBezTo>
                    <a:pt x="4452847" y="4089586"/>
                    <a:pt x="4452847" y="3944996"/>
                    <a:pt x="4452847" y="3799513"/>
                  </a:cubicBezTo>
                  <a:cubicBezTo>
                    <a:pt x="4452847" y="3770952"/>
                    <a:pt x="4453740" y="3770060"/>
                    <a:pt x="4480516" y="3769167"/>
                  </a:cubicBezTo>
                  <a:cubicBezTo>
                    <a:pt x="4506399" y="3769167"/>
                    <a:pt x="4533175" y="3768274"/>
                    <a:pt x="4559059" y="3769167"/>
                  </a:cubicBezTo>
                  <a:cubicBezTo>
                    <a:pt x="4574232" y="3769167"/>
                    <a:pt x="4582264" y="3763812"/>
                    <a:pt x="4582264" y="3745069"/>
                  </a:cubicBezTo>
                  <a:cubicBezTo>
                    <a:pt x="4581372" y="3712045"/>
                    <a:pt x="4581372" y="3679021"/>
                    <a:pt x="4582264" y="3645998"/>
                  </a:cubicBezTo>
                  <a:cubicBezTo>
                    <a:pt x="4582264" y="3631717"/>
                    <a:pt x="4576909" y="3626362"/>
                    <a:pt x="4564414" y="3626362"/>
                  </a:cubicBezTo>
                  <a:cubicBezTo>
                    <a:pt x="4449277" y="3626362"/>
                    <a:pt x="4334140" y="3626362"/>
                    <a:pt x="4218111" y="3626362"/>
                  </a:cubicBezTo>
                  <a:cubicBezTo>
                    <a:pt x="4204723" y="3626362"/>
                    <a:pt x="4200260" y="3632610"/>
                    <a:pt x="4200260" y="3645998"/>
                  </a:cubicBezTo>
                  <a:cubicBezTo>
                    <a:pt x="4200260" y="3679914"/>
                    <a:pt x="4201153" y="3713830"/>
                    <a:pt x="4200260" y="3747746"/>
                  </a:cubicBezTo>
                  <a:cubicBezTo>
                    <a:pt x="4200260" y="3762919"/>
                    <a:pt x="4205616" y="3769167"/>
                    <a:pt x="4219004" y="3769167"/>
                  </a:cubicBezTo>
                  <a:cubicBezTo>
                    <a:pt x="4246672" y="3769167"/>
                    <a:pt x="4274340" y="3770060"/>
                    <a:pt x="4301116" y="3769167"/>
                  </a:cubicBezTo>
                  <a:cubicBezTo>
                    <a:pt x="4318075" y="3768274"/>
                    <a:pt x="4325215" y="3774522"/>
                    <a:pt x="4325215" y="3794158"/>
                  </a:cubicBezTo>
                  <a:cubicBezTo>
                    <a:pt x="4324322" y="4008366"/>
                    <a:pt x="4325215" y="4222574"/>
                    <a:pt x="4325215" y="4437674"/>
                  </a:cubicBezTo>
                  <a:cubicBezTo>
                    <a:pt x="4325215" y="4456418"/>
                    <a:pt x="4318075" y="4461773"/>
                    <a:pt x="4302009" y="4461773"/>
                  </a:cubicBezTo>
                  <a:cubicBezTo>
                    <a:pt x="4152956" y="4461773"/>
                    <a:pt x="4155634" y="4460880"/>
                    <a:pt x="4007473" y="4461773"/>
                  </a:cubicBezTo>
                  <a:cubicBezTo>
                    <a:pt x="3989622" y="4461773"/>
                    <a:pt x="3984267" y="4454632"/>
                    <a:pt x="3984267" y="4435889"/>
                  </a:cubicBezTo>
                  <a:cubicBezTo>
                    <a:pt x="3984267" y="4201153"/>
                    <a:pt x="3984267" y="3965524"/>
                    <a:pt x="3984267" y="3730788"/>
                  </a:cubicBezTo>
                  <a:cubicBezTo>
                    <a:pt x="3984267" y="3712938"/>
                    <a:pt x="3987837" y="3705797"/>
                    <a:pt x="4005688" y="3706690"/>
                  </a:cubicBezTo>
                  <a:cubicBezTo>
                    <a:pt x="4040497" y="3707582"/>
                    <a:pt x="4040497" y="3706690"/>
                    <a:pt x="4040497" y="3669203"/>
                  </a:cubicBezTo>
                  <a:cubicBezTo>
                    <a:pt x="4040497" y="3662956"/>
                    <a:pt x="4040497" y="3657600"/>
                    <a:pt x="4040497" y="3651353"/>
                  </a:cubicBezTo>
                  <a:cubicBezTo>
                    <a:pt x="4042282" y="3632610"/>
                    <a:pt x="4034249" y="3625469"/>
                    <a:pt x="4016398" y="3626362"/>
                  </a:cubicBezTo>
                  <a:cubicBezTo>
                    <a:pt x="3969987" y="3627254"/>
                    <a:pt x="3923575" y="3625469"/>
                    <a:pt x="3877163" y="3627254"/>
                  </a:cubicBezTo>
                  <a:cubicBezTo>
                    <a:pt x="3858420" y="3628147"/>
                    <a:pt x="3851280" y="3621899"/>
                    <a:pt x="3851280" y="3599586"/>
                  </a:cubicBezTo>
                  <a:cubicBezTo>
                    <a:pt x="3852172" y="3391626"/>
                    <a:pt x="3852172" y="3183665"/>
                    <a:pt x="3851280" y="2976598"/>
                  </a:cubicBezTo>
                  <a:cubicBezTo>
                    <a:pt x="3851280" y="2955177"/>
                    <a:pt x="3857528" y="2948929"/>
                    <a:pt x="3877163" y="2948929"/>
                  </a:cubicBezTo>
                  <a:cubicBezTo>
                    <a:pt x="3985160" y="2949822"/>
                    <a:pt x="4093156" y="2948929"/>
                    <a:pt x="4201153" y="2948929"/>
                  </a:cubicBezTo>
                  <a:cubicBezTo>
                    <a:pt x="4228821" y="2948929"/>
                    <a:pt x="4229714" y="2948037"/>
                    <a:pt x="4229714" y="2918583"/>
                  </a:cubicBezTo>
                  <a:cubicBezTo>
                    <a:pt x="4229714" y="2866816"/>
                    <a:pt x="4229714" y="2815049"/>
                    <a:pt x="4229714" y="2764175"/>
                  </a:cubicBezTo>
                  <a:cubicBezTo>
                    <a:pt x="4229714" y="2745432"/>
                    <a:pt x="4225251" y="2738291"/>
                    <a:pt x="4207400" y="2738291"/>
                  </a:cubicBezTo>
                  <a:cubicBezTo>
                    <a:pt x="4032464" y="2739184"/>
                    <a:pt x="3857528" y="2739184"/>
                    <a:pt x="3682591" y="2738291"/>
                  </a:cubicBezTo>
                  <a:cubicBezTo>
                    <a:pt x="3660278" y="2738291"/>
                    <a:pt x="3660278" y="2750787"/>
                    <a:pt x="3660278" y="2768637"/>
                  </a:cubicBezTo>
                  <a:cubicBezTo>
                    <a:pt x="3660278" y="3043538"/>
                    <a:pt x="3660278" y="3318438"/>
                    <a:pt x="3660278" y="3593338"/>
                  </a:cubicBezTo>
                  <a:cubicBezTo>
                    <a:pt x="3660278" y="3628147"/>
                    <a:pt x="3660278" y="3628147"/>
                    <a:pt x="3629039" y="3628147"/>
                  </a:cubicBezTo>
                  <a:cubicBezTo>
                    <a:pt x="3465706" y="3628147"/>
                    <a:pt x="3303265" y="3628147"/>
                    <a:pt x="3139931" y="3628147"/>
                  </a:cubicBezTo>
                  <a:cubicBezTo>
                    <a:pt x="3111370" y="3628147"/>
                    <a:pt x="3111370" y="3628147"/>
                    <a:pt x="3111370" y="3596016"/>
                  </a:cubicBezTo>
                  <a:cubicBezTo>
                    <a:pt x="3111370" y="3526398"/>
                    <a:pt x="3112263" y="3457673"/>
                    <a:pt x="3111370" y="3388055"/>
                  </a:cubicBezTo>
                  <a:cubicBezTo>
                    <a:pt x="3109585" y="3280951"/>
                    <a:pt x="3055140" y="3203301"/>
                    <a:pt x="2964995" y="3180095"/>
                  </a:cubicBezTo>
                  <a:cubicBezTo>
                    <a:pt x="2868601" y="3155104"/>
                    <a:pt x="2773993" y="3200623"/>
                    <a:pt x="2735614" y="3290769"/>
                  </a:cubicBezTo>
                  <a:cubicBezTo>
                    <a:pt x="2724011" y="3316653"/>
                    <a:pt x="2717763" y="3345214"/>
                    <a:pt x="2717763" y="3373775"/>
                  </a:cubicBezTo>
                  <a:cubicBezTo>
                    <a:pt x="2717763" y="3448748"/>
                    <a:pt x="2717763" y="3523720"/>
                    <a:pt x="2717763" y="3599586"/>
                  </a:cubicBezTo>
                  <a:cubicBezTo>
                    <a:pt x="2717763" y="3627254"/>
                    <a:pt x="2716870" y="3628147"/>
                    <a:pt x="2691879" y="3628147"/>
                  </a:cubicBezTo>
                  <a:cubicBezTo>
                    <a:pt x="2504448" y="3628147"/>
                    <a:pt x="2398236" y="3628147"/>
                    <a:pt x="2210804" y="3628147"/>
                  </a:cubicBezTo>
                  <a:cubicBezTo>
                    <a:pt x="2191168" y="3628147"/>
                    <a:pt x="2184921" y="3621007"/>
                    <a:pt x="2185813" y="3600478"/>
                  </a:cubicBezTo>
                  <a:cubicBezTo>
                    <a:pt x="2186706" y="3479986"/>
                    <a:pt x="2185813" y="3358602"/>
                    <a:pt x="2185813" y="3238110"/>
                  </a:cubicBezTo>
                  <a:cubicBezTo>
                    <a:pt x="2185813" y="3208656"/>
                    <a:pt x="2185813" y="3208656"/>
                    <a:pt x="2159037" y="3208656"/>
                  </a:cubicBezTo>
                  <a:cubicBezTo>
                    <a:pt x="2135831" y="3208656"/>
                    <a:pt x="2113518" y="3207764"/>
                    <a:pt x="2090312" y="3208656"/>
                  </a:cubicBezTo>
                  <a:cubicBezTo>
                    <a:pt x="2073354" y="3209549"/>
                    <a:pt x="2063536" y="3203301"/>
                    <a:pt x="2055503" y="3186343"/>
                  </a:cubicBezTo>
                  <a:cubicBezTo>
                    <a:pt x="2014447" y="3104230"/>
                    <a:pt x="1951970" y="3053355"/>
                    <a:pt x="1867179" y="3035505"/>
                  </a:cubicBezTo>
                  <a:cubicBezTo>
                    <a:pt x="1750257" y="3009621"/>
                    <a:pt x="1634228" y="3066743"/>
                    <a:pt x="1574428" y="3180988"/>
                  </a:cubicBezTo>
                  <a:cubicBezTo>
                    <a:pt x="1563718" y="3201516"/>
                    <a:pt x="1552115" y="3211334"/>
                    <a:pt x="1530694" y="3208656"/>
                  </a:cubicBezTo>
                  <a:cubicBezTo>
                    <a:pt x="1509273" y="3206871"/>
                    <a:pt x="1487853" y="3209549"/>
                    <a:pt x="1466432" y="3207764"/>
                  </a:cubicBezTo>
                  <a:cubicBezTo>
                    <a:pt x="1447689" y="3206871"/>
                    <a:pt x="1442333" y="3214011"/>
                    <a:pt x="1442333" y="3234540"/>
                  </a:cubicBezTo>
                  <a:cubicBezTo>
                    <a:pt x="1443226" y="3354139"/>
                    <a:pt x="1442333" y="3472846"/>
                    <a:pt x="1442333" y="3592446"/>
                  </a:cubicBezTo>
                  <a:cubicBezTo>
                    <a:pt x="1442333" y="3628147"/>
                    <a:pt x="1442333" y="3628147"/>
                    <a:pt x="1410202" y="3628147"/>
                  </a:cubicBezTo>
                  <a:cubicBezTo>
                    <a:pt x="1209382" y="3628147"/>
                    <a:pt x="1079965" y="3628147"/>
                    <a:pt x="896996" y="3628147"/>
                  </a:cubicBezTo>
                  <a:cubicBezTo>
                    <a:pt x="867542" y="3628147"/>
                    <a:pt x="866650" y="3628147"/>
                    <a:pt x="866650" y="3594231"/>
                  </a:cubicBezTo>
                  <a:cubicBezTo>
                    <a:pt x="866650" y="3333611"/>
                    <a:pt x="866650" y="3072991"/>
                    <a:pt x="866650" y="2811479"/>
                  </a:cubicBezTo>
                  <a:cubicBezTo>
                    <a:pt x="866650" y="2790058"/>
                    <a:pt x="872897" y="2776670"/>
                    <a:pt x="888963" y="2765067"/>
                  </a:cubicBezTo>
                  <a:cubicBezTo>
                    <a:pt x="966613" y="2707945"/>
                    <a:pt x="1021058" y="2630295"/>
                    <a:pt x="1052296" y="2533009"/>
                  </a:cubicBezTo>
                  <a:cubicBezTo>
                    <a:pt x="1058544" y="2513373"/>
                    <a:pt x="1065684" y="2509803"/>
                    <a:pt x="1084428" y="2514266"/>
                  </a:cubicBezTo>
                  <a:cubicBezTo>
                    <a:pt x="1295958" y="2566925"/>
                    <a:pt x="1476250" y="2507125"/>
                    <a:pt x="1626195" y="2335759"/>
                  </a:cubicBezTo>
                  <a:cubicBezTo>
                    <a:pt x="1638691" y="2321478"/>
                    <a:pt x="1648508" y="2325049"/>
                    <a:pt x="1661896" y="2328619"/>
                  </a:cubicBezTo>
                  <a:cubicBezTo>
                    <a:pt x="1859146" y="2381278"/>
                    <a:pt x="2026942" y="2325049"/>
                    <a:pt x="2166178" y="2163500"/>
                  </a:cubicBezTo>
                  <a:cubicBezTo>
                    <a:pt x="2194739" y="2130476"/>
                    <a:pt x="2217944" y="2092098"/>
                    <a:pt x="2235795" y="2050148"/>
                  </a:cubicBezTo>
                  <a:cubicBezTo>
                    <a:pt x="2242935" y="2032298"/>
                    <a:pt x="2250968" y="2027835"/>
                    <a:pt x="2269711" y="2033190"/>
                  </a:cubicBezTo>
                  <a:cubicBezTo>
                    <a:pt x="2472316" y="2093883"/>
                    <a:pt x="2644575" y="2037653"/>
                    <a:pt x="2782918" y="1864502"/>
                  </a:cubicBezTo>
                  <a:cubicBezTo>
                    <a:pt x="2824867" y="1812735"/>
                    <a:pt x="2853428" y="1751150"/>
                    <a:pt x="2871279" y="1685102"/>
                  </a:cubicBezTo>
                  <a:cubicBezTo>
                    <a:pt x="2874849" y="1671714"/>
                    <a:pt x="2880204" y="1662789"/>
                    <a:pt x="2892699" y="1659219"/>
                  </a:cubicBezTo>
                  <a:cubicBezTo>
                    <a:pt x="2962317" y="1640476"/>
                    <a:pt x="3022117" y="1602097"/>
                    <a:pt x="3074776" y="1551222"/>
                  </a:cubicBezTo>
                  <a:cubicBezTo>
                    <a:pt x="3201516" y="1427160"/>
                    <a:pt x="3290769" y="1277215"/>
                    <a:pt x="3338966" y="1097816"/>
                  </a:cubicBezTo>
                  <a:cubicBezTo>
                    <a:pt x="3399658" y="869327"/>
                    <a:pt x="3277381" y="616740"/>
                    <a:pt x="3070313" y="545338"/>
                  </a:cubicBezTo>
                  <a:cubicBezTo>
                    <a:pt x="3053355" y="539090"/>
                    <a:pt x="3044430" y="530165"/>
                    <a:pt x="3038182" y="511421"/>
                  </a:cubicBezTo>
                  <a:cubicBezTo>
                    <a:pt x="2953392" y="234736"/>
                    <a:pt x="2778455" y="68725"/>
                    <a:pt x="2519621" y="8925"/>
                  </a:cubicBezTo>
                  <a:cubicBezTo>
                    <a:pt x="2502662" y="5355"/>
                    <a:pt x="2484812" y="3570"/>
                    <a:pt x="2467854" y="0"/>
                  </a:cubicBezTo>
                  <a:cubicBezTo>
                    <a:pt x="2427690" y="0"/>
                    <a:pt x="2387526" y="0"/>
                    <a:pt x="2347362" y="0"/>
                  </a:cubicBezTo>
                  <a:cubicBezTo>
                    <a:pt x="2304520" y="6248"/>
                    <a:pt x="2262571" y="13388"/>
                    <a:pt x="2221515" y="27669"/>
                  </a:cubicBezTo>
                  <a:cubicBezTo>
                    <a:pt x="2076032" y="79435"/>
                    <a:pt x="1964465" y="180292"/>
                    <a:pt x="1876997" y="315064"/>
                  </a:cubicBezTo>
                  <a:cubicBezTo>
                    <a:pt x="1802024" y="431986"/>
                    <a:pt x="1758290" y="562296"/>
                    <a:pt x="1747580" y="705101"/>
                  </a:cubicBezTo>
                  <a:cubicBezTo>
                    <a:pt x="1741332" y="785429"/>
                    <a:pt x="1744009" y="865757"/>
                    <a:pt x="1761860" y="944300"/>
                  </a:cubicBezTo>
                  <a:cubicBezTo>
                    <a:pt x="1766323" y="964828"/>
                    <a:pt x="1762753" y="980001"/>
                    <a:pt x="1750257" y="996067"/>
                  </a:cubicBezTo>
                  <a:cubicBezTo>
                    <a:pt x="1665467" y="1107634"/>
                    <a:pt x="1616377" y="1236158"/>
                    <a:pt x="1601204" y="1380749"/>
                  </a:cubicBezTo>
                  <a:cubicBezTo>
                    <a:pt x="1591386" y="1475357"/>
                    <a:pt x="1596742" y="1569073"/>
                    <a:pt x="1620840" y="1661004"/>
                  </a:cubicBezTo>
                  <a:cubicBezTo>
                    <a:pt x="1627088" y="1685102"/>
                    <a:pt x="1626195" y="1685995"/>
                    <a:pt x="1603882" y="1683317"/>
                  </a:cubicBezTo>
                  <a:cubicBezTo>
                    <a:pt x="1556578" y="1678855"/>
                    <a:pt x="1511951" y="1693135"/>
                    <a:pt x="1468217" y="1707416"/>
                  </a:cubicBezTo>
                  <a:cubicBezTo>
                    <a:pt x="1339692" y="1750257"/>
                    <a:pt x="1236158" y="1833263"/>
                    <a:pt x="1158508" y="1953755"/>
                  </a:cubicBezTo>
                  <a:cubicBezTo>
                    <a:pt x="1151368" y="1964465"/>
                    <a:pt x="1143335" y="1973391"/>
                    <a:pt x="1131732" y="1977853"/>
                  </a:cubicBezTo>
                  <a:cubicBezTo>
                    <a:pt x="947870" y="2052826"/>
                    <a:pt x="842551" y="2198309"/>
                    <a:pt x="815775" y="2411624"/>
                  </a:cubicBezTo>
                  <a:cubicBezTo>
                    <a:pt x="813990" y="2428582"/>
                    <a:pt x="807742" y="2437508"/>
                    <a:pt x="794354" y="2444648"/>
                  </a:cubicBezTo>
                  <a:cubicBezTo>
                    <a:pt x="660474" y="2519621"/>
                    <a:pt x="562296" y="2632080"/>
                    <a:pt x="498033" y="2781133"/>
                  </a:cubicBezTo>
                  <a:cubicBezTo>
                    <a:pt x="490893" y="2797199"/>
                    <a:pt x="488216" y="2812372"/>
                    <a:pt x="488216" y="2830222"/>
                  </a:cubicBezTo>
                  <a:cubicBezTo>
                    <a:pt x="488216" y="3084594"/>
                    <a:pt x="488216" y="3338966"/>
                    <a:pt x="488216" y="3592446"/>
                  </a:cubicBezTo>
                  <a:cubicBezTo>
                    <a:pt x="488216" y="3626362"/>
                    <a:pt x="488216" y="3626362"/>
                    <a:pt x="456977" y="3626362"/>
                  </a:cubicBezTo>
                  <a:cubicBezTo>
                    <a:pt x="398070" y="3626362"/>
                    <a:pt x="339163" y="3626362"/>
                    <a:pt x="280255" y="3626362"/>
                  </a:cubicBezTo>
                  <a:cubicBezTo>
                    <a:pt x="248124" y="3626362"/>
                    <a:pt x="248124" y="3626362"/>
                    <a:pt x="248124" y="3661171"/>
                  </a:cubicBezTo>
                  <a:cubicBezTo>
                    <a:pt x="248124" y="3954814"/>
                    <a:pt x="248124" y="4249350"/>
                    <a:pt x="248124" y="4542993"/>
                  </a:cubicBezTo>
                  <a:cubicBezTo>
                    <a:pt x="248124" y="4585835"/>
                    <a:pt x="248124" y="4585835"/>
                    <a:pt x="208853" y="4585835"/>
                  </a:cubicBezTo>
                  <a:cubicBezTo>
                    <a:pt x="172259" y="4585835"/>
                    <a:pt x="136558" y="4584943"/>
                    <a:pt x="99964" y="4585835"/>
                  </a:cubicBezTo>
                  <a:cubicBezTo>
                    <a:pt x="83898" y="4585835"/>
                    <a:pt x="76758" y="4579587"/>
                    <a:pt x="77650" y="4561736"/>
                  </a:cubicBezTo>
                  <a:cubicBezTo>
                    <a:pt x="78543" y="4534960"/>
                    <a:pt x="77650" y="4509077"/>
                    <a:pt x="77650" y="4482301"/>
                  </a:cubicBezTo>
                  <a:cubicBezTo>
                    <a:pt x="77650" y="4467128"/>
                    <a:pt x="72295" y="4461773"/>
                    <a:pt x="58907" y="4461773"/>
                  </a:cubicBezTo>
                  <a:cubicBezTo>
                    <a:pt x="37486" y="4461773"/>
                    <a:pt x="15173" y="4459095"/>
                    <a:pt x="0" y="4481408"/>
                  </a:cubicBezTo>
                  <a:cubicBezTo>
                    <a:pt x="0" y="4601900"/>
                    <a:pt x="0" y="4723285"/>
                    <a:pt x="0" y="4843777"/>
                  </a:cubicBezTo>
                  <a:cubicBezTo>
                    <a:pt x="15173" y="4865198"/>
                    <a:pt x="46412" y="4875016"/>
                    <a:pt x="68725" y="4866090"/>
                  </a:cubicBezTo>
                  <a:cubicBezTo>
                    <a:pt x="78543" y="4862520"/>
                    <a:pt x="77650" y="4854487"/>
                    <a:pt x="77650" y="4846455"/>
                  </a:cubicBezTo>
                  <a:cubicBezTo>
                    <a:pt x="77650" y="4816108"/>
                    <a:pt x="78543" y="4785762"/>
                    <a:pt x="77650" y="4755416"/>
                  </a:cubicBezTo>
                  <a:cubicBezTo>
                    <a:pt x="76758" y="4736673"/>
                    <a:pt x="82113" y="4728640"/>
                    <a:pt x="99964" y="4728640"/>
                  </a:cubicBezTo>
                  <a:cubicBezTo>
                    <a:pt x="141913" y="4729532"/>
                    <a:pt x="184754" y="4729532"/>
                    <a:pt x="226703" y="4728640"/>
                  </a:cubicBezTo>
                  <a:cubicBezTo>
                    <a:pt x="241876" y="4728640"/>
                    <a:pt x="249017" y="4734888"/>
                    <a:pt x="248124" y="4751846"/>
                  </a:cubicBezTo>
                  <a:cubicBezTo>
                    <a:pt x="247232" y="4777729"/>
                    <a:pt x="248124" y="4803613"/>
                    <a:pt x="248124" y="4829496"/>
                  </a:cubicBezTo>
                  <a:cubicBezTo>
                    <a:pt x="248124" y="4866090"/>
                    <a:pt x="248124" y="4866090"/>
                    <a:pt x="281148" y="4866090"/>
                  </a:cubicBezTo>
                  <a:cubicBezTo>
                    <a:pt x="417705" y="4866090"/>
                    <a:pt x="555156" y="4866090"/>
                    <a:pt x="691713" y="4865198"/>
                  </a:cubicBezTo>
                  <a:cubicBezTo>
                    <a:pt x="790784" y="4865198"/>
                    <a:pt x="889855" y="4865198"/>
                    <a:pt x="989819" y="4865198"/>
                  </a:cubicBezTo>
                  <a:cubicBezTo>
                    <a:pt x="997852" y="4865198"/>
                    <a:pt x="1005885" y="4865198"/>
                    <a:pt x="1014810" y="4866983"/>
                  </a:cubicBezTo>
                  <a:cubicBezTo>
                    <a:pt x="1013917" y="4866983"/>
                    <a:pt x="1013917" y="4867875"/>
                    <a:pt x="1013025" y="4867875"/>
                  </a:cubicBezTo>
                  <a:lnTo>
                    <a:pt x="1322734" y="4867875"/>
                  </a:lnTo>
                  <a:lnTo>
                    <a:pt x="1807379" y="4867875"/>
                  </a:ln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70" name="Freeform: Shape 69">
              <a:extLst>
                <a:ext uri="{FF2B5EF4-FFF2-40B4-BE49-F238E27FC236}">
                  <a16:creationId xmlns:a16="http://schemas.microsoft.com/office/drawing/2014/main" id="{0104C184-DAFD-493D-A05A-2EAFB1702B01}"/>
                </a:ext>
              </a:extLst>
            </p:cNvPr>
            <p:cNvSpPr/>
            <p:nvPr/>
          </p:nvSpPr>
          <p:spPr>
            <a:xfrm>
              <a:off x="267760" y="5438984"/>
              <a:ext cx="794354" cy="794354"/>
            </a:xfrm>
            <a:custGeom>
              <a:avLst/>
              <a:gdLst>
                <a:gd name="connsiteX0" fmla="*/ 797924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4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4" y="398962"/>
                  </a:moveTo>
                  <a:cubicBezTo>
                    <a:pt x="797924" y="619303"/>
                    <a:pt x="619303" y="797925"/>
                    <a:pt x="398962" y="797925"/>
                  </a:cubicBezTo>
                  <a:cubicBezTo>
                    <a:pt x="178622" y="797925"/>
                    <a:pt x="0" y="619303"/>
                    <a:pt x="0" y="398962"/>
                  </a:cubicBezTo>
                  <a:cubicBezTo>
                    <a:pt x="0" y="178622"/>
                    <a:pt x="178622" y="0"/>
                    <a:pt x="398962" y="0"/>
                  </a:cubicBezTo>
                  <a:cubicBezTo>
                    <a:pt x="619303" y="0"/>
                    <a:pt x="797924" y="178622"/>
                    <a:pt x="797924"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71" name="Freeform: Shape 70">
              <a:extLst>
                <a:ext uri="{FF2B5EF4-FFF2-40B4-BE49-F238E27FC236}">
                  <a16:creationId xmlns:a16="http://schemas.microsoft.com/office/drawing/2014/main" id="{41BA6A49-604D-4F25-AA49-F5C81116A440}"/>
                </a:ext>
              </a:extLst>
            </p:cNvPr>
            <p:cNvSpPr/>
            <p:nvPr/>
          </p:nvSpPr>
          <p:spPr>
            <a:xfrm>
              <a:off x="1266504"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2"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72" name="Freeform: Shape 71">
              <a:extLst>
                <a:ext uri="{FF2B5EF4-FFF2-40B4-BE49-F238E27FC236}">
                  <a16:creationId xmlns:a16="http://schemas.microsoft.com/office/drawing/2014/main" id="{A6EF1199-F37D-4E9B-A894-1B6559914F44}"/>
                </a:ext>
              </a:extLst>
            </p:cNvPr>
            <p:cNvSpPr/>
            <p:nvPr/>
          </p:nvSpPr>
          <p:spPr>
            <a:xfrm>
              <a:off x="2265249"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73" name="Freeform: Shape 72">
              <a:extLst>
                <a:ext uri="{FF2B5EF4-FFF2-40B4-BE49-F238E27FC236}">
                  <a16:creationId xmlns:a16="http://schemas.microsoft.com/office/drawing/2014/main" id="{9697226F-A21D-4438-9FB2-76235748C084}"/>
                </a:ext>
              </a:extLst>
            </p:cNvPr>
            <p:cNvSpPr/>
            <p:nvPr/>
          </p:nvSpPr>
          <p:spPr>
            <a:xfrm>
              <a:off x="3263993"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grpSp>
    </p:spTree>
    <p:extLst>
      <p:ext uri="{BB962C8B-B14F-4D97-AF65-F5344CB8AC3E}">
        <p14:creationId xmlns:p14="http://schemas.microsoft.com/office/powerpoint/2010/main" val="570755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50CFE48E-C6E8-4A7B-B211-4B96DA7FE64A}"/>
              </a:ext>
            </a:extLst>
          </p:cNvPr>
          <p:cNvGrpSpPr/>
          <p:nvPr/>
        </p:nvGrpSpPr>
        <p:grpSpPr>
          <a:xfrm rot="10800000">
            <a:off x="11920159" y="446704"/>
            <a:ext cx="271841" cy="6411296"/>
            <a:chOff x="0" y="0"/>
            <a:chExt cx="271841" cy="6411296"/>
          </a:xfrm>
        </p:grpSpPr>
        <p:sp>
          <p:nvSpPr>
            <p:cNvPr id="18" name="Rectángulo 26">
              <a:extLst>
                <a:ext uri="{FF2B5EF4-FFF2-40B4-BE49-F238E27FC236}">
                  <a16:creationId xmlns:a16="http://schemas.microsoft.com/office/drawing/2014/main" id="{F4F44063-C3F9-49B0-A71F-277EB3ECEC14}"/>
                </a:ext>
              </a:extLst>
            </p:cNvPr>
            <p:cNvSpPr/>
            <p:nvPr/>
          </p:nvSpPr>
          <p:spPr>
            <a:xfrm>
              <a:off x="7123" y="5868856"/>
              <a:ext cx="264718" cy="54244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endParaRPr>
            </a:p>
          </p:txBody>
        </p:sp>
        <p:sp>
          <p:nvSpPr>
            <p:cNvPr id="19" name="Rectángulo 38">
              <a:extLst>
                <a:ext uri="{FF2B5EF4-FFF2-40B4-BE49-F238E27FC236}">
                  <a16:creationId xmlns:a16="http://schemas.microsoft.com/office/drawing/2014/main" id="{487B262D-8DEE-496B-B38C-B0A2B5A22B80}"/>
                </a:ext>
              </a:extLst>
            </p:cNvPr>
            <p:cNvSpPr/>
            <p:nvPr/>
          </p:nvSpPr>
          <p:spPr>
            <a:xfrm flipH="1">
              <a:off x="0" y="0"/>
              <a:ext cx="271841" cy="217714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endParaRPr>
            </a:p>
          </p:txBody>
        </p:sp>
      </p:grpSp>
      <p:sp>
        <p:nvSpPr>
          <p:cNvPr id="13" name="TextBox 12">
            <a:extLst>
              <a:ext uri="{FF2B5EF4-FFF2-40B4-BE49-F238E27FC236}">
                <a16:creationId xmlns:a16="http://schemas.microsoft.com/office/drawing/2014/main" id="{47E9F9A3-41FF-4E8D-BC50-55362F20C346}"/>
              </a:ext>
            </a:extLst>
          </p:cNvPr>
          <p:cNvSpPr txBox="1"/>
          <p:nvPr/>
        </p:nvSpPr>
        <p:spPr>
          <a:xfrm>
            <a:off x="3930315" y="5018520"/>
            <a:ext cx="4331369" cy="995209"/>
          </a:xfrm>
          <a:prstGeom prst="rect">
            <a:avLst/>
          </a:prstGeom>
          <a:noFill/>
        </p:spPr>
        <p:txBody>
          <a:bodyPr wrap="square" rtlCol="0" anchor="ctr">
            <a:spAutoFit/>
          </a:bodyPr>
          <a:lstStyle/>
          <a:p>
            <a:pPr algn="ctr" rtl="1"/>
            <a:r>
              <a:rPr lang="fa-IR" altLang="ko-KR" sz="5867" dirty="0">
                <a:solidFill>
                  <a:srgbClr val="F86F5C"/>
                </a:solidFill>
                <a:cs typeface="B Nazanin" panose="00000400000000000000" pitchFamily="2" charset="-78"/>
              </a:rPr>
              <a:t>متشکرم!</a:t>
            </a:r>
            <a:endParaRPr lang="ko-KR" altLang="en-US" sz="5867" dirty="0">
              <a:solidFill>
                <a:srgbClr val="F86F5C"/>
              </a:solidFill>
              <a:cs typeface="B Nazanin" panose="00000400000000000000" pitchFamily="2" charset="-78"/>
            </a:endParaRPr>
          </a:p>
        </p:txBody>
      </p:sp>
      <p:sp>
        <p:nvSpPr>
          <p:cNvPr id="14" name="TextBox 13">
            <a:extLst>
              <a:ext uri="{FF2B5EF4-FFF2-40B4-BE49-F238E27FC236}">
                <a16:creationId xmlns:a16="http://schemas.microsoft.com/office/drawing/2014/main" id="{17A7DDD5-7A69-4408-A169-D3BEB20173D5}"/>
              </a:ext>
            </a:extLst>
          </p:cNvPr>
          <p:cNvSpPr txBox="1"/>
          <p:nvPr/>
        </p:nvSpPr>
        <p:spPr>
          <a:xfrm>
            <a:off x="2511965" y="6024080"/>
            <a:ext cx="6918547" cy="379656"/>
          </a:xfrm>
          <a:prstGeom prst="rect">
            <a:avLst/>
          </a:prstGeom>
          <a:noFill/>
        </p:spPr>
        <p:txBody>
          <a:bodyPr wrap="square" rtlCol="0" anchor="ctr">
            <a:spAutoFit/>
          </a:bodyPr>
          <a:lstStyle/>
          <a:p>
            <a:pPr algn="ctr" rtl="1"/>
            <a:r>
              <a:rPr lang="fa-IR" altLang="ko-KR" sz="1867" dirty="0">
                <a:solidFill>
                  <a:srgbClr val="374562"/>
                </a:solidFill>
                <a:cs typeface="B Nazanin" panose="00000400000000000000" pitchFamily="2" charset="-78"/>
              </a:rPr>
              <a:t>عنوان فرعی ارائه خود را وارد کنید</a:t>
            </a:r>
            <a:endParaRPr lang="ko-KR" altLang="en-US" sz="1867" dirty="0">
              <a:solidFill>
                <a:srgbClr val="374562"/>
              </a:solidFill>
              <a:cs typeface="B Nazanin" panose="00000400000000000000" pitchFamily="2" charset="-78"/>
            </a:endParaRPr>
          </a:p>
        </p:txBody>
      </p:sp>
      <p:grpSp>
        <p:nvGrpSpPr>
          <p:cNvPr id="2" name="Grupo 1">
            <a:extLst>
              <a:ext uri="{FF2B5EF4-FFF2-40B4-BE49-F238E27FC236}">
                <a16:creationId xmlns:a16="http://schemas.microsoft.com/office/drawing/2014/main" id="{089D218F-19FE-4C28-8D44-DD380DEAADF8}"/>
              </a:ext>
            </a:extLst>
          </p:cNvPr>
          <p:cNvGrpSpPr/>
          <p:nvPr/>
        </p:nvGrpSpPr>
        <p:grpSpPr>
          <a:xfrm>
            <a:off x="0" y="0"/>
            <a:ext cx="271841" cy="6411296"/>
            <a:chOff x="0" y="0"/>
            <a:chExt cx="271841" cy="6411296"/>
          </a:xfrm>
        </p:grpSpPr>
        <p:sp>
          <p:nvSpPr>
            <p:cNvPr id="15" name="Rectángulo 26">
              <a:extLst>
                <a:ext uri="{FF2B5EF4-FFF2-40B4-BE49-F238E27FC236}">
                  <a16:creationId xmlns:a16="http://schemas.microsoft.com/office/drawing/2014/main" id="{527799E0-5206-47F8-9FAE-C504B16C469B}"/>
                </a:ext>
              </a:extLst>
            </p:cNvPr>
            <p:cNvSpPr/>
            <p:nvPr/>
          </p:nvSpPr>
          <p:spPr>
            <a:xfrm>
              <a:off x="7123" y="5868856"/>
              <a:ext cx="264718" cy="54244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endParaRPr>
            </a:p>
          </p:txBody>
        </p:sp>
        <p:sp>
          <p:nvSpPr>
            <p:cNvPr id="16" name="Rectángulo 38">
              <a:extLst>
                <a:ext uri="{FF2B5EF4-FFF2-40B4-BE49-F238E27FC236}">
                  <a16:creationId xmlns:a16="http://schemas.microsoft.com/office/drawing/2014/main" id="{BD772992-951D-4F42-B3A1-4E8616A2B55F}"/>
                </a:ext>
              </a:extLst>
            </p:cNvPr>
            <p:cNvSpPr/>
            <p:nvPr/>
          </p:nvSpPr>
          <p:spPr>
            <a:xfrm flipH="1">
              <a:off x="0" y="0"/>
              <a:ext cx="271841" cy="217714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endParaRPr>
            </a:p>
          </p:txBody>
        </p:sp>
      </p:grpSp>
      <p:grpSp>
        <p:nvGrpSpPr>
          <p:cNvPr id="28" name="Grupo 27">
            <a:extLst>
              <a:ext uri="{FF2B5EF4-FFF2-40B4-BE49-F238E27FC236}">
                <a16:creationId xmlns:a16="http://schemas.microsoft.com/office/drawing/2014/main" id="{C36A90A5-D8BD-4CFD-9E0B-08D4CD4D362B}"/>
              </a:ext>
            </a:extLst>
          </p:cNvPr>
          <p:cNvGrpSpPr/>
          <p:nvPr/>
        </p:nvGrpSpPr>
        <p:grpSpPr>
          <a:xfrm>
            <a:off x="4789488" y="2437722"/>
            <a:ext cx="2608262" cy="2243138"/>
            <a:chOff x="4789488" y="2437722"/>
            <a:chExt cx="2608262" cy="2243138"/>
          </a:xfrm>
        </p:grpSpPr>
        <p:sp>
          <p:nvSpPr>
            <p:cNvPr id="24" name="Freeform 5">
              <a:extLst>
                <a:ext uri="{FF2B5EF4-FFF2-40B4-BE49-F238E27FC236}">
                  <a16:creationId xmlns:a16="http://schemas.microsoft.com/office/drawing/2014/main" id="{A5031689-DE22-49AA-8FB6-292F0F4D7053}"/>
                </a:ext>
              </a:extLst>
            </p:cNvPr>
            <p:cNvSpPr>
              <a:spLocks/>
            </p:cNvSpPr>
            <p:nvPr/>
          </p:nvSpPr>
          <p:spPr bwMode="auto">
            <a:xfrm>
              <a:off x="5470525" y="2834597"/>
              <a:ext cx="1927225" cy="1846263"/>
            </a:xfrm>
            <a:custGeom>
              <a:avLst/>
              <a:gdLst>
                <a:gd name="T0" fmla="*/ 510 w 510"/>
                <a:gd name="T1" fmla="*/ 246 h 488"/>
                <a:gd name="T2" fmla="*/ 510 w 510"/>
                <a:gd name="T3" fmla="*/ 460 h 488"/>
                <a:gd name="T4" fmla="*/ 489 w 510"/>
                <a:gd name="T5" fmla="*/ 484 h 488"/>
                <a:gd name="T6" fmla="*/ 160 w 510"/>
                <a:gd name="T7" fmla="*/ 481 h 488"/>
                <a:gd name="T8" fmla="*/ 31 w 510"/>
                <a:gd name="T9" fmla="*/ 466 h 488"/>
                <a:gd name="T10" fmla="*/ 6 w 510"/>
                <a:gd name="T11" fmla="*/ 424 h 488"/>
                <a:gd name="T12" fmla="*/ 25 w 510"/>
                <a:gd name="T13" fmla="*/ 415 h 488"/>
                <a:gd name="T14" fmla="*/ 335 w 510"/>
                <a:gd name="T15" fmla="*/ 399 h 488"/>
                <a:gd name="T16" fmla="*/ 417 w 510"/>
                <a:gd name="T17" fmla="*/ 398 h 488"/>
                <a:gd name="T18" fmla="*/ 438 w 510"/>
                <a:gd name="T19" fmla="*/ 392 h 488"/>
                <a:gd name="T20" fmla="*/ 416 w 510"/>
                <a:gd name="T21" fmla="*/ 386 h 488"/>
                <a:gd name="T22" fmla="*/ 306 w 510"/>
                <a:gd name="T23" fmla="*/ 385 h 488"/>
                <a:gd name="T24" fmla="*/ 287 w 510"/>
                <a:gd name="T25" fmla="*/ 374 h 488"/>
                <a:gd name="T26" fmla="*/ 305 w 510"/>
                <a:gd name="T27" fmla="*/ 361 h 488"/>
                <a:gd name="T28" fmla="*/ 447 w 510"/>
                <a:gd name="T29" fmla="*/ 355 h 488"/>
                <a:gd name="T30" fmla="*/ 469 w 510"/>
                <a:gd name="T31" fmla="*/ 333 h 488"/>
                <a:gd name="T32" fmla="*/ 468 w 510"/>
                <a:gd name="T33" fmla="*/ 63 h 488"/>
                <a:gd name="T34" fmla="*/ 446 w 510"/>
                <a:gd name="T35" fmla="*/ 50 h 488"/>
                <a:gd name="T36" fmla="*/ 244 w 510"/>
                <a:gd name="T37" fmla="*/ 87 h 488"/>
                <a:gd name="T38" fmla="*/ 187 w 510"/>
                <a:gd name="T39" fmla="*/ 97 h 488"/>
                <a:gd name="T40" fmla="*/ 167 w 510"/>
                <a:gd name="T41" fmla="*/ 120 h 488"/>
                <a:gd name="T42" fmla="*/ 167 w 510"/>
                <a:gd name="T43" fmla="*/ 282 h 488"/>
                <a:gd name="T44" fmla="*/ 167 w 510"/>
                <a:gd name="T45" fmla="*/ 300 h 488"/>
                <a:gd name="T46" fmla="*/ 158 w 510"/>
                <a:gd name="T47" fmla="*/ 311 h 488"/>
                <a:gd name="T48" fmla="*/ 146 w 510"/>
                <a:gd name="T49" fmla="*/ 302 h 488"/>
                <a:gd name="T50" fmla="*/ 145 w 510"/>
                <a:gd name="T51" fmla="*/ 288 h 488"/>
                <a:gd name="T52" fmla="*/ 145 w 510"/>
                <a:gd name="T53" fmla="*/ 100 h 488"/>
                <a:gd name="T54" fmla="*/ 167 w 510"/>
                <a:gd name="T55" fmla="*/ 71 h 488"/>
                <a:gd name="T56" fmla="*/ 484 w 510"/>
                <a:gd name="T57" fmla="*/ 4 h 488"/>
                <a:gd name="T58" fmla="*/ 510 w 510"/>
                <a:gd name="T59" fmla="*/ 30 h 488"/>
                <a:gd name="T60" fmla="*/ 510 w 510"/>
                <a:gd name="T61" fmla="*/ 2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488">
                  <a:moveTo>
                    <a:pt x="510" y="246"/>
                  </a:moveTo>
                  <a:cubicBezTo>
                    <a:pt x="510" y="318"/>
                    <a:pt x="510" y="389"/>
                    <a:pt x="510" y="460"/>
                  </a:cubicBezTo>
                  <a:cubicBezTo>
                    <a:pt x="510" y="475"/>
                    <a:pt x="507" y="484"/>
                    <a:pt x="489" y="484"/>
                  </a:cubicBezTo>
                  <a:cubicBezTo>
                    <a:pt x="379" y="482"/>
                    <a:pt x="270" y="488"/>
                    <a:pt x="160" y="481"/>
                  </a:cubicBezTo>
                  <a:cubicBezTo>
                    <a:pt x="117" y="478"/>
                    <a:pt x="74" y="471"/>
                    <a:pt x="31" y="466"/>
                  </a:cubicBezTo>
                  <a:cubicBezTo>
                    <a:pt x="15" y="464"/>
                    <a:pt x="0" y="438"/>
                    <a:pt x="6" y="424"/>
                  </a:cubicBezTo>
                  <a:cubicBezTo>
                    <a:pt x="9" y="415"/>
                    <a:pt x="18" y="416"/>
                    <a:pt x="25" y="415"/>
                  </a:cubicBezTo>
                  <a:cubicBezTo>
                    <a:pt x="128" y="399"/>
                    <a:pt x="231" y="396"/>
                    <a:pt x="335" y="399"/>
                  </a:cubicBezTo>
                  <a:cubicBezTo>
                    <a:pt x="363" y="399"/>
                    <a:pt x="390" y="399"/>
                    <a:pt x="417" y="398"/>
                  </a:cubicBezTo>
                  <a:cubicBezTo>
                    <a:pt x="425" y="398"/>
                    <a:pt x="439" y="404"/>
                    <a:pt x="438" y="392"/>
                  </a:cubicBezTo>
                  <a:cubicBezTo>
                    <a:pt x="438" y="381"/>
                    <a:pt x="424" y="386"/>
                    <a:pt x="416" y="386"/>
                  </a:cubicBezTo>
                  <a:cubicBezTo>
                    <a:pt x="380" y="385"/>
                    <a:pt x="343" y="385"/>
                    <a:pt x="306" y="385"/>
                  </a:cubicBezTo>
                  <a:cubicBezTo>
                    <a:pt x="298" y="385"/>
                    <a:pt x="288" y="387"/>
                    <a:pt x="287" y="374"/>
                  </a:cubicBezTo>
                  <a:cubicBezTo>
                    <a:pt x="286" y="361"/>
                    <a:pt x="297" y="361"/>
                    <a:pt x="305" y="361"/>
                  </a:cubicBezTo>
                  <a:cubicBezTo>
                    <a:pt x="352" y="358"/>
                    <a:pt x="400" y="356"/>
                    <a:pt x="447" y="355"/>
                  </a:cubicBezTo>
                  <a:cubicBezTo>
                    <a:pt x="463" y="355"/>
                    <a:pt x="469" y="349"/>
                    <a:pt x="469" y="333"/>
                  </a:cubicBezTo>
                  <a:cubicBezTo>
                    <a:pt x="467" y="243"/>
                    <a:pt x="464" y="153"/>
                    <a:pt x="468" y="63"/>
                  </a:cubicBezTo>
                  <a:cubicBezTo>
                    <a:pt x="468" y="45"/>
                    <a:pt x="457" y="48"/>
                    <a:pt x="446" y="50"/>
                  </a:cubicBezTo>
                  <a:cubicBezTo>
                    <a:pt x="379" y="62"/>
                    <a:pt x="311" y="75"/>
                    <a:pt x="244" y="87"/>
                  </a:cubicBezTo>
                  <a:cubicBezTo>
                    <a:pt x="225" y="90"/>
                    <a:pt x="206" y="94"/>
                    <a:pt x="187" y="97"/>
                  </a:cubicBezTo>
                  <a:cubicBezTo>
                    <a:pt x="172" y="99"/>
                    <a:pt x="167" y="106"/>
                    <a:pt x="167" y="120"/>
                  </a:cubicBezTo>
                  <a:cubicBezTo>
                    <a:pt x="168" y="174"/>
                    <a:pt x="167" y="228"/>
                    <a:pt x="167" y="282"/>
                  </a:cubicBezTo>
                  <a:cubicBezTo>
                    <a:pt x="167" y="288"/>
                    <a:pt x="167" y="294"/>
                    <a:pt x="167" y="300"/>
                  </a:cubicBezTo>
                  <a:cubicBezTo>
                    <a:pt x="166" y="306"/>
                    <a:pt x="165" y="311"/>
                    <a:pt x="158" y="311"/>
                  </a:cubicBezTo>
                  <a:cubicBezTo>
                    <a:pt x="152" y="311"/>
                    <a:pt x="147" y="308"/>
                    <a:pt x="146" y="302"/>
                  </a:cubicBezTo>
                  <a:cubicBezTo>
                    <a:pt x="145" y="297"/>
                    <a:pt x="145" y="292"/>
                    <a:pt x="145" y="288"/>
                  </a:cubicBezTo>
                  <a:cubicBezTo>
                    <a:pt x="145" y="225"/>
                    <a:pt x="146" y="163"/>
                    <a:pt x="145" y="100"/>
                  </a:cubicBezTo>
                  <a:cubicBezTo>
                    <a:pt x="145" y="83"/>
                    <a:pt x="151" y="74"/>
                    <a:pt x="167" y="71"/>
                  </a:cubicBezTo>
                  <a:cubicBezTo>
                    <a:pt x="273" y="49"/>
                    <a:pt x="379" y="26"/>
                    <a:pt x="484" y="4"/>
                  </a:cubicBezTo>
                  <a:cubicBezTo>
                    <a:pt x="504" y="0"/>
                    <a:pt x="510" y="6"/>
                    <a:pt x="510" y="30"/>
                  </a:cubicBezTo>
                  <a:cubicBezTo>
                    <a:pt x="510" y="102"/>
                    <a:pt x="510" y="174"/>
                    <a:pt x="510" y="246"/>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6">
              <a:extLst>
                <a:ext uri="{FF2B5EF4-FFF2-40B4-BE49-F238E27FC236}">
                  <a16:creationId xmlns:a16="http://schemas.microsoft.com/office/drawing/2014/main" id="{99D9427D-FEED-471F-BCB0-6D231BA46435}"/>
                </a:ext>
              </a:extLst>
            </p:cNvPr>
            <p:cNvSpPr>
              <a:spLocks/>
            </p:cNvSpPr>
            <p:nvPr/>
          </p:nvSpPr>
          <p:spPr bwMode="auto">
            <a:xfrm>
              <a:off x="4789488" y="3466422"/>
              <a:ext cx="1709738" cy="1198563"/>
            </a:xfrm>
            <a:custGeom>
              <a:avLst/>
              <a:gdLst>
                <a:gd name="T0" fmla="*/ 92 w 452"/>
                <a:gd name="T1" fmla="*/ 317 h 317"/>
                <a:gd name="T2" fmla="*/ 22 w 452"/>
                <a:gd name="T3" fmla="*/ 317 h 317"/>
                <a:gd name="T4" fmla="*/ 4 w 452"/>
                <a:gd name="T5" fmla="*/ 299 h 317"/>
                <a:gd name="T6" fmla="*/ 4 w 452"/>
                <a:gd name="T7" fmla="*/ 70 h 317"/>
                <a:gd name="T8" fmla="*/ 63 w 452"/>
                <a:gd name="T9" fmla="*/ 6 h 317"/>
                <a:gd name="T10" fmla="*/ 89 w 452"/>
                <a:gd name="T11" fmla="*/ 5 h 317"/>
                <a:gd name="T12" fmla="*/ 191 w 452"/>
                <a:gd name="T13" fmla="*/ 58 h 317"/>
                <a:gd name="T14" fmla="*/ 242 w 452"/>
                <a:gd name="T15" fmla="*/ 130 h 317"/>
                <a:gd name="T16" fmla="*/ 271 w 452"/>
                <a:gd name="T17" fmla="*/ 148 h 317"/>
                <a:gd name="T18" fmla="*/ 430 w 452"/>
                <a:gd name="T19" fmla="*/ 180 h 317"/>
                <a:gd name="T20" fmla="*/ 450 w 452"/>
                <a:gd name="T21" fmla="*/ 201 h 317"/>
                <a:gd name="T22" fmla="*/ 428 w 452"/>
                <a:gd name="T23" fmla="*/ 214 h 317"/>
                <a:gd name="T24" fmla="*/ 220 w 452"/>
                <a:gd name="T25" fmla="*/ 231 h 317"/>
                <a:gd name="T26" fmla="*/ 175 w 452"/>
                <a:gd name="T27" fmla="*/ 215 h 317"/>
                <a:gd name="T28" fmla="*/ 158 w 452"/>
                <a:gd name="T29" fmla="*/ 203 h 317"/>
                <a:gd name="T30" fmla="*/ 159 w 452"/>
                <a:gd name="T31" fmla="*/ 224 h 317"/>
                <a:gd name="T32" fmla="*/ 176 w 452"/>
                <a:gd name="T33" fmla="*/ 296 h 317"/>
                <a:gd name="T34" fmla="*/ 160 w 452"/>
                <a:gd name="T35" fmla="*/ 317 h 317"/>
                <a:gd name="T36" fmla="*/ 92 w 452"/>
                <a:gd name="T37"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317">
                  <a:moveTo>
                    <a:pt x="92" y="317"/>
                  </a:moveTo>
                  <a:cubicBezTo>
                    <a:pt x="69" y="317"/>
                    <a:pt x="45" y="317"/>
                    <a:pt x="22" y="317"/>
                  </a:cubicBezTo>
                  <a:cubicBezTo>
                    <a:pt x="10" y="317"/>
                    <a:pt x="5" y="311"/>
                    <a:pt x="4" y="299"/>
                  </a:cubicBezTo>
                  <a:cubicBezTo>
                    <a:pt x="0" y="222"/>
                    <a:pt x="5" y="146"/>
                    <a:pt x="4" y="70"/>
                  </a:cubicBezTo>
                  <a:cubicBezTo>
                    <a:pt x="3" y="31"/>
                    <a:pt x="24" y="11"/>
                    <a:pt x="63" y="6"/>
                  </a:cubicBezTo>
                  <a:cubicBezTo>
                    <a:pt x="72" y="5"/>
                    <a:pt x="81" y="6"/>
                    <a:pt x="89" y="5"/>
                  </a:cubicBezTo>
                  <a:cubicBezTo>
                    <a:pt x="135" y="0"/>
                    <a:pt x="168" y="17"/>
                    <a:pt x="191" y="58"/>
                  </a:cubicBezTo>
                  <a:cubicBezTo>
                    <a:pt x="205" y="84"/>
                    <a:pt x="226" y="106"/>
                    <a:pt x="242" y="130"/>
                  </a:cubicBezTo>
                  <a:cubicBezTo>
                    <a:pt x="250" y="141"/>
                    <a:pt x="259" y="146"/>
                    <a:pt x="271" y="148"/>
                  </a:cubicBezTo>
                  <a:cubicBezTo>
                    <a:pt x="324" y="158"/>
                    <a:pt x="377" y="169"/>
                    <a:pt x="430" y="180"/>
                  </a:cubicBezTo>
                  <a:cubicBezTo>
                    <a:pt x="442" y="182"/>
                    <a:pt x="452" y="186"/>
                    <a:pt x="450" y="201"/>
                  </a:cubicBezTo>
                  <a:cubicBezTo>
                    <a:pt x="449" y="216"/>
                    <a:pt x="438" y="215"/>
                    <a:pt x="428" y="214"/>
                  </a:cubicBezTo>
                  <a:cubicBezTo>
                    <a:pt x="358" y="211"/>
                    <a:pt x="289" y="223"/>
                    <a:pt x="220" y="231"/>
                  </a:cubicBezTo>
                  <a:cubicBezTo>
                    <a:pt x="200" y="234"/>
                    <a:pt x="187" y="231"/>
                    <a:pt x="175" y="215"/>
                  </a:cubicBezTo>
                  <a:cubicBezTo>
                    <a:pt x="172" y="210"/>
                    <a:pt x="167" y="198"/>
                    <a:pt x="158" y="203"/>
                  </a:cubicBezTo>
                  <a:cubicBezTo>
                    <a:pt x="151" y="207"/>
                    <a:pt x="157" y="217"/>
                    <a:pt x="159" y="224"/>
                  </a:cubicBezTo>
                  <a:cubicBezTo>
                    <a:pt x="165" y="248"/>
                    <a:pt x="170" y="272"/>
                    <a:pt x="176" y="296"/>
                  </a:cubicBezTo>
                  <a:cubicBezTo>
                    <a:pt x="181" y="311"/>
                    <a:pt x="175" y="317"/>
                    <a:pt x="160" y="317"/>
                  </a:cubicBezTo>
                  <a:cubicBezTo>
                    <a:pt x="137" y="317"/>
                    <a:pt x="115" y="317"/>
                    <a:pt x="92" y="317"/>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endParaRPr lang="es-ES"/>
            </a:p>
          </p:txBody>
        </p:sp>
        <p:sp>
          <p:nvSpPr>
            <p:cNvPr id="26" name="Freeform 7">
              <a:extLst>
                <a:ext uri="{FF2B5EF4-FFF2-40B4-BE49-F238E27FC236}">
                  <a16:creationId xmlns:a16="http://schemas.microsoft.com/office/drawing/2014/main" id="{2C6BF7F3-8F6C-4093-87E2-E64B8D199AC1}"/>
                </a:ext>
              </a:extLst>
            </p:cNvPr>
            <p:cNvSpPr>
              <a:spLocks/>
            </p:cNvSpPr>
            <p:nvPr/>
          </p:nvSpPr>
          <p:spPr bwMode="auto">
            <a:xfrm>
              <a:off x="4789488" y="2437722"/>
              <a:ext cx="1028700" cy="1031875"/>
            </a:xfrm>
            <a:custGeom>
              <a:avLst/>
              <a:gdLst>
                <a:gd name="T0" fmla="*/ 4 w 272"/>
                <a:gd name="T1" fmla="*/ 133 h 273"/>
                <a:gd name="T2" fmla="*/ 145 w 272"/>
                <a:gd name="T3" fmla="*/ 4 h 273"/>
                <a:gd name="T4" fmla="*/ 268 w 272"/>
                <a:gd name="T5" fmla="*/ 141 h 273"/>
                <a:gd name="T6" fmla="*/ 130 w 272"/>
                <a:gd name="T7" fmla="*/ 269 h 273"/>
                <a:gd name="T8" fmla="*/ 4 w 272"/>
                <a:gd name="T9" fmla="*/ 133 h 273"/>
              </a:gdLst>
              <a:ahLst/>
              <a:cxnLst>
                <a:cxn ang="0">
                  <a:pos x="T0" y="T1"/>
                </a:cxn>
                <a:cxn ang="0">
                  <a:pos x="T2" y="T3"/>
                </a:cxn>
                <a:cxn ang="0">
                  <a:pos x="T4" y="T5"/>
                </a:cxn>
                <a:cxn ang="0">
                  <a:pos x="T6" y="T7"/>
                </a:cxn>
                <a:cxn ang="0">
                  <a:pos x="T8" y="T9"/>
                </a:cxn>
              </a:cxnLst>
              <a:rect l="0" t="0" r="r" b="b"/>
              <a:pathLst>
                <a:path w="272" h="273">
                  <a:moveTo>
                    <a:pt x="4" y="133"/>
                  </a:moveTo>
                  <a:cubicBezTo>
                    <a:pt x="8" y="56"/>
                    <a:pt x="69" y="0"/>
                    <a:pt x="145" y="4"/>
                  </a:cubicBezTo>
                  <a:cubicBezTo>
                    <a:pt x="214" y="8"/>
                    <a:pt x="272" y="72"/>
                    <a:pt x="268" y="141"/>
                  </a:cubicBezTo>
                  <a:cubicBezTo>
                    <a:pt x="264" y="215"/>
                    <a:pt x="202" y="273"/>
                    <a:pt x="130" y="269"/>
                  </a:cubicBezTo>
                  <a:cubicBezTo>
                    <a:pt x="59" y="266"/>
                    <a:pt x="0" y="203"/>
                    <a:pt x="4" y="133"/>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8">
              <a:extLst>
                <a:ext uri="{FF2B5EF4-FFF2-40B4-BE49-F238E27FC236}">
                  <a16:creationId xmlns:a16="http://schemas.microsoft.com/office/drawing/2014/main" id="{CB87C9F1-7C0D-40FD-B4B3-E843061EEAE7}"/>
                </a:ext>
              </a:extLst>
            </p:cNvPr>
            <p:cNvSpPr>
              <a:spLocks noEditPoints="1"/>
            </p:cNvSpPr>
            <p:nvPr/>
          </p:nvSpPr>
          <p:spPr bwMode="auto">
            <a:xfrm>
              <a:off x="6113463" y="3228297"/>
              <a:ext cx="1119188" cy="884238"/>
            </a:xfrm>
            <a:custGeom>
              <a:avLst/>
              <a:gdLst>
                <a:gd name="T0" fmla="*/ 207 w 296"/>
                <a:gd name="T1" fmla="*/ 129 h 234"/>
                <a:gd name="T2" fmla="*/ 221 w 296"/>
                <a:gd name="T3" fmla="*/ 114 h 234"/>
                <a:gd name="T4" fmla="*/ 246 w 296"/>
                <a:gd name="T5" fmla="*/ 113 h 234"/>
                <a:gd name="T6" fmla="*/ 262 w 296"/>
                <a:gd name="T7" fmla="*/ 124 h 234"/>
                <a:gd name="T8" fmla="*/ 282 w 296"/>
                <a:gd name="T9" fmla="*/ 156 h 234"/>
                <a:gd name="T10" fmla="*/ 281 w 296"/>
                <a:gd name="T11" fmla="*/ 164 h 234"/>
                <a:gd name="T12" fmla="*/ 253 w 296"/>
                <a:gd name="T13" fmla="*/ 228 h 234"/>
                <a:gd name="T14" fmla="*/ 234 w 296"/>
                <a:gd name="T15" fmla="*/ 233 h 234"/>
                <a:gd name="T16" fmla="*/ 190 w 296"/>
                <a:gd name="T17" fmla="*/ 172 h 234"/>
                <a:gd name="T18" fmla="*/ 163 w 296"/>
                <a:gd name="T19" fmla="*/ 180 h 234"/>
                <a:gd name="T20" fmla="*/ 153 w 296"/>
                <a:gd name="T21" fmla="*/ 188 h 234"/>
                <a:gd name="T22" fmla="*/ 121 w 296"/>
                <a:gd name="T23" fmla="*/ 199 h 234"/>
                <a:gd name="T24" fmla="*/ 104 w 296"/>
                <a:gd name="T25" fmla="*/ 200 h 234"/>
                <a:gd name="T26" fmla="*/ 74 w 296"/>
                <a:gd name="T27" fmla="*/ 193 h 234"/>
                <a:gd name="T28" fmla="*/ 57 w 296"/>
                <a:gd name="T29" fmla="*/ 184 h 234"/>
                <a:gd name="T30" fmla="*/ 34 w 296"/>
                <a:gd name="T31" fmla="*/ 165 h 234"/>
                <a:gd name="T32" fmla="*/ 23 w 296"/>
                <a:gd name="T33" fmla="*/ 152 h 234"/>
                <a:gd name="T34" fmla="*/ 14 w 296"/>
                <a:gd name="T35" fmla="*/ 123 h 234"/>
                <a:gd name="T36" fmla="*/ 13 w 296"/>
                <a:gd name="T37" fmla="*/ 110 h 234"/>
                <a:gd name="T38" fmla="*/ 19 w 296"/>
                <a:gd name="T39" fmla="*/ 80 h 234"/>
                <a:gd name="T40" fmla="*/ 26 w 296"/>
                <a:gd name="T41" fmla="*/ 66 h 234"/>
                <a:gd name="T42" fmla="*/ 45 w 296"/>
                <a:gd name="T43" fmla="*/ 41 h 234"/>
                <a:gd name="T44" fmla="*/ 60 w 296"/>
                <a:gd name="T45" fmla="*/ 28 h 234"/>
                <a:gd name="T46" fmla="*/ 68 w 296"/>
                <a:gd name="T47" fmla="*/ 17 h 234"/>
                <a:gd name="T48" fmla="*/ 125 w 296"/>
                <a:gd name="T49" fmla="*/ 0 h 234"/>
                <a:gd name="T50" fmla="*/ 171 w 296"/>
                <a:gd name="T51" fmla="*/ 16 h 234"/>
                <a:gd name="T52" fmla="*/ 200 w 296"/>
                <a:gd name="T53" fmla="*/ 64 h 234"/>
                <a:gd name="T54" fmla="*/ 206 w 296"/>
                <a:gd name="T55" fmla="*/ 121 h 234"/>
                <a:gd name="T56" fmla="*/ 207 w 296"/>
                <a:gd name="T57" fmla="*/ 129 h 234"/>
                <a:gd name="T58" fmla="*/ 135 w 296"/>
                <a:gd name="T59" fmla="*/ 102 h 234"/>
                <a:gd name="T60" fmla="*/ 110 w 296"/>
                <a:gd name="T61" fmla="*/ 74 h 234"/>
                <a:gd name="T62" fmla="*/ 77 w 296"/>
                <a:gd name="T63" fmla="*/ 108 h 234"/>
                <a:gd name="T64" fmla="*/ 106 w 296"/>
                <a:gd name="T65" fmla="*/ 135 h 234"/>
                <a:gd name="T66" fmla="*/ 135 w 296"/>
                <a:gd name="T67"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234">
                  <a:moveTo>
                    <a:pt x="207" y="129"/>
                  </a:moveTo>
                  <a:cubicBezTo>
                    <a:pt x="213" y="123"/>
                    <a:pt x="216" y="118"/>
                    <a:pt x="221" y="114"/>
                  </a:cubicBezTo>
                  <a:cubicBezTo>
                    <a:pt x="228" y="107"/>
                    <a:pt x="237" y="106"/>
                    <a:pt x="246" y="113"/>
                  </a:cubicBezTo>
                  <a:cubicBezTo>
                    <a:pt x="251" y="118"/>
                    <a:pt x="255" y="122"/>
                    <a:pt x="262" y="124"/>
                  </a:cubicBezTo>
                  <a:cubicBezTo>
                    <a:pt x="280" y="127"/>
                    <a:pt x="286" y="139"/>
                    <a:pt x="282" y="156"/>
                  </a:cubicBezTo>
                  <a:cubicBezTo>
                    <a:pt x="282" y="159"/>
                    <a:pt x="281" y="162"/>
                    <a:pt x="281" y="164"/>
                  </a:cubicBezTo>
                  <a:cubicBezTo>
                    <a:pt x="296" y="196"/>
                    <a:pt x="274" y="211"/>
                    <a:pt x="253" y="228"/>
                  </a:cubicBezTo>
                  <a:cubicBezTo>
                    <a:pt x="247" y="232"/>
                    <a:pt x="241" y="234"/>
                    <a:pt x="234" y="233"/>
                  </a:cubicBezTo>
                  <a:cubicBezTo>
                    <a:pt x="210" y="227"/>
                    <a:pt x="189" y="199"/>
                    <a:pt x="190" y="172"/>
                  </a:cubicBezTo>
                  <a:cubicBezTo>
                    <a:pt x="181" y="177"/>
                    <a:pt x="174" y="185"/>
                    <a:pt x="163" y="180"/>
                  </a:cubicBezTo>
                  <a:cubicBezTo>
                    <a:pt x="157" y="177"/>
                    <a:pt x="154" y="181"/>
                    <a:pt x="153" y="188"/>
                  </a:cubicBezTo>
                  <a:cubicBezTo>
                    <a:pt x="147" y="206"/>
                    <a:pt x="138" y="210"/>
                    <a:pt x="121" y="199"/>
                  </a:cubicBezTo>
                  <a:cubicBezTo>
                    <a:pt x="114" y="194"/>
                    <a:pt x="110" y="195"/>
                    <a:pt x="104" y="200"/>
                  </a:cubicBezTo>
                  <a:cubicBezTo>
                    <a:pt x="91" y="211"/>
                    <a:pt x="80" y="206"/>
                    <a:pt x="74" y="193"/>
                  </a:cubicBezTo>
                  <a:cubicBezTo>
                    <a:pt x="70" y="184"/>
                    <a:pt x="66" y="182"/>
                    <a:pt x="57" y="184"/>
                  </a:cubicBezTo>
                  <a:cubicBezTo>
                    <a:pt x="43" y="187"/>
                    <a:pt x="33" y="180"/>
                    <a:pt x="34" y="165"/>
                  </a:cubicBezTo>
                  <a:cubicBezTo>
                    <a:pt x="34" y="156"/>
                    <a:pt x="31" y="154"/>
                    <a:pt x="23" y="152"/>
                  </a:cubicBezTo>
                  <a:cubicBezTo>
                    <a:pt x="10" y="146"/>
                    <a:pt x="2" y="138"/>
                    <a:pt x="14" y="123"/>
                  </a:cubicBezTo>
                  <a:cubicBezTo>
                    <a:pt x="18" y="118"/>
                    <a:pt x="18" y="115"/>
                    <a:pt x="13" y="110"/>
                  </a:cubicBezTo>
                  <a:cubicBezTo>
                    <a:pt x="0" y="98"/>
                    <a:pt x="5" y="87"/>
                    <a:pt x="19" y="80"/>
                  </a:cubicBezTo>
                  <a:cubicBezTo>
                    <a:pt x="26" y="77"/>
                    <a:pt x="29" y="75"/>
                    <a:pt x="26" y="66"/>
                  </a:cubicBezTo>
                  <a:cubicBezTo>
                    <a:pt x="20" y="49"/>
                    <a:pt x="32" y="42"/>
                    <a:pt x="45" y="41"/>
                  </a:cubicBezTo>
                  <a:cubicBezTo>
                    <a:pt x="54" y="39"/>
                    <a:pt x="60" y="38"/>
                    <a:pt x="60" y="28"/>
                  </a:cubicBezTo>
                  <a:cubicBezTo>
                    <a:pt x="61" y="23"/>
                    <a:pt x="63" y="18"/>
                    <a:pt x="68" y="17"/>
                  </a:cubicBezTo>
                  <a:cubicBezTo>
                    <a:pt x="87" y="11"/>
                    <a:pt x="108" y="11"/>
                    <a:pt x="125" y="0"/>
                  </a:cubicBezTo>
                  <a:cubicBezTo>
                    <a:pt x="138" y="13"/>
                    <a:pt x="153" y="17"/>
                    <a:pt x="171" y="16"/>
                  </a:cubicBezTo>
                  <a:cubicBezTo>
                    <a:pt x="175" y="36"/>
                    <a:pt x="203" y="51"/>
                    <a:pt x="200" y="64"/>
                  </a:cubicBezTo>
                  <a:cubicBezTo>
                    <a:pt x="195" y="86"/>
                    <a:pt x="203" y="103"/>
                    <a:pt x="206" y="121"/>
                  </a:cubicBezTo>
                  <a:cubicBezTo>
                    <a:pt x="206" y="123"/>
                    <a:pt x="206" y="124"/>
                    <a:pt x="207" y="129"/>
                  </a:cubicBezTo>
                  <a:close/>
                  <a:moveTo>
                    <a:pt x="135" y="102"/>
                  </a:moveTo>
                  <a:cubicBezTo>
                    <a:pt x="135" y="87"/>
                    <a:pt x="123" y="74"/>
                    <a:pt x="110" y="74"/>
                  </a:cubicBezTo>
                  <a:cubicBezTo>
                    <a:pt x="92" y="74"/>
                    <a:pt x="77" y="90"/>
                    <a:pt x="77" y="108"/>
                  </a:cubicBezTo>
                  <a:cubicBezTo>
                    <a:pt x="78" y="123"/>
                    <a:pt x="91" y="135"/>
                    <a:pt x="106" y="135"/>
                  </a:cubicBezTo>
                  <a:cubicBezTo>
                    <a:pt x="123" y="134"/>
                    <a:pt x="135" y="120"/>
                    <a:pt x="135" y="102"/>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29" name="TextBox 59">
            <a:extLst>
              <a:ext uri="{FF2B5EF4-FFF2-40B4-BE49-F238E27FC236}">
                <a16:creationId xmlns:a16="http://schemas.microsoft.com/office/drawing/2014/main" id="{C4AD58A9-E982-4C84-98B4-8FEF7112ACD8}"/>
              </a:ext>
            </a:extLst>
          </p:cNvPr>
          <p:cNvSpPr txBox="1"/>
          <p:nvPr/>
        </p:nvSpPr>
        <p:spPr>
          <a:xfrm>
            <a:off x="5269423" y="6545870"/>
            <a:ext cx="1403633" cy="338560"/>
          </a:xfrm>
          <a:prstGeom prst="rect">
            <a:avLst/>
          </a:prstGeom>
          <a:solidFill>
            <a:srgbClr val="374562"/>
          </a:solidFill>
          <a:ln cap="flat">
            <a:noFill/>
          </a:ln>
        </p:spPr>
        <p:txBody>
          <a:bodyPr vert="horz" wrap="square" lIns="121916" tIns="60963" rIns="121916" bIns="60963" anchor="ctr" anchorCtr="0" compatLnSpc="1">
            <a:sp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chemeClr val="bg1"/>
                </a:solidFill>
                <a:uFillTx/>
                <a:latin typeface="Arial" pitchFamily="34"/>
                <a:ea typeface="Arial"/>
                <a:cs typeface="B Nazanin" panose="00000400000000000000" pitchFamily="2" charset="-78"/>
              </a:rPr>
              <a:t>20begir.com</a:t>
            </a:r>
            <a:endParaRPr lang="en-US" sz="1400" b="0" i="0" u="none" strike="noStrike" kern="0" cap="none" spc="0" baseline="0" dirty="0">
              <a:solidFill>
                <a:schemeClr val="bg1"/>
              </a:solidFill>
              <a:uFillTx/>
              <a:latin typeface="Arial" pitchFamily="34"/>
              <a:ea typeface="Arial"/>
              <a:cs typeface="B Nazanin" panose="00000400000000000000" pitchFamily="2" charset="-78"/>
            </a:endParaRPr>
          </a:p>
        </p:txBody>
      </p:sp>
    </p:spTree>
    <p:extLst>
      <p:ext uri="{BB962C8B-B14F-4D97-AF65-F5344CB8AC3E}">
        <p14:creationId xmlns:p14="http://schemas.microsoft.com/office/powerpoint/2010/main" val="748142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xágono 28">
            <a:extLst>
              <a:ext uri="{FF2B5EF4-FFF2-40B4-BE49-F238E27FC236}">
                <a16:creationId xmlns:a16="http://schemas.microsoft.com/office/drawing/2014/main" id="{6368CCCE-2CC7-4A50-8684-F104129E7351}"/>
              </a:ext>
            </a:extLst>
          </p:cNvPr>
          <p:cNvSpPr/>
          <p:nvPr/>
        </p:nvSpPr>
        <p:spPr>
          <a:xfrm rot="5400000">
            <a:off x="5568870" y="1928965"/>
            <a:ext cx="4475881" cy="3858518"/>
          </a:xfrm>
          <a:prstGeom prst="hexagon">
            <a:avLst/>
          </a:prstGeom>
          <a:solidFill>
            <a:schemeClr val="bg1">
              <a:lumMod val="95000"/>
            </a:schemeClr>
          </a:solidFill>
          <a:ln w="57150">
            <a:solidFill>
              <a:srgbClr val="374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
        <p:nvSpPr>
          <p:cNvPr id="3" name="Google Shape;263;p42">
            <a:extLst>
              <a:ext uri="{FF2B5EF4-FFF2-40B4-BE49-F238E27FC236}">
                <a16:creationId xmlns:a16="http://schemas.microsoft.com/office/drawing/2014/main" id="{E36AA398-E164-4C9C-8FC1-E31F5E7E5395}"/>
              </a:ext>
            </a:extLst>
          </p:cNvPr>
          <p:cNvSpPr txBox="1"/>
          <p:nvPr/>
        </p:nvSpPr>
        <p:spPr>
          <a:xfrm>
            <a:off x="2512300" y="531330"/>
            <a:ext cx="2643168" cy="1031470"/>
          </a:xfrm>
          <a:prstGeom prst="rect">
            <a:avLst/>
          </a:prstGeom>
          <a:noFill/>
          <a:ln cap="flat">
            <a:noFill/>
          </a:ln>
        </p:spPr>
        <p:txBody>
          <a:bodyPr vert="horz" wrap="square" lIns="121898" tIns="121898" rIns="121898" bIns="121898" anchor="t" anchorCtr="1" compatLnSpc="1">
            <a:noAutofit/>
          </a:bodyPr>
          <a:lstStyle/>
          <a:p>
            <a:pPr marL="0" marR="0" lvl="0" indent="0" algn="ctr" defTabSz="1219169" rtl="1"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a-IR" sz="4800" b="1" i="0" u="none" strike="noStrike" kern="0" cap="none" spc="0" baseline="0" dirty="0">
                <a:solidFill>
                  <a:srgbClr val="D55426"/>
                </a:solidFill>
                <a:uFillTx/>
                <a:latin typeface="Arial (Títulos)"/>
                <a:ea typeface="DM Sans"/>
                <a:cs typeface="B Nazanin" panose="00000400000000000000" pitchFamily="2" charset="-78"/>
              </a:rPr>
              <a:t>عنوان</a:t>
            </a:r>
            <a:endParaRPr lang="es-PE" sz="4800" b="1" i="0" u="none" strike="noStrike" kern="0" cap="none" spc="0" baseline="0" dirty="0">
              <a:solidFill>
                <a:srgbClr val="D55426"/>
              </a:solidFill>
              <a:uFillTx/>
              <a:latin typeface="Arial (Títulos)"/>
              <a:ea typeface="DM Sans"/>
              <a:cs typeface="B Nazanin" panose="00000400000000000000" pitchFamily="2" charset="-78"/>
            </a:endParaRPr>
          </a:p>
        </p:txBody>
      </p:sp>
      <p:grpSp>
        <p:nvGrpSpPr>
          <p:cNvPr id="5" name="Grupo 3">
            <a:extLst>
              <a:ext uri="{FF2B5EF4-FFF2-40B4-BE49-F238E27FC236}">
                <a16:creationId xmlns:a16="http://schemas.microsoft.com/office/drawing/2014/main" id="{B622A378-9DD1-46BB-BD6C-3FC12F03E9D7}"/>
              </a:ext>
            </a:extLst>
          </p:cNvPr>
          <p:cNvGrpSpPr/>
          <p:nvPr/>
        </p:nvGrpSpPr>
        <p:grpSpPr>
          <a:xfrm>
            <a:off x="1169892" y="2996863"/>
            <a:ext cx="3985576" cy="2126081"/>
            <a:chOff x="1169892" y="2996863"/>
            <a:chExt cx="3985576" cy="2126081"/>
          </a:xfrm>
        </p:grpSpPr>
        <p:sp>
          <p:nvSpPr>
            <p:cNvPr id="6" name="Google Shape;272;p42">
              <a:extLst>
                <a:ext uri="{FF2B5EF4-FFF2-40B4-BE49-F238E27FC236}">
                  <a16:creationId xmlns:a16="http://schemas.microsoft.com/office/drawing/2014/main" id="{6C430A85-581A-4D58-BB12-9EB77E8AD303}"/>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lvl="0" algn="r" defTabSz="1219169" rtl="1">
                <a:defRPr sz="1800" b="0" i="0" u="none" strike="noStrike" kern="0" cap="none" spc="0" baseline="0">
                  <a:solidFill>
                    <a:srgbClr val="000000"/>
                  </a:solidFill>
                  <a:uFillTx/>
                </a:defRPr>
              </a:pPr>
              <a:r>
                <a:rPr lang="fa-IR" sz="2133" kern="0" dirty="0">
                  <a:solidFill>
                    <a:srgbClr val="D55426"/>
                  </a:solidFill>
                  <a:latin typeface="Source Sans Pro" pitchFamily="34"/>
                  <a:ea typeface="Rubik"/>
                  <a:cs typeface="B Nazanin" panose="00000400000000000000" pitchFamily="2" charset="-78"/>
                </a:rPr>
                <a:t>تصاویر</a:t>
              </a:r>
              <a:r>
                <a:rPr lang="es-PE" sz="2133" b="0" i="0" u="none" strike="noStrike" kern="0" cap="none" spc="0" baseline="0" dirty="0">
                  <a:solidFill>
                    <a:srgbClr val="D55426"/>
                  </a:solidFill>
                  <a:uFillTx/>
                  <a:latin typeface="Source Sans Pro" pitchFamily="34"/>
                  <a:ea typeface="Rubik"/>
                  <a:cs typeface="B Nazanin" panose="00000400000000000000" pitchFamily="2" charset="-78"/>
                </a:rPr>
                <a:t> :</a:t>
              </a:r>
            </a:p>
          </p:txBody>
        </p:sp>
        <p:sp>
          <p:nvSpPr>
            <p:cNvPr id="7" name="Google Shape;273;p42">
              <a:extLst>
                <a:ext uri="{FF2B5EF4-FFF2-40B4-BE49-F238E27FC236}">
                  <a16:creationId xmlns:a16="http://schemas.microsoft.com/office/drawing/2014/main" id="{3ACFB0BB-1765-49FE-BDE3-1651EDB24A0D}"/>
                </a:ext>
              </a:extLst>
            </p:cNvPr>
            <p:cNvSpPr txBox="1"/>
            <p:nvPr/>
          </p:nvSpPr>
          <p:spPr>
            <a:xfrm>
              <a:off x="1169892" y="3408371"/>
              <a:ext cx="3985576" cy="1714573"/>
            </a:xfrm>
            <a:prstGeom prst="rect">
              <a:avLst/>
            </a:prstGeom>
            <a:noFill/>
            <a:ln cap="flat">
              <a:noFill/>
            </a:ln>
          </p:spPr>
          <p:txBody>
            <a:bodyPr vert="horz" wrap="square" lIns="121898" tIns="121898" rIns="121898" bIns="121898" anchor="t" anchorCtr="0" compatLnSpc="1">
              <a:noAutofit/>
            </a:bodyPr>
            <a:lstStyle/>
            <a:p>
              <a:pPr marL="342900" marR="0" lvl="0" indent="-342900" algn="r" defTabSz="1219169" rtl="1" fontAlgn="auto" hangingPunct="1">
                <a:lnSpc>
                  <a:spcPct val="100000"/>
                </a:lnSpc>
                <a:spcBef>
                  <a:spcPts val="0"/>
                </a:spcBef>
                <a:spcAft>
                  <a:spcPts val="0"/>
                </a:spcAft>
                <a:buClr>
                  <a:srgbClr val="000000"/>
                </a:buClr>
                <a:buSzPct val="100000"/>
                <a:buFont typeface="Arial" panose="020B0604020202020204" pitchFamily="34" charset="0"/>
                <a:buChar char="•"/>
                <a:tabLst/>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a:cs typeface="B Nazanin" panose="00000400000000000000" pitchFamily="2" charset="-78"/>
                </a:rPr>
                <a:t>gettyimages.es</a:t>
              </a:r>
              <a:endParaRPr lang="es-PE" sz="2000" b="0" i="0" u="none" strike="noStrike" kern="0" cap="none" spc="0" baseline="0" dirty="0">
                <a:solidFill>
                  <a:srgbClr val="000000"/>
                </a:solidFill>
                <a:uFillTx/>
                <a:latin typeface="Source Sans Pro" pitchFamily="34"/>
                <a:ea typeface="Montserrat"/>
                <a:cs typeface="B Nazanin" panose="00000400000000000000" pitchFamily="2" charset="-78"/>
              </a:endParaRPr>
            </a:p>
          </p:txBody>
        </p:sp>
      </p:grpSp>
      <p:sp>
        <p:nvSpPr>
          <p:cNvPr id="8" name="Google Shape;274;p42">
            <a:extLst>
              <a:ext uri="{FF2B5EF4-FFF2-40B4-BE49-F238E27FC236}">
                <a16:creationId xmlns:a16="http://schemas.microsoft.com/office/drawing/2014/main" id="{F47E88E5-DFEC-4353-AC56-A081F3DE3857}"/>
              </a:ext>
            </a:extLst>
          </p:cNvPr>
          <p:cNvSpPr txBox="1"/>
          <p:nvPr/>
        </p:nvSpPr>
        <p:spPr>
          <a:xfrm>
            <a:off x="1169892" y="4544549"/>
            <a:ext cx="2822798" cy="411598"/>
          </a:xfrm>
          <a:prstGeom prst="rect">
            <a:avLst/>
          </a:prstGeom>
          <a:noFill/>
          <a:ln cap="flat">
            <a:noFill/>
          </a:ln>
        </p:spPr>
        <p:txBody>
          <a:bodyPr vert="horz" wrap="square" lIns="121898" tIns="121898" rIns="121898" bIns="121898" anchor="t" anchorCtr="0" compatLnSpc="1">
            <a:noAutofit/>
          </a:bodyPr>
          <a:lstStyle/>
          <a:p>
            <a:pPr lvl="0" algn="r" defTabSz="1219169" rtl="1">
              <a:defRPr sz="1800" b="0" i="0" u="none" strike="noStrike" kern="0" cap="none" spc="0" baseline="0">
                <a:solidFill>
                  <a:srgbClr val="000000"/>
                </a:solidFill>
                <a:uFillTx/>
              </a:defRPr>
            </a:pPr>
            <a:r>
              <a:rPr lang="fa-IR" sz="2133" kern="0" dirty="0">
                <a:solidFill>
                  <a:srgbClr val="D55426"/>
                </a:solidFill>
                <a:latin typeface="Source Sans Pro" pitchFamily="34"/>
                <a:ea typeface="Rubik"/>
                <a:cs typeface="B Nazanin" panose="00000400000000000000" pitchFamily="2" charset="-78"/>
              </a:rPr>
              <a:t>فونت</a:t>
            </a:r>
            <a:r>
              <a:rPr lang="en-US" sz="2133" b="0" i="0" u="none" strike="noStrike" kern="0" cap="none" spc="0" baseline="0" dirty="0">
                <a:solidFill>
                  <a:srgbClr val="D55426"/>
                </a:solidFill>
                <a:uFillTx/>
                <a:latin typeface="Source Sans Pro" pitchFamily="34"/>
                <a:ea typeface="Rubik"/>
                <a:cs typeface="B Nazanin" panose="00000400000000000000" pitchFamily="2" charset="-78"/>
              </a:rPr>
              <a:t> :</a:t>
            </a:r>
          </a:p>
        </p:txBody>
      </p:sp>
      <p:sp>
        <p:nvSpPr>
          <p:cNvPr id="9" name="Google Shape;275;p42">
            <a:extLst>
              <a:ext uri="{FF2B5EF4-FFF2-40B4-BE49-F238E27FC236}">
                <a16:creationId xmlns:a16="http://schemas.microsoft.com/office/drawing/2014/main" id="{A7035C7F-962E-4B49-BCFE-D714AC5662E1}"/>
              </a:ext>
            </a:extLst>
          </p:cNvPr>
          <p:cNvSpPr txBox="1"/>
          <p:nvPr/>
        </p:nvSpPr>
        <p:spPr>
          <a:xfrm>
            <a:off x="1169892" y="4956057"/>
            <a:ext cx="3985576" cy="912799"/>
          </a:xfrm>
          <a:prstGeom prst="rect">
            <a:avLst/>
          </a:prstGeom>
          <a:noFill/>
          <a:ln cap="flat">
            <a:noFill/>
          </a:ln>
        </p:spPr>
        <p:txBody>
          <a:bodyPr vert="horz" wrap="square" lIns="121898" tIns="121898" rIns="121898" bIns="121898" anchor="t" anchorCtr="0" compatLnSpc="1">
            <a:noAutofit/>
          </a:bodyPr>
          <a:lstStyle/>
          <a:p>
            <a:pPr marL="380957" marR="0" lvl="0" indent="-380957" algn="r" defTabSz="1219169" rtl="1"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B Nazanin" panose="00000400000000000000" pitchFamily="2" charset="-78"/>
              </a:rPr>
              <a:t>B </a:t>
            </a:r>
            <a:r>
              <a:rPr lang="es-PE" sz="2000" b="0" i="0" u="none" strike="noStrike" kern="0" cap="none" spc="0" baseline="0" dirty="0" err="1">
                <a:solidFill>
                  <a:srgbClr val="000000"/>
                </a:solidFill>
                <a:uFillTx/>
                <a:latin typeface="Source Sans Pro" pitchFamily="34"/>
                <a:ea typeface="Montserrat"/>
                <a:cs typeface="B Nazanin" panose="00000400000000000000" pitchFamily="2" charset="-78"/>
              </a:rPr>
              <a:t>Nazanin</a:t>
            </a:r>
            <a:endParaRPr lang="es-PE" sz="2000" b="0" i="0" u="none" strike="noStrike" kern="0" cap="none" spc="0" baseline="0" dirty="0">
              <a:solidFill>
                <a:srgbClr val="000000"/>
              </a:solidFill>
              <a:uFillTx/>
              <a:latin typeface="Source Sans Pro" pitchFamily="34"/>
              <a:ea typeface="Montserrat"/>
              <a:cs typeface="B Nazanin" panose="00000400000000000000" pitchFamily="2" charset="-78"/>
            </a:endParaRPr>
          </a:p>
          <a:p>
            <a:pPr marL="380957" marR="0" lvl="0" indent="-380957" algn="r" defTabSz="1219169" rtl="1"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B Nazanin" panose="00000400000000000000" pitchFamily="2" charset="-78"/>
              </a:rPr>
              <a:t>Arial</a:t>
            </a:r>
          </a:p>
        </p:txBody>
      </p:sp>
      <p:sp>
        <p:nvSpPr>
          <p:cNvPr id="14" name="Rectángulo 7">
            <a:extLst>
              <a:ext uri="{FF2B5EF4-FFF2-40B4-BE49-F238E27FC236}">
                <a16:creationId xmlns:a16="http://schemas.microsoft.com/office/drawing/2014/main" id="{CC404F07-6457-4315-A580-AA2C8E8BFBE2}"/>
              </a:ext>
            </a:extLst>
          </p:cNvPr>
          <p:cNvSpPr/>
          <p:nvPr/>
        </p:nvSpPr>
        <p:spPr>
          <a:xfrm flipV="1">
            <a:off x="0" y="6739429"/>
            <a:ext cx="12191996" cy="133090"/>
          </a:xfrm>
          <a:prstGeom prst="rect">
            <a:avLst/>
          </a:prstGeom>
          <a:solidFill>
            <a:srgbClr val="FF511A"/>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5" name="Rectángulo 26">
            <a:extLst>
              <a:ext uri="{FF2B5EF4-FFF2-40B4-BE49-F238E27FC236}">
                <a16:creationId xmlns:a16="http://schemas.microsoft.com/office/drawing/2014/main" id="{20D586D7-FEB2-4556-A09B-F51793DF839F}"/>
              </a:ext>
            </a:extLst>
          </p:cNvPr>
          <p:cNvSpPr/>
          <p:nvPr/>
        </p:nvSpPr>
        <p:spPr>
          <a:xfrm>
            <a:off x="7123" y="5868856"/>
            <a:ext cx="264718" cy="54244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6" name="Rectángulo 37">
            <a:extLst>
              <a:ext uri="{FF2B5EF4-FFF2-40B4-BE49-F238E27FC236}">
                <a16:creationId xmlns:a16="http://schemas.microsoft.com/office/drawing/2014/main" id="{9648FCBB-570F-4320-A2D4-9CEBFDEEB72C}"/>
              </a:ext>
            </a:extLst>
          </p:cNvPr>
          <p:cNvSpPr/>
          <p:nvPr/>
        </p:nvSpPr>
        <p:spPr>
          <a:xfrm flipH="1">
            <a:off x="11260881" y="-43022"/>
            <a:ext cx="967188" cy="85891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7" name="Rectángulo 38">
            <a:extLst>
              <a:ext uri="{FF2B5EF4-FFF2-40B4-BE49-F238E27FC236}">
                <a16:creationId xmlns:a16="http://schemas.microsoft.com/office/drawing/2014/main" id="{50347E48-F3B0-4541-A489-26639FA1DB2B}"/>
              </a:ext>
            </a:extLst>
          </p:cNvPr>
          <p:cNvSpPr/>
          <p:nvPr/>
        </p:nvSpPr>
        <p:spPr>
          <a:xfrm flipH="1">
            <a:off x="0" y="0"/>
            <a:ext cx="271841" cy="217714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8" name="Rectángulo 39">
            <a:extLst>
              <a:ext uri="{FF2B5EF4-FFF2-40B4-BE49-F238E27FC236}">
                <a16:creationId xmlns:a16="http://schemas.microsoft.com/office/drawing/2014/main" id="{BA13D9B9-F231-45AA-A909-C4916C555378}"/>
              </a:ext>
            </a:extLst>
          </p:cNvPr>
          <p:cNvSpPr/>
          <p:nvPr/>
        </p:nvSpPr>
        <p:spPr>
          <a:xfrm flipH="1">
            <a:off x="11683983" y="1232016"/>
            <a:ext cx="508013" cy="451137"/>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23" name="Freeform 5">
            <a:extLst>
              <a:ext uri="{FF2B5EF4-FFF2-40B4-BE49-F238E27FC236}">
                <a16:creationId xmlns:a16="http://schemas.microsoft.com/office/drawing/2014/main" id="{4A51653F-332E-47F5-9885-C03032B203BA}"/>
              </a:ext>
            </a:extLst>
          </p:cNvPr>
          <p:cNvSpPr>
            <a:spLocks/>
          </p:cNvSpPr>
          <p:nvPr/>
        </p:nvSpPr>
        <p:spPr bwMode="auto">
          <a:xfrm>
            <a:off x="5962651" y="2058987"/>
            <a:ext cx="3065462" cy="2917825"/>
          </a:xfrm>
          <a:custGeom>
            <a:avLst/>
            <a:gdLst>
              <a:gd name="T0" fmla="*/ 464 w 509"/>
              <a:gd name="T1" fmla="*/ 321 h 485"/>
              <a:gd name="T2" fmla="*/ 472 w 509"/>
              <a:gd name="T3" fmla="*/ 332 h 485"/>
              <a:gd name="T4" fmla="*/ 477 w 509"/>
              <a:gd name="T5" fmla="*/ 365 h 485"/>
              <a:gd name="T6" fmla="*/ 450 w 509"/>
              <a:gd name="T7" fmla="*/ 365 h 485"/>
              <a:gd name="T8" fmla="*/ 373 w 509"/>
              <a:gd name="T9" fmla="*/ 333 h 485"/>
              <a:gd name="T10" fmla="*/ 364 w 509"/>
              <a:gd name="T11" fmla="*/ 328 h 485"/>
              <a:gd name="T12" fmla="*/ 338 w 509"/>
              <a:gd name="T13" fmla="*/ 290 h 485"/>
              <a:gd name="T14" fmla="*/ 331 w 509"/>
              <a:gd name="T15" fmla="*/ 235 h 485"/>
              <a:gd name="T16" fmla="*/ 243 w 509"/>
              <a:gd name="T17" fmla="*/ 177 h 485"/>
              <a:gd name="T18" fmla="*/ 177 w 509"/>
              <a:gd name="T19" fmla="*/ 255 h 485"/>
              <a:gd name="T20" fmla="*/ 247 w 509"/>
              <a:gd name="T21" fmla="*/ 331 h 485"/>
              <a:gd name="T22" fmla="*/ 265 w 509"/>
              <a:gd name="T23" fmla="*/ 351 h 485"/>
              <a:gd name="T24" fmla="*/ 266 w 509"/>
              <a:gd name="T25" fmla="*/ 379 h 485"/>
              <a:gd name="T26" fmla="*/ 251 w 509"/>
              <a:gd name="T27" fmla="*/ 396 h 485"/>
              <a:gd name="T28" fmla="*/ 235 w 509"/>
              <a:gd name="T29" fmla="*/ 412 h 485"/>
              <a:gd name="T30" fmla="*/ 224 w 509"/>
              <a:gd name="T31" fmla="*/ 464 h 485"/>
              <a:gd name="T32" fmla="*/ 219 w 509"/>
              <a:gd name="T33" fmla="*/ 472 h 485"/>
              <a:gd name="T34" fmla="*/ 212 w 509"/>
              <a:gd name="T35" fmla="*/ 466 h 485"/>
              <a:gd name="T36" fmla="*/ 184 w 509"/>
              <a:gd name="T37" fmla="*/ 462 h 485"/>
              <a:gd name="T38" fmla="*/ 116 w 509"/>
              <a:gd name="T39" fmla="*/ 460 h 485"/>
              <a:gd name="T40" fmla="*/ 110 w 509"/>
              <a:gd name="T41" fmla="*/ 430 h 485"/>
              <a:gd name="T42" fmla="*/ 81 w 509"/>
              <a:gd name="T43" fmla="*/ 401 h 485"/>
              <a:gd name="T44" fmla="*/ 39 w 509"/>
              <a:gd name="T45" fmla="*/ 376 h 485"/>
              <a:gd name="T46" fmla="*/ 42 w 509"/>
              <a:gd name="T47" fmla="*/ 333 h 485"/>
              <a:gd name="T48" fmla="*/ 32 w 509"/>
              <a:gd name="T49" fmla="*/ 293 h 485"/>
              <a:gd name="T50" fmla="*/ 8 w 509"/>
              <a:gd name="T51" fmla="*/ 234 h 485"/>
              <a:gd name="T52" fmla="*/ 20 w 509"/>
              <a:gd name="T53" fmla="*/ 222 h 485"/>
              <a:gd name="T54" fmla="*/ 40 w 509"/>
              <a:gd name="T55" fmla="*/ 213 h 485"/>
              <a:gd name="T56" fmla="*/ 48 w 509"/>
              <a:gd name="T57" fmla="*/ 184 h 485"/>
              <a:gd name="T58" fmla="*/ 40 w 509"/>
              <a:gd name="T59" fmla="*/ 131 h 485"/>
              <a:gd name="T60" fmla="*/ 83 w 509"/>
              <a:gd name="T61" fmla="*/ 109 h 485"/>
              <a:gd name="T62" fmla="*/ 110 w 509"/>
              <a:gd name="T63" fmla="*/ 84 h 485"/>
              <a:gd name="T64" fmla="*/ 147 w 509"/>
              <a:gd name="T65" fmla="*/ 31 h 485"/>
              <a:gd name="T66" fmla="*/ 180 w 509"/>
              <a:gd name="T67" fmla="*/ 44 h 485"/>
              <a:gd name="T68" fmla="*/ 215 w 509"/>
              <a:gd name="T69" fmla="*/ 36 h 485"/>
              <a:gd name="T70" fmla="*/ 275 w 509"/>
              <a:gd name="T71" fmla="*/ 7 h 485"/>
              <a:gd name="T72" fmla="*/ 288 w 509"/>
              <a:gd name="T73" fmla="*/ 19 h 485"/>
              <a:gd name="T74" fmla="*/ 302 w 509"/>
              <a:gd name="T75" fmla="*/ 48 h 485"/>
              <a:gd name="T76" fmla="*/ 319 w 509"/>
              <a:gd name="T77" fmla="*/ 52 h 485"/>
              <a:gd name="T78" fmla="*/ 324 w 509"/>
              <a:gd name="T79" fmla="*/ 48 h 485"/>
              <a:gd name="T80" fmla="*/ 398 w 509"/>
              <a:gd name="T81" fmla="*/ 49 h 485"/>
              <a:gd name="T82" fmla="*/ 403 w 509"/>
              <a:gd name="T83" fmla="*/ 57 h 485"/>
              <a:gd name="T84" fmla="*/ 402 w 509"/>
              <a:gd name="T85" fmla="*/ 67 h 485"/>
              <a:gd name="T86" fmla="*/ 440 w 509"/>
              <a:gd name="T87" fmla="*/ 108 h 485"/>
              <a:gd name="T88" fmla="*/ 471 w 509"/>
              <a:gd name="T89" fmla="*/ 131 h 485"/>
              <a:gd name="T90" fmla="*/ 475 w 509"/>
              <a:gd name="T91" fmla="*/ 167 h 485"/>
              <a:gd name="T92" fmla="*/ 488 w 509"/>
              <a:gd name="T93" fmla="*/ 220 h 485"/>
              <a:gd name="T94" fmla="*/ 504 w 509"/>
              <a:gd name="T95" fmla="*/ 249 h 485"/>
              <a:gd name="T96" fmla="*/ 489 w 509"/>
              <a:gd name="T97" fmla="*/ 288 h 485"/>
              <a:gd name="T98" fmla="*/ 467 w 509"/>
              <a:gd name="T99" fmla="*/ 304 h 485"/>
              <a:gd name="T100" fmla="*/ 467 w 509"/>
              <a:gd name="T101" fmla="*/ 308 h 485"/>
              <a:gd name="T102" fmla="*/ 467 w 509"/>
              <a:gd name="T103" fmla="*/ 308 h 485"/>
              <a:gd name="T104" fmla="*/ 467 w 509"/>
              <a:gd name="T105" fmla="*/ 312 h 485"/>
              <a:gd name="T106" fmla="*/ 466 w 509"/>
              <a:gd name="T107" fmla="*/ 312 h 485"/>
              <a:gd name="T108" fmla="*/ 464 w 509"/>
              <a:gd name="T109" fmla="*/ 312 h 485"/>
              <a:gd name="T110" fmla="*/ 463 w 509"/>
              <a:gd name="T111" fmla="*/ 316 h 485"/>
              <a:gd name="T112" fmla="*/ 463 w 509"/>
              <a:gd name="T113" fmla="*/ 316 h 485"/>
              <a:gd name="T114" fmla="*/ 464 w 509"/>
              <a:gd name="T115" fmla="*/ 32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9" h="485">
                <a:moveTo>
                  <a:pt x="464" y="321"/>
                </a:moveTo>
                <a:cubicBezTo>
                  <a:pt x="466" y="325"/>
                  <a:pt x="471" y="328"/>
                  <a:pt x="472" y="332"/>
                </a:cubicBezTo>
                <a:cubicBezTo>
                  <a:pt x="475" y="343"/>
                  <a:pt x="486" y="352"/>
                  <a:pt x="477" y="365"/>
                </a:cubicBezTo>
                <a:cubicBezTo>
                  <a:pt x="468" y="378"/>
                  <a:pt x="459" y="367"/>
                  <a:pt x="450" y="365"/>
                </a:cubicBezTo>
                <a:cubicBezTo>
                  <a:pt x="423" y="359"/>
                  <a:pt x="395" y="351"/>
                  <a:pt x="373" y="333"/>
                </a:cubicBezTo>
                <a:cubicBezTo>
                  <a:pt x="370" y="331"/>
                  <a:pt x="367" y="329"/>
                  <a:pt x="364" y="328"/>
                </a:cubicBezTo>
                <a:cubicBezTo>
                  <a:pt x="337" y="328"/>
                  <a:pt x="336" y="310"/>
                  <a:pt x="338" y="290"/>
                </a:cubicBezTo>
                <a:cubicBezTo>
                  <a:pt x="340" y="271"/>
                  <a:pt x="336" y="253"/>
                  <a:pt x="331" y="235"/>
                </a:cubicBezTo>
                <a:cubicBezTo>
                  <a:pt x="320" y="195"/>
                  <a:pt x="285" y="172"/>
                  <a:pt x="243" y="177"/>
                </a:cubicBezTo>
                <a:cubicBezTo>
                  <a:pt x="206" y="182"/>
                  <a:pt x="178" y="216"/>
                  <a:pt x="177" y="255"/>
                </a:cubicBezTo>
                <a:cubicBezTo>
                  <a:pt x="176" y="294"/>
                  <a:pt x="206" y="327"/>
                  <a:pt x="247" y="331"/>
                </a:cubicBezTo>
                <a:cubicBezTo>
                  <a:pt x="261" y="332"/>
                  <a:pt x="266" y="337"/>
                  <a:pt x="265" y="351"/>
                </a:cubicBezTo>
                <a:cubicBezTo>
                  <a:pt x="264" y="360"/>
                  <a:pt x="266" y="369"/>
                  <a:pt x="266" y="379"/>
                </a:cubicBezTo>
                <a:cubicBezTo>
                  <a:pt x="266" y="388"/>
                  <a:pt x="262" y="396"/>
                  <a:pt x="251" y="396"/>
                </a:cubicBezTo>
                <a:cubicBezTo>
                  <a:pt x="240" y="396"/>
                  <a:pt x="237" y="401"/>
                  <a:pt x="235" y="412"/>
                </a:cubicBezTo>
                <a:cubicBezTo>
                  <a:pt x="232" y="429"/>
                  <a:pt x="228" y="447"/>
                  <a:pt x="224" y="464"/>
                </a:cubicBezTo>
                <a:cubicBezTo>
                  <a:pt x="223" y="467"/>
                  <a:pt x="223" y="471"/>
                  <a:pt x="219" y="472"/>
                </a:cubicBezTo>
                <a:cubicBezTo>
                  <a:pt x="215" y="472"/>
                  <a:pt x="213" y="469"/>
                  <a:pt x="212" y="466"/>
                </a:cubicBezTo>
                <a:cubicBezTo>
                  <a:pt x="205" y="446"/>
                  <a:pt x="195" y="454"/>
                  <a:pt x="184" y="462"/>
                </a:cubicBezTo>
                <a:cubicBezTo>
                  <a:pt x="154" y="485"/>
                  <a:pt x="144" y="484"/>
                  <a:pt x="116" y="460"/>
                </a:cubicBezTo>
                <a:cubicBezTo>
                  <a:pt x="105" y="451"/>
                  <a:pt x="110" y="440"/>
                  <a:pt x="110" y="430"/>
                </a:cubicBezTo>
                <a:cubicBezTo>
                  <a:pt x="111" y="399"/>
                  <a:pt x="111" y="397"/>
                  <a:pt x="81" y="401"/>
                </a:cubicBezTo>
                <a:cubicBezTo>
                  <a:pt x="59" y="404"/>
                  <a:pt x="49" y="393"/>
                  <a:pt x="39" y="376"/>
                </a:cubicBezTo>
                <a:cubicBezTo>
                  <a:pt x="28" y="359"/>
                  <a:pt x="32" y="347"/>
                  <a:pt x="42" y="333"/>
                </a:cubicBezTo>
                <a:cubicBezTo>
                  <a:pt x="57" y="312"/>
                  <a:pt x="54" y="304"/>
                  <a:pt x="32" y="293"/>
                </a:cubicBezTo>
                <a:cubicBezTo>
                  <a:pt x="8" y="281"/>
                  <a:pt x="0" y="260"/>
                  <a:pt x="8" y="234"/>
                </a:cubicBezTo>
                <a:cubicBezTo>
                  <a:pt x="10" y="228"/>
                  <a:pt x="14" y="224"/>
                  <a:pt x="20" y="222"/>
                </a:cubicBezTo>
                <a:cubicBezTo>
                  <a:pt x="27" y="219"/>
                  <a:pt x="33" y="215"/>
                  <a:pt x="40" y="213"/>
                </a:cubicBezTo>
                <a:cubicBezTo>
                  <a:pt x="57" y="207"/>
                  <a:pt x="61" y="199"/>
                  <a:pt x="48" y="184"/>
                </a:cubicBezTo>
                <a:cubicBezTo>
                  <a:pt x="35" y="168"/>
                  <a:pt x="24" y="154"/>
                  <a:pt x="40" y="131"/>
                </a:cubicBezTo>
                <a:cubicBezTo>
                  <a:pt x="51" y="113"/>
                  <a:pt x="61" y="105"/>
                  <a:pt x="83" y="109"/>
                </a:cubicBezTo>
                <a:cubicBezTo>
                  <a:pt x="111" y="115"/>
                  <a:pt x="112" y="113"/>
                  <a:pt x="110" y="84"/>
                </a:cubicBezTo>
                <a:cubicBezTo>
                  <a:pt x="109" y="53"/>
                  <a:pt x="121" y="37"/>
                  <a:pt x="147" y="31"/>
                </a:cubicBezTo>
                <a:cubicBezTo>
                  <a:pt x="163" y="26"/>
                  <a:pt x="170" y="38"/>
                  <a:pt x="180" y="44"/>
                </a:cubicBezTo>
                <a:cubicBezTo>
                  <a:pt x="205" y="59"/>
                  <a:pt x="201" y="64"/>
                  <a:pt x="215" y="36"/>
                </a:cubicBezTo>
                <a:cubicBezTo>
                  <a:pt x="228" y="7"/>
                  <a:pt x="245" y="0"/>
                  <a:pt x="275" y="7"/>
                </a:cubicBezTo>
                <a:cubicBezTo>
                  <a:pt x="282" y="9"/>
                  <a:pt x="285" y="13"/>
                  <a:pt x="288" y="19"/>
                </a:cubicBezTo>
                <a:cubicBezTo>
                  <a:pt x="292" y="28"/>
                  <a:pt x="297" y="38"/>
                  <a:pt x="302" y="48"/>
                </a:cubicBezTo>
                <a:cubicBezTo>
                  <a:pt x="306" y="56"/>
                  <a:pt x="311" y="58"/>
                  <a:pt x="319" y="52"/>
                </a:cubicBezTo>
                <a:cubicBezTo>
                  <a:pt x="320" y="51"/>
                  <a:pt x="322" y="50"/>
                  <a:pt x="324" y="48"/>
                </a:cubicBezTo>
                <a:cubicBezTo>
                  <a:pt x="362" y="23"/>
                  <a:pt x="362" y="24"/>
                  <a:pt x="398" y="49"/>
                </a:cubicBezTo>
                <a:cubicBezTo>
                  <a:pt x="402" y="51"/>
                  <a:pt x="403" y="53"/>
                  <a:pt x="403" y="57"/>
                </a:cubicBezTo>
                <a:cubicBezTo>
                  <a:pt x="403" y="60"/>
                  <a:pt x="402" y="63"/>
                  <a:pt x="402" y="67"/>
                </a:cubicBezTo>
                <a:cubicBezTo>
                  <a:pt x="397" y="119"/>
                  <a:pt x="400" y="114"/>
                  <a:pt x="440" y="108"/>
                </a:cubicBezTo>
                <a:cubicBezTo>
                  <a:pt x="460" y="105"/>
                  <a:pt x="464" y="120"/>
                  <a:pt x="471" y="131"/>
                </a:cubicBezTo>
                <a:cubicBezTo>
                  <a:pt x="477" y="142"/>
                  <a:pt x="486" y="152"/>
                  <a:pt x="475" y="167"/>
                </a:cubicBezTo>
                <a:cubicBezTo>
                  <a:pt x="451" y="201"/>
                  <a:pt x="451" y="202"/>
                  <a:pt x="488" y="220"/>
                </a:cubicBezTo>
                <a:cubicBezTo>
                  <a:pt x="502" y="226"/>
                  <a:pt x="505" y="236"/>
                  <a:pt x="504" y="249"/>
                </a:cubicBezTo>
                <a:cubicBezTo>
                  <a:pt x="503" y="264"/>
                  <a:pt x="509" y="280"/>
                  <a:pt x="489" y="288"/>
                </a:cubicBezTo>
                <a:cubicBezTo>
                  <a:pt x="480" y="292"/>
                  <a:pt x="471" y="295"/>
                  <a:pt x="467" y="304"/>
                </a:cubicBezTo>
                <a:cubicBezTo>
                  <a:pt x="463" y="306"/>
                  <a:pt x="464" y="307"/>
                  <a:pt x="467" y="308"/>
                </a:cubicBezTo>
                <a:cubicBezTo>
                  <a:pt x="467" y="308"/>
                  <a:pt x="467" y="308"/>
                  <a:pt x="467" y="308"/>
                </a:cubicBezTo>
                <a:cubicBezTo>
                  <a:pt x="467" y="309"/>
                  <a:pt x="467" y="311"/>
                  <a:pt x="467" y="312"/>
                </a:cubicBezTo>
                <a:cubicBezTo>
                  <a:pt x="466" y="312"/>
                  <a:pt x="466" y="312"/>
                  <a:pt x="466" y="312"/>
                </a:cubicBezTo>
                <a:cubicBezTo>
                  <a:pt x="466" y="312"/>
                  <a:pt x="464" y="312"/>
                  <a:pt x="464" y="312"/>
                </a:cubicBezTo>
                <a:cubicBezTo>
                  <a:pt x="464" y="313"/>
                  <a:pt x="464" y="315"/>
                  <a:pt x="463" y="316"/>
                </a:cubicBezTo>
                <a:cubicBezTo>
                  <a:pt x="463" y="316"/>
                  <a:pt x="463" y="316"/>
                  <a:pt x="463" y="316"/>
                </a:cubicBezTo>
                <a:cubicBezTo>
                  <a:pt x="463" y="318"/>
                  <a:pt x="463" y="319"/>
                  <a:pt x="464" y="321"/>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24" name="Freeform 6">
            <a:extLst>
              <a:ext uri="{FF2B5EF4-FFF2-40B4-BE49-F238E27FC236}">
                <a16:creationId xmlns:a16="http://schemas.microsoft.com/office/drawing/2014/main" id="{4E2D6731-AA59-4C60-A1AB-2BE2846F75C0}"/>
              </a:ext>
            </a:extLst>
          </p:cNvPr>
          <p:cNvSpPr>
            <a:spLocks/>
          </p:cNvSpPr>
          <p:nvPr/>
        </p:nvSpPr>
        <p:spPr bwMode="auto">
          <a:xfrm>
            <a:off x="7342188" y="3538538"/>
            <a:ext cx="1470025" cy="2070100"/>
          </a:xfrm>
          <a:custGeom>
            <a:avLst/>
            <a:gdLst>
              <a:gd name="T0" fmla="*/ 46 w 244"/>
              <a:gd name="T1" fmla="*/ 240 h 344"/>
              <a:gd name="T2" fmla="*/ 46 w 244"/>
              <a:gd name="T3" fmla="*/ 45 h 344"/>
              <a:gd name="T4" fmla="*/ 48 w 244"/>
              <a:gd name="T5" fmla="*/ 19 h 344"/>
              <a:gd name="T6" fmla="*/ 79 w 244"/>
              <a:gd name="T7" fmla="*/ 1 h 344"/>
              <a:gd name="T8" fmla="*/ 99 w 244"/>
              <a:gd name="T9" fmla="*/ 23 h 344"/>
              <a:gd name="T10" fmla="*/ 99 w 244"/>
              <a:gd name="T11" fmla="*/ 81 h 344"/>
              <a:gd name="T12" fmla="*/ 110 w 244"/>
              <a:gd name="T13" fmla="*/ 91 h 344"/>
              <a:gd name="T14" fmla="*/ 144 w 244"/>
              <a:gd name="T15" fmla="*/ 105 h 344"/>
              <a:gd name="T16" fmla="*/ 159 w 244"/>
              <a:gd name="T17" fmla="*/ 112 h 344"/>
              <a:gd name="T18" fmla="*/ 191 w 244"/>
              <a:gd name="T19" fmla="*/ 142 h 344"/>
              <a:gd name="T20" fmla="*/ 195 w 244"/>
              <a:gd name="T21" fmla="*/ 154 h 344"/>
              <a:gd name="T22" fmla="*/ 201 w 244"/>
              <a:gd name="T23" fmla="*/ 144 h 344"/>
              <a:gd name="T24" fmla="*/ 216 w 244"/>
              <a:gd name="T25" fmla="*/ 130 h 344"/>
              <a:gd name="T26" fmla="*/ 238 w 244"/>
              <a:gd name="T27" fmla="*/ 146 h 344"/>
              <a:gd name="T28" fmla="*/ 234 w 244"/>
              <a:gd name="T29" fmla="*/ 265 h 344"/>
              <a:gd name="T30" fmla="*/ 213 w 244"/>
              <a:gd name="T31" fmla="*/ 327 h 344"/>
              <a:gd name="T32" fmla="*/ 190 w 244"/>
              <a:gd name="T33" fmla="*/ 344 h 344"/>
              <a:gd name="T34" fmla="*/ 76 w 244"/>
              <a:gd name="T35" fmla="*/ 343 h 344"/>
              <a:gd name="T36" fmla="*/ 50 w 244"/>
              <a:gd name="T37" fmla="*/ 329 h 344"/>
              <a:gd name="T38" fmla="*/ 10 w 244"/>
              <a:gd name="T39" fmla="*/ 266 h 344"/>
              <a:gd name="T40" fmla="*/ 4 w 244"/>
              <a:gd name="T41" fmla="*/ 224 h 344"/>
              <a:gd name="T42" fmla="*/ 14 w 244"/>
              <a:gd name="T43" fmla="*/ 173 h 344"/>
              <a:gd name="T44" fmla="*/ 29 w 244"/>
              <a:gd name="T45" fmla="*/ 159 h 344"/>
              <a:gd name="T46" fmla="*/ 41 w 244"/>
              <a:gd name="T47" fmla="*/ 176 h 344"/>
              <a:gd name="T48" fmla="*/ 41 w 244"/>
              <a:gd name="T49" fmla="*/ 241 h 344"/>
              <a:gd name="T50" fmla="*/ 46 w 244"/>
              <a:gd name="T51" fmla="*/ 24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344">
                <a:moveTo>
                  <a:pt x="46" y="240"/>
                </a:moveTo>
                <a:cubicBezTo>
                  <a:pt x="46" y="175"/>
                  <a:pt x="46" y="110"/>
                  <a:pt x="46" y="45"/>
                </a:cubicBezTo>
                <a:cubicBezTo>
                  <a:pt x="46" y="36"/>
                  <a:pt x="46" y="27"/>
                  <a:pt x="48" y="19"/>
                </a:cubicBezTo>
                <a:cubicBezTo>
                  <a:pt x="52" y="2"/>
                  <a:pt x="65" y="0"/>
                  <a:pt x="79" y="1"/>
                </a:cubicBezTo>
                <a:cubicBezTo>
                  <a:pt x="93" y="2"/>
                  <a:pt x="99" y="10"/>
                  <a:pt x="99" y="23"/>
                </a:cubicBezTo>
                <a:cubicBezTo>
                  <a:pt x="99" y="43"/>
                  <a:pt x="99" y="62"/>
                  <a:pt x="99" y="81"/>
                </a:cubicBezTo>
                <a:cubicBezTo>
                  <a:pt x="99" y="89"/>
                  <a:pt x="100" y="94"/>
                  <a:pt x="110" y="91"/>
                </a:cubicBezTo>
                <a:cubicBezTo>
                  <a:pt x="124" y="87"/>
                  <a:pt x="137" y="90"/>
                  <a:pt x="144" y="105"/>
                </a:cubicBezTo>
                <a:cubicBezTo>
                  <a:pt x="147" y="112"/>
                  <a:pt x="152" y="112"/>
                  <a:pt x="159" y="112"/>
                </a:cubicBezTo>
                <a:cubicBezTo>
                  <a:pt x="185" y="111"/>
                  <a:pt x="189" y="116"/>
                  <a:pt x="191" y="142"/>
                </a:cubicBezTo>
                <a:cubicBezTo>
                  <a:pt x="192" y="146"/>
                  <a:pt x="189" y="153"/>
                  <a:pt x="195" y="154"/>
                </a:cubicBezTo>
                <a:cubicBezTo>
                  <a:pt x="203" y="155"/>
                  <a:pt x="201" y="148"/>
                  <a:pt x="201" y="144"/>
                </a:cubicBezTo>
                <a:cubicBezTo>
                  <a:pt x="201" y="134"/>
                  <a:pt x="206" y="129"/>
                  <a:pt x="216" y="130"/>
                </a:cubicBezTo>
                <a:cubicBezTo>
                  <a:pt x="226" y="130"/>
                  <a:pt x="237" y="133"/>
                  <a:pt x="238" y="146"/>
                </a:cubicBezTo>
                <a:cubicBezTo>
                  <a:pt x="238" y="185"/>
                  <a:pt x="244" y="225"/>
                  <a:pt x="234" y="265"/>
                </a:cubicBezTo>
                <a:cubicBezTo>
                  <a:pt x="229" y="286"/>
                  <a:pt x="220" y="306"/>
                  <a:pt x="213" y="327"/>
                </a:cubicBezTo>
                <a:cubicBezTo>
                  <a:pt x="210" y="340"/>
                  <a:pt x="203" y="344"/>
                  <a:pt x="190" y="344"/>
                </a:cubicBezTo>
                <a:cubicBezTo>
                  <a:pt x="152" y="343"/>
                  <a:pt x="114" y="343"/>
                  <a:pt x="76" y="343"/>
                </a:cubicBezTo>
                <a:cubicBezTo>
                  <a:pt x="64" y="343"/>
                  <a:pt x="56" y="339"/>
                  <a:pt x="50" y="329"/>
                </a:cubicBezTo>
                <a:cubicBezTo>
                  <a:pt x="37" y="308"/>
                  <a:pt x="24" y="286"/>
                  <a:pt x="10" y="266"/>
                </a:cubicBezTo>
                <a:cubicBezTo>
                  <a:pt x="0" y="252"/>
                  <a:pt x="0" y="239"/>
                  <a:pt x="4" y="224"/>
                </a:cubicBezTo>
                <a:cubicBezTo>
                  <a:pt x="8" y="208"/>
                  <a:pt x="11" y="190"/>
                  <a:pt x="14" y="173"/>
                </a:cubicBezTo>
                <a:cubicBezTo>
                  <a:pt x="15" y="165"/>
                  <a:pt x="19" y="158"/>
                  <a:pt x="29" y="159"/>
                </a:cubicBezTo>
                <a:cubicBezTo>
                  <a:pt x="41" y="159"/>
                  <a:pt x="41" y="168"/>
                  <a:pt x="41" y="176"/>
                </a:cubicBezTo>
                <a:cubicBezTo>
                  <a:pt x="41" y="197"/>
                  <a:pt x="41" y="219"/>
                  <a:pt x="41" y="241"/>
                </a:cubicBezTo>
                <a:cubicBezTo>
                  <a:pt x="43" y="241"/>
                  <a:pt x="44" y="240"/>
                  <a:pt x="46" y="240"/>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25" name="Freeform 7">
            <a:extLst>
              <a:ext uri="{FF2B5EF4-FFF2-40B4-BE49-F238E27FC236}">
                <a16:creationId xmlns:a16="http://schemas.microsoft.com/office/drawing/2014/main" id="{E53C4CC0-13C4-45BE-9631-B1A4CE030890}"/>
              </a:ext>
            </a:extLst>
          </p:cNvPr>
          <p:cNvSpPr>
            <a:spLocks/>
          </p:cNvSpPr>
          <p:nvPr/>
        </p:nvSpPr>
        <p:spPr bwMode="auto">
          <a:xfrm>
            <a:off x="8751888" y="3887788"/>
            <a:ext cx="23812" cy="23813"/>
          </a:xfrm>
          <a:custGeom>
            <a:avLst/>
            <a:gdLst>
              <a:gd name="T0" fmla="*/ 4 w 4"/>
              <a:gd name="T1" fmla="*/ 4 h 4"/>
              <a:gd name="T2" fmla="*/ 4 w 4"/>
              <a:gd name="T3" fmla="*/ 0 h 4"/>
              <a:gd name="T4" fmla="*/ 4 w 4"/>
              <a:gd name="T5" fmla="*/ 4 h 4"/>
            </a:gdLst>
            <a:ahLst/>
            <a:cxnLst>
              <a:cxn ang="0">
                <a:pos x="T0" y="T1"/>
              </a:cxn>
              <a:cxn ang="0">
                <a:pos x="T2" y="T3"/>
              </a:cxn>
              <a:cxn ang="0">
                <a:pos x="T4" y="T5"/>
              </a:cxn>
            </a:cxnLst>
            <a:rect l="0" t="0" r="r" b="b"/>
            <a:pathLst>
              <a:path w="4" h="4">
                <a:moveTo>
                  <a:pt x="4" y="4"/>
                </a:moveTo>
                <a:cubicBezTo>
                  <a:pt x="1" y="3"/>
                  <a:pt x="0" y="2"/>
                  <a:pt x="4" y="0"/>
                </a:cubicBezTo>
                <a:cubicBezTo>
                  <a:pt x="4" y="1"/>
                  <a:pt x="4" y="3"/>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26" name="Freeform 8">
            <a:extLst>
              <a:ext uri="{FF2B5EF4-FFF2-40B4-BE49-F238E27FC236}">
                <a16:creationId xmlns:a16="http://schemas.microsoft.com/office/drawing/2014/main" id="{C431BFBB-5C48-4161-895C-4CD642BADCD1}"/>
              </a:ext>
            </a:extLst>
          </p:cNvPr>
          <p:cNvSpPr>
            <a:spLocks/>
          </p:cNvSpPr>
          <p:nvPr/>
        </p:nvSpPr>
        <p:spPr bwMode="auto">
          <a:xfrm>
            <a:off x="8751888" y="3937000"/>
            <a:ext cx="6350" cy="23813"/>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1" y="3"/>
                  <a:pt x="1" y="1"/>
                  <a:pt x="1" y="0"/>
                </a:cubicBezTo>
                <a:cubicBezTo>
                  <a:pt x="1" y="1"/>
                  <a:pt x="1" y="3"/>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27" name="Freeform 9">
            <a:extLst>
              <a:ext uri="{FF2B5EF4-FFF2-40B4-BE49-F238E27FC236}">
                <a16:creationId xmlns:a16="http://schemas.microsoft.com/office/drawing/2014/main" id="{62639ED7-4ED2-4FF3-863E-0A7713BED8D3}"/>
              </a:ext>
            </a:extLst>
          </p:cNvPr>
          <p:cNvSpPr>
            <a:spLocks/>
          </p:cNvSpPr>
          <p:nvPr/>
        </p:nvSpPr>
        <p:spPr bwMode="auto">
          <a:xfrm>
            <a:off x="8775700" y="3911600"/>
            <a:ext cx="0" cy="25400"/>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1"/>
                  <a:pt x="0" y="0"/>
                </a:cubicBezTo>
                <a:cubicBezTo>
                  <a:pt x="0" y="1"/>
                  <a:pt x="0" y="3"/>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28" name="Freeform 10">
            <a:extLst>
              <a:ext uri="{FF2B5EF4-FFF2-40B4-BE49-F238E27FC236}">
                <a16:creationId xmlns:a16="http://schemas.microsoft.com/office/drawing/2014/main" id="{40DF56B8-FE1E-471D-911A-44347FBDADD8}"/>
              </a:ext>
            </a:extLst>
          </p:cNvPr>
          <p:cNvSpPr>
            <a:spLocks/>
          </p:cNvSpPr>
          <p:nvPr/>
        </p:nvSpPr>
        <p:spPr bwMode="auto">
          <a:xfrm>
            <a:off x="8751888" y="3960813"/>
            <a:ext cx="6350" cy="30163"/>
          </a:xfrm>
          <a:custGeom>
            <a:avLst/>
            <a:gdLst>
              <a:gd name="T0" fmla="*/ 1 w 1"/>
              <a:gd name="T1" fmla="*/ 5 h 5"/>
              <a:gd name="T2" fmla="*/ 0 w 1"/>
              <a:gd name="T3" fmla="*/ 0 h 5"/>
              <a:gd name="T4" fmla="*/ 1 w 1"/>
              <a:gd name="T5" fmla="*/ 5 h 5"/>
            </a:gdLst>
            <a:ahLst/>
            <a:cxnLst>
              <a:cxn ang="0">
                <a:pos x="T0" y="T1"/>
              </a:cxn>
              <a:cxn ang="0">
                <a:pos x="T2" y="T3"/>
              </a:cxn>
              <a:cxn ang="0">
                <a:pos x="T4" y="T5"/>
              </a:cxn>
            </a:cxnLst>
            <a:rect l="0" t="0" r="r" b="b"/>
            <a:pathLst>
              <a:path w="1" h="5">
                <a:moveTo>
                  <a:pt x="1" y="5"/>
                </a:moveTo>
                <a:cubicBezTo>
                  <a:pt x="0" y="3"/>
                  <a:pt x="0" y="2"/>
                  <a:pt x="0" y="0"/>
                </a:cubicBezTo>
                <a:cubicBezTo>
                  <a:pt x="0" y="2"/>
                  <a:pt x="0" y="3"/>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Tree>
    <p:extLst>
      <p:ext uri="{BB962C8B-B14F-4D97-AF65-F5344CB8AC3E}">
        <p14:creationId xmlns:p14="http://schemas.microsoft.com/office/powerpoint/2010/main" val="291963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104633" y="1570309"/>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265885" y="1640839"/>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106716" y="4598361"/>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578298" y="3732719"/>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259592" y="4720063"/>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5737969" y="3720661"/>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056267" y="3678733"/>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4943394" y="1596876"/>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730253" y="1596877"/>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4802504" y="4697140"/>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517916" y="1548764"/>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401118" y="1502461"/>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698310" y="4679111"/>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130090" y="3712372"/>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393741" y="3623406"/>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368807" y="4691582"/>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119266" y="1617511"/>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8925385" y="1617578"/>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356045" y="4656178"/>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481001" y="4656178"/>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231077" y="4656178"/>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106121" y="4656178"/>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343755" y="1556933"/>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360371" y="5498060"/>
            <a:ext cx="404152" cy="560233"/>
            <a:chOff x="7025856" y="4064928"/>
            <a:chExt cx="303114" cy="420175"/>
          </a:xfrm>
          <a:solidFill>
            <a:srgbClr val="F86F5C"/>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306360" y="2479053"/>
            <a:ext cx="644200" cy="641017"/>
            <a:chOff x="3235348" y="1800673"/>
            <a:chExt cx="483150" cy="480763"/>
          </a:xfrm>
          <a:solidFill>
            <a:srgbClr val="F86F5C"/>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392449" y="5697081"/>
            <a:ext cx="495396" cy="442068"/>
            <a:chOff x="3299914" y="4214195"/>
            <a:chExt cx="371547" cy="331551"/>
          </a:xfrm>
          <a:solidFill>
            <a:srgbClr val="F86F5C"/>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425268" y="5580123"/>
            <a:ext cx="496544" cy="485827"/>
            <a:chOff x="6324529" y="4126476"/>
            <a:chExt cx="372408" cy="364370"/>
          </a:xfrm>
          <a:solidFill>
            <a:srgbClr val="F86F5C"/>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278125" y="5620882"/>
            <a:ext cx="469684" cy="475695"/>
            <a:chOff x="3964170" y="4157045"/>
            <a:chExt cx="352263" cy="356771"/>
          </a:xfrm>
          <a:solidFill>
            <a:srgbClr val="F86F5C"/>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213799" y="5642840"/>
            <a:ext cx="486936" cy="443569"/>
            <a:chOff x="7665927" y="4173513"/>
            <a:chExt cx="365202" cy="332677"/>
          </a:xfrm>
          <a:solidFill>
            <a:srgbClr val="F86F5C"/>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070033" y="5621757"/>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86F5C"/>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097830" y="5599241"/>
            <a:ext cx="476109" cy="484535"/>
            <a:chOff x="8328949" y="4140814"/>
            <a:chExt cx="357082" cy="363401"/>
          </a:xfrm>
          <a:solidFill>
            <a:srgbClr val="F86F5C"/>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4827568" y="5622954"/>
            <a:ext cx="486936" cy="484533"/>
            <a:chOff x="5126254" y="4158599"/>
            <a:chExt cx="365202" cy="363400"/>
          </a:xfrm>
          <a:solidFill>
            <a:srgbClr val="F86F5C"/>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636619" y="5669477"/>
            <a:ext cx="483339" cy="378488"/>
            <a:chOff x="5733041" y="4193493"/>
            <a:chExt cx="362504" cy="283866"/>
          </a:xfrm>
          <a:solidFill>
            <a:srgbClr val="F86F5C"/>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224054" y="2600483"/>
            <a:ext cx="480669" cy="552955"/>
            <a:chOff x="3923617" y="1891747"/>
            <a:chExt cx="360502" cy="414716"/>
          </a:xfrm>
          <a:solidFill>
            <a:srgbClr val="F86F5C"/>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317201" y="2596399"/>
            <a:ext cx="554833" cy="553467"/>
            <a:chOff x="6993477" y="1888684"/>
            <a:chExt cx="416125" cy="415100"/>
          </a:xfrm>
          <a:solidFill>
            <a:srgbClr val="F86F5C"/>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085650" y="2600483"/>
            <a:ext cx="640957" cy="553467"/>
            <a:chOff x="4569814" y="1891747"/>
            <a:chExt cx="480718" cy="415100"/>
          </a:xfrm>
          <a:solidFill>
            <a:srgbClr val="F86F5C"/>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106097" y="2568175"/>
            <a:ext cx="562489" cy="552652"/>
            <a:chOff x="7585149" y="1867515"/>
            <a:chExt cx="421867" cy="414489"/>
          </a:xfrm>
          <a:solidFill>
            <a:srgbClr val="F86F5C"/>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4928347" y="2601570"/>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8966449" y="2568467"/>
            <a:ext cx="553468" cy="504040"/>
            <a:chOff x="8230413" y="1867735"/>
            <a:chExt cx="415101" cy="378030"/>
          </a:xfrm>
          <a:solidFill>
            <a:srgbClr val="F86F5C"/>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694553" y="2574623"/>
            <a:ext cx="553504" cy="553163"/>
            <a:chOff x="5776493" y="1872352"/>
            <a:chExt cx="415128" cy="414872"/>
          </a:xfrm>
          <a:solidFill>
            <a:srgbClr val="F86F5C"/>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521915" y="2553300"/>
            <a:ext cx="557600" cy="550760"/>
            <a:chOff x="6397014" y="1856360"/>
            <a:chExt cx="418200" cy="413070"/>
          </a:xfrm>
          <a:solidFill>
            <a:srgbClr val="F86F5C"/>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173284" y="3544486"/>
            <a:ext cx="669096" cy="669097"/>
            <a:chOff x="3885541" y="2599748"/>
            <a:chExt cx="501822" cy="501823"/>
          </a:xfrm>
          <a:solidFill>
            <a:srgbClr val="F86F5C"/>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4900246" y="3639023"/>
            <a:ext cx="526693" cy="526695"/>
            <a:chOff x="5180761" y="2670651"/>
            <a:chExt cx="395020" cy="395021"/>
          </a:xfrm>
          <a:solidFill>
            <a:srgbClr val="F86F5C"/>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116934" y="3714052"/>
            <a:ext cx="588397" cy="379269"/>
            <a:chOff x="7593278" y="2726923"/>
            <a:chExt cx="441298" cy="284452"/>
          </a:xfrm>
          <a:solidFill>
            <a:srgbClr val="F86F5C"/>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569110" y="3742569"/>
            <a:ext cx="451908" cy="423659"/>
            <a:chOff x="6432410" y="2748311"/>
            <a:chExt cx="338931" cy="317744"/>
          </a:xfrm>
          <a:solidFill>
            <a:srgbClr val="F86F5C"/>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233484" y="50782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accent4">
                    <a:lumMod val="50000"/>
                  </a:schemeClr>
                </a:solidFill>
                <a:latin typeface="Arial"/>
                <a:cs typeface="B Nazanin" panose="00000700000000000000" pitchFamily="2" charset="-78"/>
              </a:rPr>
              <a:t>مجموعه آیکون های کاملاً قابل ویرایش: </a:t>
            </a:r>
            <a:r>
              <a:rPr lang="en-US" sz="4800" dirty="0">
                <a:solidFill>
                  <a:schemeClr val="accent4">
                    <a:lumMod val="50000"/>
                  </a:schemeClr>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46155" y="1593705"/>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70283" y="1608215"/>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321307" y="1593705"/>
            <a:ext cx="553869" cy="652296"/>
            <a:chOff x="3837179" y="1242450"/>
            <a:chExt cx="415402" cy="489222"/>
          </a:xfrm>
          <a:solidFill>
            <a:srgbClr val="F86F5C"/>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415293" y="1629101"/>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517072" y="1608252"/>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311698" y="5378908"/>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76890" y="5378908"/>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74625" y="5378908"/>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36534" y="5378908"/>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129710" y="5366497"/>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7019653" y="5409425"/>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4">
                  <a:lumMod val="50000"/>
                </a:schemeClr>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73778" y="5354719"/>
            <a:ext cx="547785" cy="583839"/>
            <a:chOff x="7851532" y="4063209"/>
            <a:chExt cx="410839" cy="437879"/>
          </a:xfrm>
          <a:solidFill>
            <a:srgbClr val="F86F5C"/>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516525" y="3639928"/>
            <a:ext cx="523671" cy="508113"/>
            <a:chOff x="3983592" y="2777115"/>
            <a:chExt cx="392753" cy="381085"/>
          </a:xfrm>
          <a:solidFill>
            <a:srgbClr val="F86F5C"/>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309346" y="3606180"/>
            <a:ext cx="523671" cy="547017"/>
            <a:chOff x="4578208" y="2751804"/>
            <a:chExt cx="392753" cy="410263"/>
          </a:xfrm>
          <a:solidFill>
            <a:srgbClr val="F86F5C"/>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711900" y="3618199"/>
            <a:ext cx="479547" cy="494715"/>
            <a:chOff x="7130125" y="2760820"/>
            <a:chExt cx="359660" cy="371036"/>
          </a:xfrm>
          <a:solidFill>
            <a:srgbClr val="F86F5C"/>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43089" y="1509935"/>
            <a:ext cx="687348" cy="724668"/>
            <a:chOff x="6403515" y="1179621"/>
            <a:chExt cx="515511" cy="543501"/>
          </a:xfrm>
          <a:solidFill>
            <a:srgbClr val="F86F5C"/>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77708" y="3577991"/>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504162" y="2701289"/>
            <a:ext cx="467527" cy="505895"/>
            <a:chOff x="8474320" y="2073136"/>
            <a:chExt cx="350645" cy="379421"/>
          </a:xfrm>
          <a:solidFill>
            <a:srgbClr val="F86F5C"/>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6026783" y="1550901"/>
            <a:ext cx="570256" cy="714060"/>
            <a:chOff x="5866287" y="1210345"/>
            <a:chExt cx="427692" cy="535545"/>
          </a:xfrm>
          <a:solidFill>
            <a:srgbClr val="F86F5C"/>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129710" y="3577564"/>
            <a:ext cx="523669" cy="557941"/>
            <a:chOff x="5943481" y="2730343"/>
            <a:chExt cx="392752" cy="418456"/>
          </a:xfrm>
          <a:solidFill>
            <a:srgbClr val="F86F5C"/>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630045" y="1568908"/>
            <a:ext cx="683983" cy="722277"/>
            <a:chOff x="7068732" y="1223851"/>
            <a:chExt cx="512987" cy="541708"/>
          </a:xfrm>
          <a:solidFill>
            <a:srgbClr val="F86F5C"/>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80913" y="3575858"/>
            <a:ext cx="523671" cy="559527"/>
            <a:chOff x="3206883" y="2729063"/>
            <a:chExt cx="392753" cy="419645"/>
          </a:xfrm>
          <a:solidFill>
            <a:srgbClr val="F86F5C"/>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53023" y="3654727"/>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87943" y="3594095"/>
            <a:ext cx="479584" cy="504968"/>
            <a:chOff x="7862157" y="2742742"/>
            <a:chExt cx="359688" cy="378726"/>
          </a:xfrm>
          <a:solidFill>
            <a:srgbClr val="F86F5C"/>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319027" y="4559704"/>
            <a:ext cx="422623" cy="511209"/>
            <a:chOff x="3835469" y="3466947"/>
            <a:chExt cx="316967" cy="383407"/>
          </a:xfrm>
          <a:solidFill>
            <a:srgbClr val="F86F5C"/>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70602" y="4564593"/>
            <a:ext cx="486692" cy="480487"/>
            <a:chOff x="5224150" y="3470614"/>
            <a:chExt cx="365019" cy="360365"/>
          </a:xfrm>
          <a:solidFill>
            <a:srgbClr val="F86F5C"/>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104521" y="4522737"/>
            <a:ext cx="480316" cy="511857"/>
            <a:chOff x="5924589" y="3439222"/>
            <a:chExt cx="360237" cy="383893"/>
          </a:xfrm>
          <a:solidFill>
            <a:srgbClr val="F86F5C"/>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75337" y="3602472"/>
            <a:ext cx="346008" cy="483461"/>
            <a:chOff x="8527703" y="2749024"/>
            <a:chExt cx="259506" cy="362596"/>
          </a:xfrm>
          <a:solidFill>
            <a:srgbClr val="F86F5C"/>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84734" y="4578867"/>
            <a:ext cx="481572" cy="451811"/>
            <a:chOff x="6584749" y="3481321"/>
            <a:chExt cx="361179" cy="338858"/>
          </a:xfrm>
          <a:solidFill>
            <a:srgbClr val="F86F5C"/>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81460" y="4484454"/>
            <a:ext cx="480280" cy="509125"/>
            <a:chOff x="3132295" y="3410510"/>
            <a:chExt cx="360210" cy="381844"/>
          </a:xfrm>
          <a:solidFill>
            <a:srgbClr val="F86F5C"/>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720437" y="4496157"/>
            <a:ext cx="482852" cy="515976"/>
            <a:chOff x="7136526" y="3419289"/>
            <a:chExt cx="362139" cy="386982"/>
          </a:xfrm>
          <a:solidFill>
            <a:srgbClr val="F86F5C"/>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92052" y="5223411"/>
            <a:ext cx="709635" cy="701247"/>
            <a:chOff x="7115239" y="3964728"/>
            <a:chExt cx="532226" cy="525935"/>
          </a:xfrm>
          <a:solidFill>
            <a:srgbClr val="F86F5C"/>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519463" y="4386674"/>
            <a:ext cx="551127" cy="587399"/>
            <a:chOff x="8485796" y="3337175"/>
            <a:chExt cx="413345" cy="440549"/>
          </a:xfrm>
          <a:solidFill>
            <a:srgbClr val="F86F5C"/>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229755" y="4610934"/>
            <a:ext cx="482864" cy="513247"/>
            <a:chOff x="4518516" y="3505370"/>
            <a:chExt cx="362148" cy="384935"/>
          </a:xfrm>
          <a:solidFill>
            <a:srgbClr val="F86F5C"/>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87079" y="4477479"/>
            <a:ext cx="453395" cy="480499"/>
            <a:chOff x="7861508" y="3405280"/>
            <a:chExt cx="340046" cy="360374"/>
          </a:xfrm>
          <a:solidFill>
            <a:srgbClr val="F86F5C"/>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79179" y="2543205"/>
            <a:ext cx="630399" cy="670072"/>
            <a:chOff x="7780583" y="1954575"/>
            <a:chExt cx="472799" cy="502554"/>
          </a:xfrm>
          <a:solidFill>
            <a:srgbClr val="F86F5C"/>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54323" y="2591425"/>
            <a:ext cx="627059" cy="670072"/>
            <a:chOff x="3786941" y="1990740"/>
            <a:chExt cx="470294" cy="502554"/>
          </a:xfrm>
          <a:solidFill>
            <a:srgbClr val="F86F5C"/>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705584" y="2596985"/>
            <a:ext cx="406347" cy="670060"/>
            <a:chOff x="7125388" y="1994909"/>
            <a:chExt cx="304760" cy="502545"/>
          </a:xfrm>
          <a:solidFill>
            <a:srgbClr val="F86F5C"/>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223272" y="2579197"/>
            <a:ext cx="627009" cy="666499"/>
            <a:chOff x="4513652" y="1981568"/>
            <a:chExt cx="470257" cy="499874"/>
          </a:xfrm>
          <a:solidFill>
            <a:srgbClr val="F86F5C"/>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116125" y="2590513"/>
            <a:ext cx="628704" cy="672425"/>
            <a:chOff x="5183294" y="1990054"/>
            <a:chExt cx="471528" cy="504319"/>
          </a:xfrm>
          <a:solidFill>
            <a:srgbClr val="F86F5C"/>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76902" y="2606031"/>
            <a:ext cx="628705" cy="670072"/>
            <a:chOff x="3128875" y="2001694"/>
            <a:chExt cx="471529" cy="502554"/>
          </a:xfrm>
          <a:solidFill>
            <a:srgbClr val="F86F5C"/>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64797" y="2590987"/>
            <a:ext cx="588592" cy="667280"/>
            <a:chOff x="5894798" y="1990411"/>
            <a:chExt cx="441444" cy="500460"/>
          </a:xfrm>
          <a:solidFill>
            <a:srgbClr val="F86F5C"/>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807535" y="2590767"/>
            <a:ext cx="638739" cy="668243"/>
            <a:chOff x="6451850" y="1990246"/>
            <a:chExt cx="479054" cy="501182"/>
          </a:xfrm>
          <a:solidFill>
            <a:srgbClr val="F86F5C"/>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89663" y="5492452"/>
            <a:ext cx="437229" cy="432205"/>
            <a:chOff x="8538447" y="4166509"/>
            <a:chExt cx="327922" cy="324154"/>
          </a:xfrm>
          <a:solidFill>
            <a:srgbClr val="F86F5C"/>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618450" y="1689293"/>
            <a:ext cx="594005" cy="634689"/>
            <a:chOff x="7810036" y="1314139"/>
            <a:chExt cx="445504" cy="476017"/>
          </a:xfrm>
          <a:solidFill>
            <a:srgbClr val="F86F5C"/>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4">
                    <a:lumMod val="50000"/>
                  </a:schemeClr>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accent4">
                    <a:lumMod val="50000"/>
                  </a:schemeClr>
                </a:solidFill>
                <a:latin typeface="Arial"/>
                <a:cs typeface="B Nazanin" panose="00000700000000000000" pitchFamily="2" charset="-78"/>
              </a:rPr>
              <a:t>مجموعه آیکون های کاملاً قابل ویرایش: </a:t>
            </a:r>
            <a:r>
              <a:rPr lang="en-US" sz="4800" dirty="0">
                <a:solidFill>
                  <a:schemeClr val="accent4">
                    <a:lumMod val="50000"/>
                  </a:schemeClr>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06529" y="4638582"/>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44198" y="472836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33008" y="4793955"/>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191565" y="599536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397817" y="4701822"/>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883715" y="578236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21161" y="5952733"/>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42722" y="584680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67175" y="588907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294039" y="592417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08084" y="483233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597679" y="5694165"/>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06416" y="592416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86F5C"/>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11622" y="589825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31226" y="471834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86F5C"/>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accent3"/>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60585" y="1381207"/>
            <a:ext cx="566855" cy="566464"/>
            <a:chOff x="8211055" y="926488"/>
            <a:chExt cx="425141" cy="424848"/>
          </a:xfrm>
          <a:solidFill>
            <a:srgbClr val="F86F5C"/>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06074" y="2450618"/>
            <a:ext cx="552076" cy="550615"/>
            <a:chOff x="7495172" y="1728545"/>
            <a:chExt cx="414057" cy="412961"/>
          </a:xfrm>
          <a:solidFill>
            <a:srgbClr val="F86F5C"/>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26093" y="4789919"/>
            <a:ext cx="508856" cy="563075"/>
            <a:chOff x="4435187" y="3483022"/>
            <a:chExt cx="381642" cy="422306"/>
          </a:xfrm>
          <a:solidFill>
            <a:srgbClr val="F86F5C"/>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187105" y="1460627"/>
            <a:ext cx="498079" cy="497116"/>
            <a:chOff x="3730944" y="986052"/>
            <a:chExt cx="373559" cy="372837"/>
          </a:xfrm>
          <a:solidFill>
            <a:srgbClr val="F86F5C"/>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32032" y="3557065"/>
            <a:ext cx="604881" cy="605820"/>
            <a:chOff x="8189640" y="2558381"/>
            <a:chExt cx="453661" cy="454365"/>
          </a:xfrm>
          <a:solidFill>
            <a:srgbClr val="F86F5C"/>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15398" y="1392900"/>
            <a:ext cx="499957" cy="600565"/>
            <a:chOff x="3152165" y="935257"/>
            <a:chExt cx="374968" cy="450424"/>
          </a:xfrm>
          <a:solidFill>
            <a:srgbClr val="F86F5C"/>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382808" y="1357177"/>
            <a:ext cx="600565" cy="600564"/>
            <a:chOff x="6127723" y="908465"/>
            <a:chExt cx="450424" cy="450423"/>
          </a:xfrm>
          <a:solidFill>
            <a:srgbClr val="F86F5C"/>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39103" y="1367697"/>
            <a:ext cx="607037" cy="598920"/>
            <a:chOff x="6694944" y="916356"/>
            <a:chExt cx="455278" cy="449190"/>
          </a:xfrm>
          <a:solidFill>
            <a:srgbClr val="F86F5C"/>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072669" y="1368407"/>
            <a:ext cx="581033" cy="600564"/>
            <a:chOff x="4395118" y="916887"/>
            <a:chExt cx="435775" cy="450423"/>
          </a:xfrm>
          <a:solidFill>
            <a:srgbClr val="F86F5C"/>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06064" y="1367698"/>
            <a:ext cx="571353" cy="601381"/>
            <a:chOff x="7495163" y="916356"/>
            <a:chExt cx="428515" cy="451036"/>
          </a:xfrm>
          <a:solidFill>
            <a:srgbClr val="F86F5C"/>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40093" y="1368406"/>
            <a:ext cx="564795" cy="600565"/>
            <a:chOff x="4970687" y="916887"/>
            <a:chExt cx="423596" cy="450424"/>
          </a:xfrm>
          <a:solidFill>
            <a:srgbClr val="F86F5C"/>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66223" y="1367979"/>
            <a:ext cx="608648" cy="601443"/>
            <a:chOff x="5515285" y="916567"/>
            <a:chExt cx="456486" cy="451082"/>
          </a:xfrm>
          <a:solidFill>
            <a:srgbClr val="F86F5C"/>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06917" y="2385354"/>
            <a:ext cx="664804" cy="661855"/>
            <a:chOff x="8170804" y="1679597"/>
            <a:chExt cx="498603" cy="496391"/>
          </a:xfrm>
          <a:solidFill>
            <a:srgbClr val="F86F5C"/>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07977" y="242309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56089" y="2421077"/>
            <a:ext cx="614440" cy="598967"/>
            <a:chOff x="4907685" y="1706389"/>
            <a:chExt cx="460830" cy="449225"/>
          </a:xfrm>
          <a:solidFill>
            <a:srgbClr val="F86F5C"/>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13007" y="2421357"/>
            <a:ext cx="600028" cy="598407"/>
            <a:chOff x="5475372" y="1706599"/>
            <a:chExt cx="450021" cy="448805"/>
          </a:xfrm>
          <a:solidFill>
            <a:srgbClr val="F86F5C"/>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09643" y="2446935"/>
            <a:ext cx="595188" cy="596823"/>
            <a:chOff x="3147849" y="1725783"/>
            <a:chExt cx="446391" cy="447617"/>
          </a:xfrm>
          <a:solidFill>
            <a:srgbClr val="F86F5C"/>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56181" y="2412847"/>
            <a:ext cx="593616" cy="593567"/>
            <a:chOff x="6107753" y="1700217"/>
            <a:chExt cx="445212" cy="445175"/>
          </a:xfrm>
          <a:solidFill>
            <a:srgbClr val="F86F5C"/>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54560" y="2423161"/>
            <a:ext cx="625693" cy="594799"/>
            <a:chOff x="3781537" y="1707952"/>
            <a:chExt cx="469270" cy="446099"/>
          </a:xfrm>
          <a:solidFill>
            <a:srgbClr val="F86F5C"/>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186309" y="2422208"/>
            <a:ext cx="595200" cy="593616"/>
            <a:chOff x="6730349" y="1707239"/>
            <a:chExt cx="446400" cy="445212"/>
          </a:xfrm>
          <a:solidFill>
            <a:srgbClr val="F86F5C"/>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998882" y="3582024"/>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18345" y="3678545"/>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86F5C"/>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581624" y="3598212"/>
            <a:ext cx="615049" cy="616000"/>
            <a:chOff x="5526834" y="2589242"/>
            <a:chExt cx="461287" cy="462000"/>
          </a:xfrm>
          <a:solidFill>
            <a:srgbClr val="F86F5C"/>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17648" y="3574707"/>
            <a:ext cx="621097" cy="619060"/>
            <a:chOff x="7353851" y="2571612"/>
            <a:chExt cx="465823" cy="464295"/>
          </a:xfrm>
          <a:solidFill>
            <a:srgbClr val="F86F5C"/>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47641" y="4806281"/>
            <a:ext cx="541715" cy="545200"/>
            <a:chOff x="4901348" y="3495294"/>
            <a:chExt cx="406286" cy="408900"/>
          </a:xfrm>
          <a:solidFill>
            <a:srgbClr val="F86F5C"/>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10264" y="3589909"/>
            <a:ext cx="363893" cy="616000"/>
            <a:chOff x="6148315" y="2583015"/>
            <a:chExt cx="272920" cy="462000"/>
          </a:xfrm>
          <a:solidFill>
            <a:srgbClr val="F86F5C"/>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273922" y="3618560"/>
            <a:ext cx="605917" cy="616781"/>
            <a:chOff x="3796058" y="2604503"/>
            <a:chExt cx="454438" cy="462586"/>
          </a:xfrm>
          <a:solidFill>
            <a:srgbClr val="F86F5C"/>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52893" y="3580924"/>
            <a:ext cx="608964" cy="619072"/>
            <a:chOff x="6705286" y="2576276"/>
            <a:chExt cx="456723" cy="464304"/>
          </a:xfrm>
          <a:solidFill>
            <a:srgbClr val="F86F5C"/>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36293" y="4843954"/>
            <a:ext cx="656503" cy="517245"/>
            <a:chOff x="5567836" y="3523548"/>
            <a:chExt cx="492377" cy="387934"/>
          </a:xfrm>
          <a:solidFill>
            <a:srgbClr val="F86F5C"/>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16445" y="3607017"/>
            <a:ext cx="741944" cy="609831"/>
            <a:chOff x="3077952" y="2595844"/>
            <a:chExt cx="556458" cy="457373"/>
          </a:xfrm>
          <a:solidFill>
            <a:srgbClr val="F86F5C"/>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accent3"/>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071826" y="539215"/>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accent4">
                    <a:lumMod val="50000"/>
                  </a:schemeClr>
                </a:solidFill>
                <a:latin typeface="Arial"/>
                <a:cs typeface="B Nazanin" panose="00000700000000000000" pitchFamily="2" charset="-78"/>
              </a:rPr>
              <a:t>مجموعه آیکون های کاملاً قابل ویرایش: </a:t>
            </a:r>
            <a:r>
              <a:rPr lang="en-US" sz="4800" dirty="0">
                <a:solidFill>
                  <a:schemeClr val="accent4">
                    <a:lumMod val="50000"/>
                  </a:schemeClr>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955700" y="1584000"/>
            <a:ext cx="10280800" cy="1030000"/>
          </a:xfrm>
          <a:prstGeom prst="rect">
            <a:avLst/>
          </a:prstGeom>
          <a:noFill/>
          <a:ln>
            <a:noFill/>
          </a:ln>
        </p:spPr>
        <p:txBody>
          <a:bodyPr spcFirstLastPara="1" wrap="square" lIns="121900" tIns="121900" rIns="121900" bIns="121900" anchor="t" anchorCtr="0">
            <a:noAutofit/>
          </a:bodyPr>
          <a:lstStyle/>
          <a:p>
            <a:pPr algn="r" rtl="1"/>
            <a:r>
              <a:rPr lang="fa-IR" sz="1867" dirty="0">
                <a:solidFill>
                  <a:schemeClr val="accent4">
                    <a:lumMod val="50000"/>
                  </a:schemeClr>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6823520" y="4114315"/>
            <a:ext cx="632392" cy="735055"/>
            <a:chOff x="4727025" y="1332775"/>
            <a:chExt cx="59900" cy="69625"/>
          </a:xfrm>
          <a:noFill/>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01" name="Google Shape;1201;p70"/>
          <p:cNvGrpSpPr/>
          <p:nvPr/>
        </p:nvGrpSpPr>
        <p:grpSpPr>
          <a:xfrm>
            <a:off x="7641729" y="3085787"/>
            <a:ext cx="740871" cy="742708"/>
            <a:chOff x="4820425" y="1329900"/>
            <a:chExt cx="70175" cy="70350"/>
          </a:xfrm>
          <a:noFill/>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06" name="Google Shape;1206;p70"/>
          <p:cNvGrpSpPr/>
          <p:nvPr/>
        </p:nvGrpSpPr>
        <p:grpSpPr>
          <a:xfrm>
            <a:off x="8476886" y="3091794"/>
            <a:ext cx="776765" cy="711828"/>
            <a:chOff x="4903200" y="1331525"/>
            <a:chExt cx="73575" cy="67425"/>
          </a:xfrm>
          <a:noFill/>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09" name="Google Shape;1209;p70"/>
          <p:cNvGrpSpPr/>
          <p:nvPr/>
        </p:nvGrpSpPr>
        <p:grpSpPr>
          <a:xfrm>
            <a:off x="7622856" y="4104946"/>
            <a:ext cx="778613" cy="753793"/>
            <a:chOff x="4815575" y="1416800"/>
            <a:chExt cx="73750" cy="71400"/>
          </a:xfrm>
          <a:noFill/>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13" name="Google Shape;1213;p70"/>
          <p:cNvGrpSpPr/>
          <p:nvPr/>
        </p:nvGrpSpPr>
        <p:grpSpPr>
          <a:xfrm>
            <a:off x="8469232" y="4145195"/>
            <a:ext cx="786531" cy="673293"/>
            <a:chOff x="4902475" y="1418875"/>
            <a:chExt cx="74500" cy="63775"/>
          </a:xfrm>
          <a:noFill/>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16" name="Google Shape;1216;p70"/>
          <p:cNvGrpSpPr/>
          <p:nvPr/>
        </p:nvGrpSpPr>
        <p:grpSpPr>
          <a:xfrm>
            <a:off x="7636186" y="5101334"/>
            <a:ext cx="751956" cy="756169"/>
            <a:chOff x="4818100" y="1507675"/>
            <a:chExt cx="71225" cy="71625"/>
          </a:xfrm>
          <a:noFill/>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21" name="Google Shape;1221;p70"/>
          <p:cNvGrpSpPr/>
          <p:nvPr/>
        </p:nvGrpSpPr>
        <p:grpSpPr>
          <a:xfrm>
            <a:off x="6720849" y="5105949"/>
            <a:ext cx="837735" cy="784673"/>
            <a:chOff x="4721450" y="1509475"/>
            <a:chExt cx="79350" cy="74325"/>
          </a:xfrm>
          <a:noFill/>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26" name="Google Shape;1226;p70"/>
          <p:cNvGrpSpPr/>
          <p:nvPr/>
        </p:nvGrpSpPr>
        <p:grpSpPr>
          <a:xfrm>
            <a:off x="8514894" y="5085369"/>
            <a:ext cx="742717" cy="750363"/>
            <a:chOff x="4906800" y="1507500"/>
            <a:chExt cx="70350" cy="71075"/>
          </a:xfrm>
          <a:noFill/>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32" name="Google Shape;1232;p70"/>
          <p:cNvGrpSpPr/>
          <p:nvPr/>
        </p:nvGrpSpPr>
        <p:grpSpPr>
          <a:xfrm>
            <a:off x="5898371" y="3121284"/>
            <a:ext cx="690579" cy="690579"/>
            <a:chOff x="3736598" y="2170606"/>
            <a:chExt cx="404889" cy="404889"/>
          </a:xfrm>
          <a:noFill/>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37" name="Google Shape;1237;p70"/>
          <p:cNvGrpSpPr/>
          <p:nvPr/>
        </p:nvGrpSpPr>
        <p:grpSpPr>
          <a:xfrm>
            <a:off x="4921119" y="3121415"/>
            <a:ext cx="782648" cy="690320"/>
            <a:chOff x="3161917" y="2170682"/>
            <a:chExt cx="458870" cy="404737"/>
          </a:xfrm>
          <a:noFill/>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41" name="Google Shape;1241;p70"/>
          <p:cNvGrpSpPr/>
          <p:nvPr/>
        </p:nvGrpSpPr>
        <p:grpSpPr>
          <a:xfrm>
            <a:off x="4951814" y="4136534"/>
            <a:ext cx="721257" cy="690617"/>
            <a:chOff x="3179914" y="2889488"/>
            <a:chExt cx="422876" cy="404911"/>
          </a:xfrm>
          <a:noFill/>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48" name="Google Shape;1248;p70"/>
          <p:cNvGrpSpPr/>
          <p:nvPr/>
        </p:nvGrpSpPr>
        <p:grpSpPr>
          <a:xfrm>
            <a:off x="5886205" y="4136478"/>
            <a:ext cx="714907" cy="690729"/>
            <a:chOff x="3729467" y="2889422"/>
            <a:chExt cx="419153" cy="404977"/>
          </a:xfrm>
          <a:noFill/>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56" name="Google Shape;1256;p70"/>
          <p:cNvGrpSpPr/>
          <p:nvPr/>
        </p:nvGrpSpPr>
        <p:grpSpPr>
          <a:xfrm>
            <a:off x="2602251" y="4594384"/>
            <a:ext cx="1287135" cy="179481"/>
            <a:chOff x="4411970" y="2962952"/>
            <a:chExt cx="706544" cy="104212"/>
          </a:xfrm>
          <a:noFill/>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61" name="Google Shape;1261;p70"/>
          <p:cNvGrpSpPr/>
          <p:nvPr/>
        </p:nvGrpSpPr>
        <p:grpSpPr>
          <a:xfrm>
            <a:off x="2602251" y="4054769"/>
            <a:ext cx="1280211" cy="385563"/>
            <a:chOff x="4411970" y="2726085"/>
            <a:chExt cx="643107" cy="193659"/>
          </a:xfrm>
          <a:noFill/>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65" name="Google Shape;1265;p70"/>
          <p:cNvGrpSpPr/>
          <p:nvPr/>
        </p:nvGrpSpPr>
        <p:grpSpPr>
          <a:xfrm>
            <a:off x="1280247" y="4393867"/>
            <a:ext cx="1082004" cy="336779"/>
            <a:chOff x="4411970" y="4340222"/>
            <a:chExt cx="779467" cy="242683"/>
          </a:xfrm>
          <a:noFill/>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69" name="Google Shape;1269;p70"/>
          <p:cNvGrpSpPr/>
          <p:nvPr/>
        </p:nvGrpSpPr>
        <p:grpSpPr>
          <a:xfrm>
            <a:off x="2602251" y="3612411"/>
            <a:ext cx="1286880" cy="288307"/>
            <a:chOff x="4411970" y="2468674"/>
            <a:chExt cx="747317" cy="167425"/>
          </a:xfrm>
          <a:noFill/>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sp>
        <p:nvSpPr>
          <p:cNvPr id="1272" name="Google Shape;1272;p70"/>
          <p:cNvSpPr/>
          <p:nvPr/>
        </p:nvSpPr>
        <p:spPr>
          <a:xfrm>
            <a:off x="1277913" y="4018786"/>
            <a:ext cx="1080824" cy="257311"/>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nvGrpSpPr>
          <p:cNvPr id="1273" name="Google Shape;1273;p70"/>
          <p:cNvGrpSpPr/>
          <p:nvPr/>
        </p:nvGrpSpPr>
        <p:grpSpPr>
          <a:xfrm>
            <a:off x="1279006" y="3112916"/>
            <a:ext cx="2612055" cy="278379"/>
            <a:chOff x="6336019" y="3733725"/>
            <a:chExt cx="2566206" cy="351310"/>
          </a:xfrm>
          <a:noFill/>
        </p:grpSpPr>
        <p:sp>
          <p:nvSpPr>
            <p:cNvPr id="1274" name="Google Shape;1274;p70"/>
            <p:cNvSpPr/>
            <p:nvPr/>
          </p:nvSpPr>
          <p:spPr>
            <a:xfrm>
              <a:off x="6336019" y="3733735"/>
              <a:ext cx="1881300" cy="351300"/>
            </a:xfrm>
            <a:prstGeom prst="homePlate">
              <a:avLst>
                <a:gd name="adj" fmla="val 50000"/>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78" name="Google Shape;1278;p70"/>
          <p:cNvGrpSpPr/>
          <p:nvPr/>
        </p:nvGrpSpPr>
        <p:grpSpPr>
          <a:xfrm>
            <a:off x="2602251" y="5267469"/>
            <a:ext cx="1262068" cy="204267"/>
            <a:chOff x="4404545" y="3301592"/>
            <a:chExt cx="782403" cy="129272"/>
          </a:xfrm>
          <a:noFill/>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81" name="Google Shape;1281;p70"/>
          <p:cNvGrpSpPr/>
          <p:nvPr/>
        </p:nvGrpSpPr>
        <p:grpSpPr>
          <a:xfrm>
            <a:off x="2602252" y="4927917"/>
            <a:ext cx="1283009" cy="185503"/>
            <a:chOff x="4411970" y="3131459"/>
            <a:chExt cx="710520" cy="117397"/>
          </a:xfrm>
          <a:noFill/>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sp>
        <p:nvSpPr>
          <p:cNvPr id="1284" name="Google Shape;1284;p70" descr="Timeline background shape"/>
          <p:cNvSpPr/>
          <p:nvPr/>
        </p:nvSpPr>
        <p:spPr>
          <a:xfrm>
            <a:off x="2602251" y="5625788"/>
            <a:ext cx="1280400" cy="204000"/>
          </a:xfrm>
          <a:prstGeom prst="homePlate">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nvGrpSpPr>
          <p:cNvPr id="1285" name="Google Shape;1285;p70"/>
          <p:cNvGrpSpPr/>
          <p:nvPr/>
        </p:nvGrpSpPr>
        <p:grpSpPr>
          <a:xfrm>
            <a:off x="1269111" y="4828804"/>
            <a:ext cx="1098451" cy="611984"/>
            <a:chOff x="4411970" y="1801825"/>
            <a:chExt cx="734586" cy="409262"/>
          </a:xfrm>
          <a:noFill/>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88" name="Google Shape;1288;p70"/>
          <p:cNvGrpSpPr/>
          <p:nvPr/>
        </p:nvGrpSpPr>
        <p:grpSpPr>
          <a:xfrm>
            <a:off x="4075739" y="3118897"/>
            <a:ext cx="695352" cy="695352"/>
            <a:chOff x="5681300" y="2527788"/>
            <a:chExt cx="805800" cy="805800"/>
          </a:xfrm>
          <a:noFill/>
        </p:grpSpPr>
        <p:sp>
          <p:nvSpPr>
            <p:cNvPr id="1289" name="Google Shape;1289;p70"/>
            <p:cNvSpPr/>
            <p:nvPr/>
          </p:nvSpPr>
          <p:spPr>
            <a:xfrm>
              <a:off x="5681300" y="2527788"/>
              <a:ext cx="805800" cy="805800"/>
            </a:xfrm>
            <a:prstGeom prst="ellipse">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91" name="Google Shape;1291;p70"/>
          <p:cNvGrpSpPr/>
          <p:nvPr/>
        </p:nvGrpSpPr>
        <p:grpSpPr>
          <a:xfrm>
            <a:off x="4068059" y="4126487"/>
            <a:ext cx="710711" cy="710711"/>
            <a:chOff x="4049800" y="640400"/>
            <a:chExt cx="858900" cy="858900"/>
          </a:xfrm>
          <a:noFill/>
        </p:grpSpPr>
        <p:sp>
          <p:nvSpPr>
            <p:cNvPr id="1292" name="Google Shape;1292;p70"/>
            <p:cNvSpPr/>
            <p:nvPr/>
          </p:nvSpPr>
          <p:spPr>
            <a:xfrm>
              <a:off x="4049800" y="640400"/>
              <a:ext cx="858900" cy="858900"/>
            </a:xfrm>
            <a:prstGeom prst="donut">
              <a:avLst>
                <a:gd name="adj" fmla="val 25000"/>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294" name="Google Shape;1294;p70"/>
          <p:cNvGrpSpPr/>
          <p:nvPr/>
        </p:nvGrpSpPr>
        <p:grpSpPr>
          <a:xfrm>
            <a:off x="3968703" y="5030057"/>
            <a:ext cx="909424" cy="909424"/>
            <a:chOff x="5080188" y="927900"/>
            <a:chExt cx="961200" cy="961200"/>
          </a:xfrm>
          <a:noFill/>
        </p:grpSpPr>
        <p:sp>
          <p:nvSpPr>
            <p:cNvPr id="1295" name="Google Shape;1295;p70"/>
            <p:cNvSpPr/>
            <p:nvPr/>
          </p:nvSpPr>
          <p:spPr>
            <a:xfrm>
              <a:off x="5201900" y="1050116"/>
              <a:ext cx="716700" cy="716700"/>
            </a:xfrm>
            <a:prstGeom prst="donut">
              <a:avLst>
                <a:gd name="adj" fmla="val 4716"/>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03" name="Google Shape;1303;p70"/>
          <p:cNvGrpSpPr/>
          <p:nvPr/>
        </p:nvGrpSpPr>
        <p:grpSpPr>
          <a:xfrm>
            <a:off x="5920035" y="5158979"/>
            <a:ext cx="674200" cy="672008"/>
            <a:chOff x="6039282" y="1042577"/>
            <a:chExt cx="734315" cy="731929"/>
          </a:xfrm>
          <a:noFill/>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25" name="Google Shape;1325;p70"/>
          <p:cNvGrpSpPr/>
          <p:nvPr/>
        </p:nvGrpSpPr>
        <p:grpSpPr>
          <a:xfrm>
            <a:off x="6736837" y="3065149"/>
            <a:ext cx="756992" cy="802848"/>
            <a:chOff x="1825800" y="1651625"/>
            <a:chExt cx="539989" cy="571775"/>
          </a:xfrm>
          <a:noFill/>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30" name="Google Shape;1330;p70"/>
          <p:cNvGrpSpPr/>
          <p:nvPr/>
        </p:nvGrpSpPr>
        <p:grpSpPr>
          <a:xfrm>
            <a:off x="4970077" y="5140773"/>
            <a:ext cx="677497" cy="677273"/>
            <a:chOff x="1897577" y="2802432"/>
            <a:chExt cx="492176" cy="492014"/>
          </a:xfrm>
          <a:noFill/>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43" name="Google Shape;1343;p70"/>
          <p:cNvGrpSpPr/>
          <p:nvPr/>
        </p:nvGrpSpPr>
        <p:grpSpPr>
          <a:xfrm>
            <a:off x="1278784" y="5558831"/>
            <a:ext cx="1078969" cy="267789"/>
            <a:chOff x="2013045" y="4813233"/>
            <a:chExt cx="921986" cy="228854"/>
          </a:xfrm>
          <a:noFill/>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46" name="Google Shape;1346;p70"/>
          <p:cNvGrpSpPr/>
          <p:nvPr/>
        </p:nvGrpSpPr>
        <p:grpSpPr>
          <a:xfrm>
            <a:off x="1290064" y="3541340"/>
            <a:ext cx="1056561" cy="359921"/>
            <a:chOff x="1046767" y="4756633"/>
            <a:chExt cx="859646" cy="292841"/>
          </a:xfrm>
          <a:noFill/>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grpFill/>
            <a:ln w="9525" cap="flat" cmpd="sng">
              <a:solidFill>
                <a:srgbClr val="F86F5C"/>
              </a:solidFill>
              <a:prstDash val="solid"/>
              <a:miter lim="123487"/>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sp>
        <p:nvSpPr>
          <p:cNvPr id="1350" name="Google Shape;1350;p70"/>
          <p:cNvSpPr/>
          <p:nvPr/>
        </p:nvSpPr>
        <p:spPr>
          <a:xfrm>
            <a:off x="9868400" y="3134230"/>
            <a:ext cx="247213" cy="125341"/>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51" name="Google Shape;1351;p70"/>
          <p:cNvSpPr/>
          <p:nvPr/>
        </p:nvSpPr>
        <p:spPr>
          <a:xfrm>
            <a:off x="9467673" y="3110767"/>
            <a:ext cx="229028" cy="172264"/>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52" name="Google Shape;1352;p70"/>
          <p:cNvSpPr/>
          <p:nvPr/>
        </p:nvSpPr>
        <p:spPr>
          <a:xfrm>
            <a:off x="10297391" y="3119373"/>
            <a:ext cx="223751" cy="15570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53" name="Google Shape;1353;p70"/>
          <p:cNvSpPr/>
          <p:nvPr/>
        </p:nvSpPr>
        <p:spPr>
          <a:xfrm>
            <a:off x="10690332" y="3110767"/>
            <a:ext cx="218473" cy="172264"/>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nvGrpSpPr>
          <p:cNvPr id="1354" name="Google Shape;1354;p70"/>
          <p:cNvGrpSpPr/>
          <p:nvPr/>
        </p:nvGrpSpPr>
        <p:grpSpPr>
          <a:xfrm>
            <a:off x="9471205" y="3400750"/>
            <a:ext cx="221964" cy="188663"/>
            <a:chOff x="4660325" y="1866850"/>
            <a:chExt cx="68350" cy="58100"/>
          </a:xfrm>
          <a:noFill/>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57" name="Google Shape;1357;p70"/>
          <p:cNvGrpSpPr/>
          <p:nvPr/>
        </p:nvGrpSpPr>
        <p:grpSpPr>
          <a:xfrm>
            <a:off x="9883663" y="3435049"/>
            <a:ext cx="216687" cy="120065"/>
            <a:chOff x="4791775" y="1877500"/>
            <a:chExt cx="66725" cy="36975"/>
          </a:xfrm>
          <a:noFill/>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60" name="Google Shape;1360;p70"/>
          <p:cNvGrpSpPr/>
          <p:nvPr/>
        </p:nvGrpSpPr>
        <p:grpSpPr>
          <a:xfrm>
            <a:off x="10312614" y="3435049"/>
            <a:ext cx="193305" cy="120065"/>
            <a:chOff x="4923925" y="1877500"/>
            <a:chExt cx="59525" cy="36975"/>
          </a:xfrm>
          <a:noFill/>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63" name="Google Shape;1363;p70"/>
          <p:cNvGrpSpPr/>
          <p:nvPr/>
        </p:nvGrpSpPr>
        <p:grpSpPr>
          <a:xfrm>
            <a:off x="10705270" y="3411303"/>
            <a:ext cx="188596" cy="167556"/>
            <a:chOff x="5058450" y="1870100"/>
            <a:chExt cx="58075" cy="51600"/>
          </a:xfrm>
          <a:noFill/>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66" name="Google Shape;1366;p70"/>
          <p:cNvGrpSpPr/>
          <p:nvPr/>
        </p:nvGrpSpPr>
        <p:grpSpPr>
          <a:xfrm>
            <a:off x="9924622" y="3974514"/>
            <a:ext cx="134769" cy="143527"/>
            <a:chOff x="4811425" y="2065025"/>
            <a:chExt cx="41500" cy="44200"/>
          </a:xfrm>
          <a:noFill/>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69" name="Google Shape;1369;p70"/>
          <p:cNvGrpSpPr/>
          <p:nvPr/>
        </p:nvGrpSpPr>
        <p:grpSpPr>
          <a:xfrm>
            <a:off x="10314539" y="3974798"/>
            <a:ext cx="161156" cy="142957"/>
            <a:chOff x="4929875" y="2065025"/>
            <a:chExt cx="49625" cy="44025"/>
          </a:xfrm>
          <a:noFill/>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72" name="Google Shape;1372;p70"/>
          <p:cNvGrpSpPr/>
          <p:nvPr/>
        </p:nvGrpSpPr>
        <p:grpSpPr>
          <a:xfrm>
            <a:off x="10752763" y="3978817"/>
            <a:ext cx="93608" cy="134921"/>
            <a:chOff x="5083925" y="2066350"/>
            <a:chExt cx="28825" cy="41550"/>
          </a:xfrm>
          <a:noFill/>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75" name="Google Shape;1375;p70"/>
          <p:cNvGrpSpPr/>
          <p:nvPr/>
        </p:nvGrpSpPr>
        <p:grpSpPr>
          <a:xfrm>
            <a:off x="9461501" y="3999679"/>
            <a:ext cx="241368" cy="93195"/>
            <a:chOff x="4659775" y="2072775"/>
            <a:chExt cx="74325" cy="28700"/>
          </a:xfrm>
          <a:noFill/>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79" name="Google Shape;1379;p70"/>
          <p:cNvGrpSpPr/>
          <p:nvPr/>
        </p:nvGrpSpPr>
        <p:grpSpPr>
          <a:xfrm>
            <a:off x="10687977" y="3720433"/>
            <a:ext cx="223183" cy="118929"/>
            <a:chOff x="4662475" y="1976500"/>
            <a:chExt cx="68725" cy="36625"/>
          </a:xfrm>
          <a:noFill/>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83" name="Google Shape;1383;p70"/>
          <p:cNvGrpSpPr/>
          <p:nvPr/>
        </p:nvGrpSpPr>
        <p:grpSpPr>
          <a:xfrm>
            <a:off x="10283850" y="3725019"/>
            <a:ext cx="222532" cy="109756"/>
            <a:chOff x="4920150" y="1977875"/>
            <a:chExt cx="68525" cy="33800"/>
          </a:xfrm>
          <a:noFill/>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87" name="Google Shape;1387;p70"/>
          <p:cNvGrpSpPr/>
          <p:nvPr/>
        </p:nvGrpSpPr>
        <p:grpSpPr>
          <a:xfrm>
            <a:off x="9498725" y="4263577"/>
            <a:ext cx="166920" cy="170479"/>
            <a:chOff x="4676550" y="2160575"/>
            <a:chExt cx="51400" cy="52500"/>
          </a:xfrm>
          <a:noFill/>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391" name="Google Shape;1391;p70"/>
          <p:cNvGrpSpPr/>
          <p:nvPr/>
        </p:nvGrpSpPr>
        <p:grpSpPr>
          <a:xfrm>
            <a:off x="9895070" y="4272952"/>
            <a:ext cx="193873" cy="151725"/>
            <a:chOff x="4768325" y="2163475"/>
            <a:chExt cx="59700" cy="46725"/>
          </a:xfrm>
          <a:noFill/>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sp>
        <p:nvSpPr>
          <p:cNvPr id="1394" name="Google Shape;1394;p70"/>
          <p:cNvSpPr/>
          <p:nvPr/>
        </p:nvSpPr>
        <p:spPr>
          <a:xfrm>
            <a:off x="10337677" y="4261629"/>
            <a:ext cx="114879" cy="17437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5" name="Google Shape;1395;p70"/>
          <p:cNvSpPr/>
          <p:nvPr/>
        </p:nvSpPr>
        <p:spPr>
          <a:xfrm>
            <a:off x="10700844" y="5604409"/>
            <a:ext cx="197445" cy="21731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6" name="Google Shape;1396;p70"/>
          <p:cNvSpPr/>
          <p:nvPr/>
        </p:nvSpPr>
        <p:spPr>
          <a:xfrm>
            <a:off x="9502786" y="4575370"/>
            <a:ext cx="158801" cy="217887"/>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7" name="Google Shape;1397;p70"/>
          <p:cNvSpPr/>
          <p:nvPr/>
        </p:nvSpPr>
        <p:spPr>
          <a:xfrm>
            <a:off x="9460082" y="5625516"/>
            <a:ext cx="244209" cy="17510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8" name="Google Shape;1398;p70"/>
          <p:cNvSpPr/>
          <p:nvPr/>
        </p:nvSpPr>
        <p:spPr>
          <a:xfrm>
            <a:off x="9483179" y="4934374"/>
            <a:ext cx="198015" cy="15002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no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399" name="Google Shape;1399;p70"/>
          <p:cNvSpPr/>
          <p:nvPr/>
        </p:nvSpPr>
        <p:spPr>
          <a:xfrm>
            <a:off x="10328178" y="4910264"/>
            <a:ext cx="133877" cy="19824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nvGrpSpPr>
          <p:cNvPr id="1400" name="Google Shape;1400;p70"/>
          <p:cNvGrpSpPr/>
          <p:nvPr/>
        </p:nvGrpSpPr>
        <p:grpSpPr>
          <a:xfrm>
            <a:off x="9916828" y="4613078"/>
            <a:ext cx="150357" cy="142471"/>
            <a:chOff x="4768575" y="2253950"/>
            <a:chExt cx="46300" cy="43875"/>
          </a:xfrm>
          <a:noFill/>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403" name="Google Shape;1403;p70"/>
          <p:cNvGrpSpPr/>
          <p:nvPr/>
        </p:nvGrpSpPr>
        <p:grpSpPr>
          <a:xfrm>
            <a:off x="10316325" y="5265112"/>
            <a:ext cx="157583" cy="194995"/>
            <a:chOff x="4960900" y="2433225"/>
            <a:chExt cx="48525" cy="60050"/>
          </a:xfrm>
          <a:noFill/>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406" name="Google Shape;1406;p70"/>
          <p:cNvGrpSpPr/>
          <p:nvPr/>
        </p:nvGrpSpPr>
        <p:grpSpPr>
          <a:xfrm>
            <a:off x="9901077" y="5617193"/>
            <a:ext cx="181859" cy="191747"/>
            <a:chOff x="4854075" y="2527625"/>
            <a:chExt cx="56000" cy="59050"/>
          </a:xfrm>
          <a:noFill/>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sp>
        <p:nvSpPr>
          <p:cNvPr id="1409" name="Google Shape;1409;p70"/>
          <p:cNvSpPr/>
          <p:nvPr/>
        </p:nvSpPr>
        <p:spPr>
          <a:xfrm>
            <a:off x="9921415" y="5274164"/>
            <a:ext cx="141184" cy="176891"/>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0" name="Google Shape;1410;p70"/>
          <p:cNvSpPr/>
          <p:nvPr/>
        </p:nvSpPr>
        <p:spPr>
          <a:xfrm>
            <a:off x="10692970" y="4260369"/>
            <a:ext cx="213196" cy="176891"/>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1" name="Google Shape;1411;p70"/>
          <p:cNvSpPr/>
          <p:nvPr/>
        </p:nvSpPr>
        <p:spPr>
          <a:xfrm>
            <a:off x="9491988" y="5274164"/>
            <a:ext cx="180397" cy="176891"/>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nvGrpSpPr>
          <p:cNvPr id="1412" name="Google Shape;1412;p70"/>
          <p:cNvGrpSpPr/>
          <p:nvPr/>
        </p:nvGrpSpPr>
        <p:grpSpPr>
          <a:xfrm>
            <a:off x="10733360" y="4902186"/>
            <a:ext cx="132416" cy="214396"/>
            <a:chOff x="5059700" y="2334775"/>
            <a:chExt cx="40775" cy="66025"/>
          </a:xfrm>
          <a:noFill/>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422" name="Google Shape;1422;p70"/>
          <p:cNvGrpSpPr/>
          <p:nvPr/>
        </p:nvGrpSpPr>
        <p:grpSpPr>
          <a:xfrm>
            <a:off x="10676246" y="5255695"/>
            <a:ext cx="246645" cy="213828"/>
            <a:chOff x="5037700" y="2430325"/>
            <a:chExt cx="75950" cy="65850"/>
          </a:xfrm>
          <a:noFill/>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425" name="Google Shape;1425;p70"/>
          <p:cNvGrpSpPr/>
          <p:nvPr/>
        </p:nvGrpSpPr>
        <p:grpSpPr>
          <a:xfrm>
            <a:off x="9902252" y="4944298"/>
            <a:ext cx="230685" cy="130172"/>
            <a:chOff x="4756975" y="2341800"/>
            <a:chExt cx="91975" cy="51925"/>
          </a:xfrm>
          <a:noFill/>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grpSp>
        <p:nvGrpSpPr>
          <p:cNvPr id="1446" name="Google Shape;1446;p70"/>
          <p:cNvGrpSpPr/>
          <p:nvPr/>
        </p:nvGrpSpPr>
        <p:grpSpPr>
          <a:xfrm>
            <a:off x="10258169" y="5595894"/>
            <a:ext cx="283329" cy="234348"/>
            <a:chOff x="4943575" y="2516350"/>
            <a:chExt cx="98675" cy="81700"/>
          </a:xfrm>
          <a:noFill/>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grpSp>
      <p:sp>
        <p:nvSpPr>
          <p:cNvPr id="1525" name="Google Shape;1525;p70"/>
          <p:cNvSpPr/>
          <p:nvPr/>
        </p:nvSpPr>
        <p:spPr>
          <a:xfrm>
            <a:off x="10278893" y="4568089"/>
            <a:ext cx="232449" cy="232449"/>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6" name="Google Shape;1526;p70"/>
          <p:cNvSpPr/>
          <p:nvPr/>
        </p:nvSpPr>
        <p:spPr>
          <a:xfrm>
            <a:off x="10700568" y="4606513"/>
            <a:ext cx="198000" cy="155600"/>
          </a:xfrm>
          <a:prstGeom prst="stripedRightArrow">
            <a:avLst>
              <a:gd name="adj1" fmla="val 50000"/>
              <a:gd name="adj2" fmla="val 50000"/>
            </a:avLst>
          </a:prstGeom>
          <a:no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7" name="Google Shape;1527;p70"/>
          <p:cNvSpPr/>
          <p:nvPr/>
        </p:nvSpPr>
        <p:spPr>
          <a:xfrm>
            <a:off x="9503385" y="3701096"/>
            <a:ext cx="157600" cy="157600"/>
          </a:xfrm>
          <a:prstGeom prst="curvedRightArrow">
            <a:avLst>
              <a:gd name="adj1" fmla="val 25000"/>
              <a:gd name="adj2" fmla="val 50000"/>
              <a:gd name="adj3" fmla="val 25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1528" name="Google Shape;1528;p70"/>
          <p:cNvSpPr/>
          <p:nvPr/>
        </p:nvSpPr>
        <p:spPr>
          <a:xfrm flipH="1">
            <a:off x="9913207" y="3701096"/>
            <a:ext cx="157600" cy="157600"/>
          </a:xfrm>
          <a:prstGeom prst="curvedRightArrow">
            <a:avLst>
              <a:gd name="adj1" fmla="val 25000"/>
              <a:gd name="adj2" fmla="val 50000"/>
              <a:gd name="adj3" fmla="val 25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cs typeface="B Nazanin" panose="00000700000000000000" pitchFamily="2" charset="-78"/>
            </a:endParaRPr>
          </a:p>
        </p:txBody>
      </p:sp>
      <p:sp>
        <p:nvSpPr>
          <p:cNvPr id="3" name="Google Shape;1529;p70">
            <a:extLst>
              <a:ext uri="{FF2B5EF4-FFF2-40B4-BE49-F238E27FC236}">
                <a16:creationId xmlns:a16="http://schemas.microsoft.com/office/drawing/2014/main" id="{E74C32F4-854A-9961-2720-677DA57E765B}"/>
              </a:ext>
            </a:extLst>
          </p:cNvPr>
          <p:cNvSpPr txBox="1">
            <a:spLocks/>
          </p:cNvSpPr>
          <p:nvPr/>
        </p:nvSpPr>
        <p:spPr>
          <a:xfrm>
            <a:off x="1649323" y="540857"/>
            <a:ext cx="7710488" cy="4826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fa-IR" sz="3600">
                <a:solidFill>
                  <a:schemeClr val="accent4">
                    <a:lumMod val="50000"/>
                  </a:schemeClr>
                </a:solidFill>
                <a:cs typeface="B Nazanin" panose="00000700000000000000" pitchFamily="2" charset="-78"/>
              </a:rPr>
              <a:t>از منابع گرافیکی قابل ویرایش ما استفاده کنید...</a:t>
            </a:r>
            <a:endParaRPr lang="fa-IR" sz="3600" dirty="0">
              <a:solidFill>
                <a:schemeClr val="accent4">
                  <a:lumMod val="50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39">
            <a:extLst>
              <a:ext uri="{FF2B5EF4-FFF2-40B4-BE49-F238E27FC236}">
                <a16:creationId xmlns:a16="http://schemas.microsoft.com/office/drawing/2014/main" id="{13623931-15D2-4834-8280-54ACC1445BD1}"/>
              </a:ext>
            </a:extLst>
          </p:cNvPr>
          <p:cNvSpPr txBox="1"/>
          <p:nvPr/>
        </p:nvSpPr>
        <p:spPr>
          <a:xfrm>
            <a:off x="4864662" y="391514"/>
            <a:ext cx="6603439" cy="923330"/>
          </a:xfrm>
          <a:prstGeom prst="rect">
            <a:avLst/>
          </a:prstGeom>
          <a:noFill/>
        </p:spPr>
        <p:txBody>
          <a:bodyPr wrap="square" rtlCol="0" anchor="ctr">
            <a:spAutoFit/>
          </a:bodyPr>
          <a:lstStyle/>
          <a:p>
            <a:pPr algn="ctr" rtl="1"/>
            <a:r>
              <a:rPr lang="fa-IR" altLang="ko-KR" sz="5400" dirty="0">
                <a:solidFill>
                  <a:srgbClr val="374562"/>
                </a:solidFill>
                <a:cs typeface="B Nazanin" panose="00000400000000000000" pitchFamily="2" charset="-78"/>
              </a:rPr>
              <a:t>سبک </a:t>
            </a:r>
            <a:r>
              <a:rPr lang="fa-IR" altLang="ko-KR" sz="5400" dirty="0">
                <a:solidFill>
                  <a:srgbClr val="F86F5C"/>
                </a:solidFill>
                <a:cs typeface="B Nazanin" panose="00000400000000000000" pitchFamily="2" charset="-78"/>
              </a:rPr>
              <a:t>برنامه</a:t>
            </a:r>
            <a:endParaRPr lang="ko-KR" altLang="en-US" sz="5400" dirty="0">
              <a:solidFill>
                <a:srgbClr val="374562"/>
              </a:solidFill>
              <a:cs typeface="B Nazanin" panose="00000400000000000000" pitchFamily="2" charset="-78"/>
            </a:endParaRPr>
          </a:p>
        </p:txBody>
      </p:sp>
      <p:sp>
        <p:nvSpPr>
          <p:cNvPr id="122" name="TextBox 121">
            <a:extLst>
              <a:ext uri="{FF2B5EF4-FFF2-40B4-BE49-F238E27FC236}">
                <a16:creationId xmlns:a16="http://schemas.microsoft.com/office/drawing/2014/main" id="{CC8905E8-278A-4BD2-B75B-0CAAFBDB26F1}"/>
              </a:ext>
            </a:extLst>
          </p:cNvPr>
          <p:cNvSpPr txBox="1"/>
          <p:nvPr/>
        </p:nvSpPr>
        <p:spPr>
          <a:xfrm>
            <a:off x="10481745" y="1624437"/>
            <a:ext cx="958096" cy="646331"/>
          </a:xfrm>
          <a:prstGeom prst="rect">
            <a:avLst/>
          </a:prstGeom>
          <a:noFill/>
        </p:spPr>
        <p:txBody>
          <a:bodyPr wrap="square" lIns="108000" rIns="108000" rtlCol="0" anchor="ctr">
            <a:spAutoFit/>
          </a:bodyPr>
          <a:lstStyle/>
          <a:p>
            <a:pPr algn="r" rtl="1"/>
            <a:r>
              <a:rPr lang="en-US" altLang="ko-KR" sz="3600" b="1" dirty="0">
                <a:solidFill>
                  <a:srgbClr val="374562"/>
                </a:solidFill>
                <a:cs typeface="B Nazanin" panose="00000400000000000000" pitchFamily="2" charset="-78"/>
              </a:rPr>
              <a:t>01</a:t>
            </a:r>
            <a:endParaRPr lang="ko-KR" altLang="en-US" sz="3600" b="1" dirty="0">
              <a:solidFill>
                <a:srgbClr val="374562"/>
              </a:solidFill>
              <a:cs typeface="B Nazanin" panose="00000400000000000000" pitchFamily="2" charset="-78"/>
            </a:endParaRPr>
          </a:p>
        </p:txBody>
      </p:sp>
      <p:sp>
        <p:nvSpPr>
          <p:cNvPr id="25" name="TextBox 24">
            <a:extLst>
              <a:ext uri="{FF2B5EF4-FFF2-40B4-BE49-F238E27FC236}">
                <a16:creationId xmlns:a16="http://schemas.microsoft.com/office/drawing/2014/main" id="{3D67D6A4-5513-4B78-82BC-5AE8CFA67E7E}"/>
              </a:ext>
            </a:extLst>
          </p:cNvPr>
          <p:cNvSpPr txBox="1"/>
          <p:nvPr/>
        </p:nvSpPr>
        <p:spPr>
          <a:xfrm>
            <a:off x="5057067" y="2316997"/>
            <a:ext cx="5527114" cy="289951"/>
          </a:xfrm>
          <a:prstGeom prst="rect">
            <a:avLst/>
          </a:prstGeom>
          <a:noFill/>
        </p:spPr>
        <p:txBody>
          <a:bodyPr wrap="square" rtlCol="0" anchor="ctr">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6" name="TextBox 25">
            <a:extLst>
              <a:ext uri="{FF2B5EF4-FFF2-40B4-BE49-F238E27FC236}">
                <a16:creationId xmlns:a16="http://schemas.microsoft.com/office/drawing/2014/main" id="{6BEEEB66-0819-4EF7-B983-0AFE673F7D27}"/>
              </a:ext>
            </a:extLst>
          </p:cNvPr>
          <p:cNvSpPr txBox="1"/>
          <p:nvPr/>
        </p:nvSpPr>
        <p:spPr>
          <a:xfrm>
            <a:off x="4847000" y="1736115"/>
            <a:ext cx="5737181" cy="432792"/>
          </a:xfrm>
          <a:prstGeom prst="roundRect">
            <a:avLst>
              <a:gd name="adj" fmla="val 50000"/>
            </a:avLst>
          </a:prstGeom>
          <a:solidFill>
            <a:srgbClr val="F86F5C"/>
          </a:solidFill>
        </p:spPr>
        <p:txBody>
          <a:bodyPr wrap="square" lIns="274320" rtlCol="0" anchor="ctr">
            <a:spAutoFit/>
          </a:bodyPr>
          <a:lstStyle/>
          <a:p>
            <a:pPr algn="r" rtl="1"/>
            <a:r>
              <a:rPr lang="fa-IR" altLang="ko-KR" sz="1400" b="1" dirty="0">
                <a:solidFill>
                  <a:schemeClr val="bg1"/>
                </a:solidFill>
                <a:cs typeface="B Nazanin" panose="00000400000000000000" pitchFamily="2" charset="-78"/>
              </a:rPr>
              <a:t>محتویات عنوان</a:t>
            </a:r>
            <a:endParaRPr lang="ko-KR" altLang="en-US" sz="1400" b="1" dirty="0">
              <a:solidFill>
                <a:schemeClr val="bg1"/>
              </a:solidFill>
              <a:cs typeface="B Nazanin" panose="00000400000000000000" pitchFamily="2" charset="-78"/>
            </a:endParaRPr>
          </a:p>
        </p:txBody>
      </p:sp>
      <p:sp>
        <p:nvSpPr>
          <p:cNvPr id="29" name="TextBox 28">
            <a:extLst>
              <a:ext uri="{FF2B5EF4-FFF2-40B4-BE49-F238E27FC236}">
                <a16:creationId xmlns:a16="http://schemas.microsoft.com/office/drawing/2014/main" id="{84E08AEC-260E-4620-A344-02DA4D7253FC}"/>
              </a:ext>
            </a:extLst>
          </p:cNvPr>
          <p:cNvSpPr txBox="1"/>
          <p:nvPr/>
        </p:nvSpPr>
        <p:spPr>
          <a:xfrm>
            <a:off x="10481745" y="2828487"/>
            <a:ext cx="958096" cy="646331"/>
          </a:xfrm>
          <a:prstGeom prst="rect">
            <a:avLst/>
          </a:prstGeom>
          <a:noFill/>
        </p:spPr>
        <p:txBody>
          <a:bodyPr wrap="square" lIns="108000" rIns="108000" rtlCol="0" anchor="ctr">
            <a:spAutoFit/>
          </a:bodyPr>
          <a:lstStyle/>
          <a:p>
            <a:pPr algn="r" rtl="1"/>
            <a:r>
              <a:rPr lang="en-US" altLang="ko-KR" sz="3600" b="1" dirty="0">
                <a:solidFill>
                  <a:srgbClr val="F86F5C"/>
                </a:solidFill>
                <a:cs typeface="B Nazanin" panose="00000400000000000000" pitchFamily="2" charset="-78"/>
              </a:rPr>
              <a:t>02</a:t>
            </a:r>
            <a:endParaRPr lang="ko-KR" altLang="en-US" sz="3600" b="1" dirty="0">
              <a:solidFill>
                <a:srgbClr val="F86F5C"/>
              </a:solidFill>
              <a:cs typeface="B Nazanin" panose="00000400000000000000" pitchFamily="2" charset="-78"/>
            </a:endParaRPr>
          </a:p>
        </p:txBody>
      </p:sp>
      <p:sp>
        <p:nvSpPr>
          <p:cNvPr id="31" name="TextBox 30">
            <a:extLst>
              <a:ext uri="{FF2B5EF4-FFF2-40B4-BE49-F238E27FC236}">
                <a16:creationId xmlns:a16="http://schemas.microsoft.com/office/drawing/2014/main" id="{5047AA3C-D7A9-417B-9843-A86F77CCD3B5}"/>
              </a:ext>
            </a:extLst>
          </p:cNvPr>
          <p:cNvSpPr txBox="1"/>
          <p:nvPr/>
        </p:nvSpPr>
        <p:spPr>
          <a:xfrm>
            <a:off x="5057067" y="3521047"/>
            <a:ext cx="5527114" cy="289951"/>
          </a:xfrm>
          <a:prstGeom prst="rect">
            <a:avLst/>
          </a:prstGeom>
          <a:noFill/>
        </p:spPr>
        <p:txBody>
          <a:bodyPr wrap="square" rtlCol="0" anchor="ctr">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2" name="TextBox 31">
            <a:extLst>
              <a:ext uri="{FF2B5EF4-FFF2-40B4-BE49-F238E27FC236}">
                <a16:creationId xmlns:a16="http://schemas.microsoft.com/office/drawing/2014/main" id="{163675F2-9A72-4B96-9291-9F0BED2AF5D7}"/>
              </a:ext>
            </a:extLst>
          </p:cNvPr>
          <p:cNvSpPr txBox="1"/>
          <p:nvPr/>
        </p:nvSpPr>
        <p:spPr>
          <a:xfrm>
            <a:off x="4847000" y="2940165"/>
            <a:ext cx="5737181" cy="432792"/>
          </a:xfrm>
          <a:prstGeom prst="roundRect">
            <a:avLst>
              <a:gd name="adj" fmla="val 50000"/>
            </a:avLst>
          </a:prstGeom>
          <a:solidFill>
            <a:srgbClr val="374562"/>
          </a:solidFill>
        </p:spPr>
        <p:txBody>
          <a:bodyPr wrap="square" lIns="274320" rtlCol="0" anchor="ctr">
            <a:spAutoFit/>
          </a:bodyPr>
          <a:lstStyle/>
          <a:p>
            <a:pPr algn="r" rtl="1"/>
            <a:r>
              <a:rPr lang="fa-IR" altLang="ko-KR" sz="1400" b="1" dirty="0">
                <a:solidFill>
                  <a:schemeClr val="bg1"/>
                </a:solidFill>
                <a:cs typeface="B Nazanin" panose="00000400000000000000" pitchFamily="2" charset="-78"/>
              </a:rPr>
              <a:t>محتویات عنوان</a:t>
            </a:r>
            <a:endParaRPr lang="ko-KR" altLang="en-US" sz="1400" b="1" dirty="0">
              <a:solidFill>
                <a:schemeClr val="bg1"/>
              </a:solidFill>
              <a:cs typeface="B Nazanin" panose="00000400000000000000" pitchFamily="2" charset="-78"/>
            </a:endParaRPr>
          </a:p>
        </p:txBody>
      </p:sp>
      <p:sp>
        <p:nvSpPr>
          <p:cNvPr id="34" name="TextBox 33">
            <a:extLst>
              <a:ext uri="{FF2B5EF4-FFF2-40B4-BE49-F238E27FC236}">
                <a16:creationId xmlns:a16="http://schemas.microsoft.com/office/drawing/2014/main" id="{9DC92E20-0B25-47A5-9ABF-8CBCF8F31CF5}"/>
              </a:ext>
            </a:extLst>
          </p:cNvPr>
          <p:cNvSpPr txBox="1"/>
          <p:nvPr/>
        </p:nvSpPr>
        <p:spPr>
          <a:xfrm>
            <a:off x="10481745" y="4032537"/>
            <a:ext cx="958096" cy="646331"/>
          </a:xfrm>
          <a:prstGeom prst="rect">
            <a:avLst/>
          </a:prstGeom>
          <a:noFill/>
        </p:spPr>
        <p:txBody>
          <a:bodyPr wrap="square" lIns="108000" rIns="108000" rtlCol="0" anchor="ctr">
            <a:spAutoFit/>
          </a:bodyPr>
          <a:lstStyle/>
          <a:p>
            <a:pPr algn="r" rtl="1"/>
            <a:r>
              <a:rPr lang="en-US" altLang="ko-KR" sz="3600" b="1" dirty="0">
                <a:solidFill>
                  <a:srgbClr val="374562"/>
                </a:solidFill>
                <a:cs typeface="B Nazanin" panose="00000400000000000000" pitchFamily="2" charset="-78"/>
              </a:rPr>
              <a:t>03</a:t>
            </a:r>
            <a:endParaRPr lang="ko-KR" altLang="en-US" sz="3600" b="1" dirty="0">
              <a:solidFill>
                <a:srgbClr val="374562"/>
              </a:solidFill>
              <a:cs typeface="B Nazanin" panose="00000400000000000000" pitchFamily="2" charset="-78"/>
            </a:endParaRPr>
          </a:p>
        </p:txBody>
      </p:sp>
      <p:sp>
        <p:nvSpPr>
          <p:cNvPr id="36" name="TextBox 35">
            <a:extLst>
              <a:ext uri="{FF2B5EF4-FFF2-40B4-BE49-F238E27FC236}">
                <a16:creationId xmlns:a16="http://schemas.microsoft.com/office/drawing/2014/main" id="{B939549C-B0C1-4F98-A44B-8A7A73279643}"/>
              </a:ext>
            </a:extLst>
          </p:cNvPr>
          <p:cNvSpPr txBox="1"/>
          <p:nvPr/>
        </p:nvSpPr>
        <p:spPr>
          <a:xfrm>
            <a:off x="5057067" y="4725097"/>
            <a:ext cx="5527114" cy="289951"/>
          </a:xfrm>
          <a:prstGeom prst="rect">
            <a:avLst/>
          </a:prstGeom>
          <a:noFill/>
        </p:spPr>
        <p:txBody>
          <a:bodyPr wrap="square" rtlCol="0" anchor="ctr">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7" name="TextBox 36">
            <a:extLst>
              <a:ext uri="{FF2B5EF4-FFF2-40B4-BE49-F238E27FC236}">
                <a16:creationId xmlns:a16="http://schemas.microsoft.com/office/drawing/2014/main" id="{FB2A0BE8-4E1C-478F-AE7B-D913C667D3CA}"/>
              </a:ext>
            </a:extLst>
          </p:cNvPr>
          <p:cNvSpPr txBox="1"/>
          <p:nvPr/>
        </p:nvSpPr>
        <p:spPr>
          <a:xfrm>
            <a:off x="4847000" y="4144215"/>
            <a:ext cx="5737181" cy="432792"/>
          </a:xfrm>
          <a:prstGeom prst="roundRect">
            <a:avLst>
              <a:gd name="adj" fmla="val 50000"/>
            </a:avLst>
          </a:prstGeom>
          <a:solidFill>
            <a:srgbClr val="F86F5C"/>
          </a:solidFill>
        </p:spPr>
        <p:txBody>
          <a:bodyPr wrap="square" lIns="274320" rtlCol="0" anchor="ctr">
            <a:spAutoFit/>
          </a:bodyPr>
          <a:lstStyle/>
          <a:p>
            <a:pPr algn="r" rtl="1"/>
            <a:r>
              <a:rPr lang="fa-IR" altLang="ko-KR" sz="1400" b="1" dirty="0">
                <a:solidFill>
                  <a:schemeClr val="bg1"/>
                </a:solidFill>
                <a:cs typeface="B Nazanin" panose="00000400000000000000" pitchFamily="2" charset="-78"/>
              </a:rPr>
              <a:t>محتویات عنوان</a:t>
            </a:r>
            <a:endParaRPr lang="ko-KR" altLang="en-US" sz="1400" b="1" dirty="0">
              <a:solidFill>
                <a:schemeClr val="bg1"/>
              </a:solidFill>
              <a:cs typeface="B Nazanin" panose="00000400000000000000" pitchFamily="2" charset="-78"/>
            </a:endParaRPr>
          </a:p>
        </p:txBody>
      </p:sp>
      <p:sp>
        <p:nvSpPr>
          <p:cNvPr id="39" name="TextBox 38">
            <a:extLst>
              <a:ext uri="{FF2B5EF4-FFF2-40B4-BE49-F238E27FC236}">
                <a16:creationId xmlns:a16="http://schemas.microsoft.com/office/drawing/2014/main" id="{A775E27B-4D35-43D7-8422-85D445BDB7E1}"/>
              </a:ext>
            </a:extLst>
          </p:cNvPr>
          <p:cNvSpPr txBox="1"/>
          <p:nvPr/>
        </p:nvSpPr>
        <p:spPr>
          <a:xfrm>
            <a:off x="10481745" y="5236587"/>
            <a:ext cx="958096" cy="646331"/>
          </a:xfrm>
          <a:prstGeom prst="rect">
            <a:avLst/>
          </a:prstGeom>
          <a:noFill/>
        </p:spPr>
        <p:txBody>
          <a:bodyPr wrap="square" lIns="108000" rIns="108000" rtlCol="0" anchor="ctr">
            <a:spAutoFit/>
          </a:bodyPr>
          <a:lstStyle/>
          <a:p>
            <a:pPr algn="r" rtl="1"/>
            <a:r>
              <a:rPr lang="en-US" altLang="ko-KR" sz="3600" b="1" dirty="0">
                <a:solidFill>
                  <a:srgbClr val="F86F5C"/>
                </a:solidFill>
                <a:cs typeface="B Nazanin" panose="00000400000000000000" pitchFamily="2" charset="-78"/>
              </a:rPr>
              <a:t>04</a:t>
            </a:r>
            <a:endParaRPr lang="ko-KR" altLang="en-US" sz="3600" b="1" dirty="0">
              <a:solidFill>
                <a:srgbClr val="F86F5C"/>
              </a:solidFill>
              <a:cs typeface="B Nazanin" panose="00000400000000000000" pitchFamily="2" charset="-78"/>
            </a:endParaRPr>
          </a:p>
        </p:txBody>
      </p:sp>
      <p:sp>
        <p:nvSpPr>
          <p:cNvPr id="41" name="TextBox 40">
            <a:extLst>
              <a:ext uri="{FF2B5EF4-FFF2-40B4-BE49-F238E27FC236}">
                <a16:creationId xmlns:a16="http://schemas.microsoft.com/office/drawing/2014/main" id="{FA086495-D0E6-4EDF-B0A3-3E7C7F8378EA}"/>
              </a:ext>
            </a:extLst>
          </p:cNvPr>
          <p:cNvSpPr txBox="1"/>
          <p:nvPr/>
        </p:nvSpPr>
        <p:spPr>
          <a:xfrm>
            <a:off x="5057067" y="5929147"/>
            <a:ext cx="5527114" cy="289951"/>
          </a:xfrm>
          <a:prstGeom prst="rect">
            <a:avLst/>
          </a:prstGeom>
          <a:noFill/>
        </p:spPr>
        <p:txBody>
          <a:bodyPr wrap="square" rtlCol="0" anchor="ctr">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2" name="TextBox 41">
            <a:extLst>
              <a:ext uri="{FF2B5EF4-FFF2-40B4-BE49-F238E27FC236}">
                <a16:creationId xmlns:a16="http://schemas.microsoft.com/office/drawing/2014/main" id="{04AE23BF-9144-41BB-82CF-6D901195B783}"/>
              </a:ext>
            </a:extLst>
          </p:cNvPr>
          <p:cNvSpPr txBox="1"/>
          <p:nvPr/>
        </p:nvSpPr>
        <p:spPr>
          <a:xfrm>
            <a:off x="4847000" y="5348265"/>
            <a:ext cx="5737181" cy="432792"/>
          </a:xfrm>
          <a:prstGeom prst="roundRect">
            <a:avLst>
              <a:gd name="adj" fmla="val 50000"/>
            </a:avLst>
          </a:prstGeom>
          <a:solidFill>
            <a:srgbClr val="374562"/>
          </a:solidFill>
        </p:spPr>
        <p:txBody>
          <a:bodyPr wrap="square" lIns="274320" rtlCol="0" anchor="ctr">
            <a:spAutoFit/>
          </a:bodyPr>
          <a:lstStyle/>
          <a:p>
            <a:pPr algn="r" rtl="1"/>
            <a:r>
              <a:rPr lang="fa-IR" altLang="ko-KR" sz="1400" b="1" dirty="0">
                <a:solidFill>
                  <a:schemeClr val="bg1"/>
                </a:solidFill>
                <a:cs typeface="B Nazanin" panose="00000400000000000000" pitchFamily="2" charset="-78"/>
              </a:rPr>
              <a:t>محتویات عنوان</a:t>
            </a:r>
            <a:endParaRPr lang="ko-KR" altLang="en-US" sz="1400" b="1" dirty="0">
              <a:solidFill>
                <a:schemeClr val="bg1"/>
              </a:solidFill>
              <a:cs typeface="B Nazanin" panose="00000400000000000000" pitchFamily="2" charset="-78"/>
            </a:endParaRPr>
          </a:p>
        </p:txBody>
      </p:sp>
      <p:grpSp>
        <p:nvGrpSpPr>
          <p:cNvPr id="2" name="Grupo 1">
            <a:extLst>
              <a:ext uri="{FF2B5EF4-FFF2-40B4-BE49-F238E27FC236}">
                <a16:creationId xmlns:a16="http://schemas.microsoft.com/office/drawing/2014/main" id="{FE091781-7BE4-A830-34F5-2ACBFFF2D111}"/>
              </a:ext>
            </a:extLst>
          </p:cNvPr>
          <p:cNvGrpSpPr/>
          <p:nvPr/>
        </p:nvGrpSpPr>
        <p:grpSpPr>
          <a:xfrm>
            <a:off x="285750" y="1370013"/>
            <a:ext cx="3273425" cy="4154488"/>
            <a:chOff x="285750" y="1370013"/>
            <a:chExt cx="3273425" cy="4154488"/>
          </a:xfrm>
        </p:grpSpPr>
        <p:sp>
          <p:nvSpPr>
            <p:cNvPr id="6" name="Freeform 5">
              <a:extLst>
                <a:ext uri="{FF2B5EF4-FFF2-40B4-BE49-F238E27FC236}">
                  <a16:creationId xmlns:a16="http://schemas.microsoft.com/office/drawing/2014/main" id="{81053557-A2C3-47C5-94F2-E6FFFAB7F552}"/>
                </a:ext>
              </a:extLst>
            </p:cNvPr>
            <p:cNvSpPr>
              <a:spLocks/>
            </p:cNvSpPr>
            <p:nvPr/>
          </p:nvSpPr>
          <p:spPr bwMode="auto">
            <a:xfrm>
              <a:off x="285750" y="2259013"/>
              <a:ext cx="1974850" cy="3265488"/>
            </a:xfrm>
            <a:custGeom>
              <a:avLst/>
              <a:gdLst>
                <a:gd name="T0" fmla="*/ 414 w 613"/>
                <a:gd name="T1" fmla="*/ 32 h 1014"/>
                <a:gd name="T2" fmla="*/ 401 w 613"/>
                <a:gd name="T3" fmla="*/ 74 h 1014"/>
                <a:gd name="T4" fmla="*/ 384 w 613"/>
                <a:gd name="T5" fmla="*/ 364 h 1014"/>
                <a:gd name="T6" fmla="*/ 395 w 613"/>
                <a:gd name="T7" fmla="*/ 388 h 1014"/>
                <a:gd name="T8" fmla="*/ 406 w 613"/>
                <a:gd name="T9" fmla="*/ 362 h 1014"/>
                <a:gd name="T10" fmla="*/ 437 w 613"/>
                <a:gd name="T11" fmla="*/ 57 h 1014"/>
                <a:gd name="T12" fmla="*/ 521 w 613"/>
                <a:gd name="T13" fmla="*/ 92 h 1014"/>
                <a:gd name="T14" fmla="*/ 576 w 613"/>
                <a:gd name="T15" fmla="*/ 349 h 1014"/>
                <a:gd name="T16" fmla="*/ 454 w 613"/>
                <a:gd name="T17" fmla="*/ 459 h 1014"/>
                <a:gd name="T18" fmla="*/ 450 w 613"/>
                <a:gd name="T19" fmla="*/ 427 h 1014"/>
                <a:gd name="T20" fmla="*/ 504 w 613"/>
                <a:gd name="T21" fmla="*/ 322 h 1014"/>
                <a:gd name="T22" fmla="*/ 481 w 613"/>
                <a:gd name="T23" fmla="*/ 201 h 1014"/>
                <a:gd name="T24" fmla="*/ 450 w 613"/>
                <a:gd name="T25" fmla="*/ 201 h 1014"/>
                <a:gd name="T26" fmla="*/ 444 w 613"/>
                <a:gd name="T27" fmla="*/ 798 h 1014"/>
                <a:gd name="T28" fmla="*/ 420 w 613"/>
                <a:gd name="T29" fmla="*/ 1011 h 1014"/>
                <a:gd name="T30" fmla="*/ 347 w 613"/>
                <a:gd name="T31" fmla="*/ 991 h 1014"/>
                <a:gd name="T32" fmla="*/ 347 w 613"/>
                <a:gd name="T33" fmla="*/ 543 h 1014"/>
                <a:gd name="T34" fmla="*/ 283 w 613"/>
                <a:gd name="T35" fmla="*/ 506 h 1014"/>
                <a:gd name="T36" fmla="*/ 261 w 613"/>
                <a:gd name="T37" fmla="*/ 986 h 1014"/>
                <a:gd name="T38" fmla="*/ 187 w 613"/>
                <a:gd name="T39" fmla="*/ 1011 h 1014"/>
                <a:gd name="T40" fmla="*/ 166 w 613"/>
                <a:gd name="T41" fmla="*/ 925 h 1014"/>
                <a:gd name="T42" fmla="*/ 158 w 613"/>
                <a:gd name="T43" fmla="*/ 200 h 1014"/>
                <a:gd name="T44" fmla="*/ 87 w 613"/>
                <a:gd name="T45" fmla="*/ 279 h 1014"/>
                <a:gd name="T46" fmla="*/ 148 w 613"/>
                <a:gd name="T47" fmla="*/ 362 h 1014"/>
                <a:gd name="T48" fmla="*/ 159 w 613"/>
                <a:gd name="T49" fmla="*/ 448 h 1014"/>
                <a:gd name="T50" fmla="*/ 24 w 613"/>
                <a:gd name="T51" fmla="*/ 338 h 1014"/>
                <a:gd name="T52" fmla="*/ 83 w 613"/>
                <a:gd name="T53" fmla="*/ 100 h 1014"/>
                <a:gd name="T54" fmla="*/ 172 w 613"/>
                <a:gd name="T55" fmla="*/ 56 h 1014"/>
                <a:gd name="T56" fmla="*/ 204 w 613"/>
                <a:gd name="T57" fmla="*/ 363 h 1014"/>
                <a:gd name="T58" fmla="*/ 216 w 613"/>
                <a:gd name="T59" fmla="*/ 388 h 1014"/>
                <a:gd name="T60" fmla="*/ 226 w 613"/>
                <a:gd name="T61" fmla="*/ 362 h 1014"/>
                <a:gd name="T62" fmla="*/ 197 w 613"/>
                <a:gd name="T63" fmla="*/ 53 h 1014"/>
                <a:gd name="T64" fmla="*/ 227 w 613"/>
                <a:gd name="T65" fmla="*/ 10 h 1014"/>
                <a:gd name="T66" fmla="*/ 240 w 613"/>
                <a:gd name="T67" fmla="*/ 1 h 1014"/>
                <a:gd name="T68" fmla="*/ 320 w 613"/>
                <a:gd name="T69" fmla="*/ 113 h 1014"/>
                <a:gd name="T70" fmla="*/ 373 w 613"/>
                <a:gd name="T7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3" h="1014">
                  <a:moveTo>
                    <a:pt x="373" y="0"/>
                  </a:moveTo>
                  <a:cubicBezTo>
                    <a:pt x="384" y="13"/>
                    <a:pt x="394" y="29"/>
                    <a:pt x="414" y="32"/>
                  </a:cubicBezTo>
                  <a:cubicBezTo>
                    <a:pt x="422" y="33"/>
                    <a:pt x="420" y="39"/>
                    <a:pt x="417" y="44"/>
                  </a:cubicBezTo>
                  <a:cubicBezTo>
                    <a:pt x="412" y="54"/>
                    <a:pt x="406" y="64"/>
                    <a:pt x="401" y="74"/>
                  </a:cubicBezTo>
                  <a:cubicBezTo>
                    <a:pt x="391" y="94"/>
                    <a:pt x="383" y="115"/>
                    <a:pt x="383" y="139"/>
                  </a:cubicBezTo>
                  <a:cubicBezTo>
                    <a:pt x="384" y="214"/>
                    <a:pt x="384" y="289"/>
                    <a:pt x="384" y="364"/>
                  </a:cubicBezTo>
                  <a:cubicBezTo>
                    <a:pt x="384" y="370"/>
                    <a:pt x="384" y="375"/>
                    <a:pt x="385" y="380"/>
                  </a:cubicBezTo>
                  <a:cubicBezTo>
                    <a:pt x="386" y="386"/>
                    <a:pt x="390" y="388"/>
                    <a:pt x="395" y="388"/>
                  </a:cubicBezTo>
                  <a:cubicBezTo>
                    <a:pt x="400" y="388"/>
                    <a:pt x="405" y="386"/>
                    <a:pt x="405" y="380"/>
                  </a:cubicBezTo>
                  <a:cubicBezTo>
                    <a:pt x="406" y="374"/>
                    <a:pt x="406" y="368"/>
                    <a:pt x="406" y="362"/>
                  </a:cubicBezTo>
                  <a:cubicBezTo>
                    <a:pt x="406" y="290"/>
                    <a:pt x="407" y="218"/>
                    <a:pt x="406" y="146"/>
                  </a:cubicBezTo>
                  <a:cubicBezTo>
                    <a:pt x="405" y="112"/>
                    <a:pt x="419" y="84"/>
                    <a:pt x="437" y="57"/>
                  </a:cubicBezTo>
                  <a:cubicBezTo>
                    <a:pt x="448" y="41"/>
                    <a:pt x="476" y="42"/>
                    <a:pt x="496" y="59"/>
                  </a:cubicBezTo>
                  <a:cubicBezTo>
                    <a:pt x="507" y="68"/>
                    <a:pt x="515" y="80"/>
                    <a:pt x="521" y="92"/>
                  </a:cubicBezTo>
                  <a:cubicBezTo>
                    <a:pt x="547" y="144"/>
                    <a:pt x="572" y="196"/>
                    <a:pt x="596" y="249"/>
                  </a:cubicBezTo>
                  <a:cubicBezTo>
                    <a:pt x="613" y="285"/>
                    <a:pt x="603" y="320"/>
                    <a:pt x="576" y="349"/>
                  </a:cubicBezTo>
                  <a:cubicBezTo>
                    <a:pt x="541" y="385"/>
                    <a:pt x="505" y="419"/>
                    <a:pt x="467" y="452"/>
                  </a:cubicBezTo>
                  <a:cubicBezTo>
                    <a:pt x="463" y="456"/>
                    <a:pt x="460" y="462"/>
                    <a:pt x="454" y="459"/>
                  </a:cubicBezTo>
                  <a:cubicBezTo>
                    <a:pt x="448" y="457"/>
                    <a:pt x="450" y="450"/>
                    <a:pt x="450" y="445"/>
                  </a:cubicBezTo>
                  <a:cubicBezTo>
                    <a:pt x="450" y="439"/>
                    <a:pt x="451" y="433"/>
                    <a:pt x="450" y="427"/>
                  </a:cubicBezTo>
                  <a:cubicBezTo>
                    <a:pt x="441" y="383"/>
                    <a:pt x="462" y="352"/>
                    <a:pt x="496" y="328"/>
                  </a:cubicBezTo>
                  <a:cubicBezTo>
                    <a:pt x="499" y="327"/>
                    <a:pt x="502" y="325"/>
                    <a:pt x="504" y="322"/>
                  </a:cubicBezTo>
                  <a:cubicBezTo>
                    <a:pt x="529" y="300"/>
                    <a:pt x="530" y="295"/>
                    <a:pt x="514" y="265"/>
                  </a:cubicBezTo>
                  <a:cubicBezTo>
                    <a:pt x="503" y="243"/>
                    <a:pt x="492" y="222"/>
                    <a:pt x="481" y="201"/>
                  </a:cubicBezTo>
                  <a:cubicBezTo>
                    <a:pt x="478" y="195"/>
                    <a:pt x="476" y="188"/>
                    <a:pt x="468" y="188"/>
                  </a:cubicBezTo>
                  <a:cubicBezTo>
                    <a:pt x="459" y="188"/>
                    <a:pt x="454" y="194"/>
                    <a:pt x="450" y="201"/>
                  </a:cubicBezTo>
                  <a:cubicBezTo>
                    <a:pt x="442" y="215"/>
                    <a:pt x="444" y="230"/>
                    <a:pt x="444" y="245"/>
                  </a:cubicBezTo>
                  <a:cubicBezTo>
                    <a:pt x="444" y="429"/>
                    <a:pt x="444" y="614"/>
                    <a:pt x="444" y="798"/>
                  </a:cubicBezTo>
                  <a:cubicBezTo>
                    <a:pt x="444" y="862"/>
                    <a:pt x="443" y="925"/>
                    <a:pt x="444" y="988"/>
                  </a:cubicBezTo>
                  <a:cubicBezTo>
                    <a:pt x="444" y="1007"/>
                    <a:pt x="440" y="1014"/>
                    <a:pt x="420" y="1011"/>
                  </a:cubicBezTo>
                  <a:cubicBezTo>
                    <a:pt x="402" y="1009"/>
                    <a:pt x="384" y="1009"/>
                    <a:pt x="366" y="1011"/>
                  </a:cubicBezTo>
                  <a:cubicBezTo>
                    <a:pt x="351" y="1011"/>
                    <a:pt x="346" y="1005"/>
                    <a:pt x="347" y="991"/>
                  </a:cubicBezTo>
                  <a:cubicBezTo>
                    <a:pt x="347" y="954"/>
                    <a:pt x="347" y="916"/>
                    <a:pt x="347" y="879"/>
                  </a:cubicBezTo>
                  <a:cubicBezTo>
                    <a:pt x="347" y="767"/>
                    <a:pt x="347" y="655"/>
                    <a:pt x="347" y="543"/>
                  </a:cubicBezTo>
                  <a:cubicBezTo>
                    <a:pt x="347" y="513"/>
                    <a:pt x="337" y="503"/>
                    <a:pt x="307" y="502"/>
                  </a:cubicBezTo>
                  <a:cubicBezTo>
                    <a:pt x="299" y="502"/>
                    <a:pt x="291" y="504"/>
                    <a:pt x="283" y="506"/>
                  </a:cubicBezTo>
                  <a:cubicBezTo>
                    <a:pt x="267" y="509"/>
                    <a:pt x="260" y="518"/>
                    <a:pt x="260" y="536"/>
                  </a:cubicBezTo>
                  <a:cubicBezTo>
                    <a:pt x="261" y="686"/>
                    <a:pt x="260" y="836"/>
                    <a:pt x="261" y="986"/>
                  </a:cubicBezTo>
                  <a:cubicBezTo>
                    <a:pt x="261" y="1005"/>
                    <a:pt x="256" y="1013"/>
                    <a:pt x="237" y="1011"/>
                  </a:cubicBezTo>
                  <a:cubicBezTo>
                    <a:pt x="220" y="1009"/>
                    <a:pt x="203" y="1009"/>
                    <a:pt x="187" y="1011"/>
                  </a:cubicBezTo>
                  <a:cubicBezTo>
                    <a:pt x="169" y="1012"/>
                    <a:pt x="165" y="1005"/>
                    <a:pt x="166" y="989"/>
                  </a:cubicBezTo>
                  <a:cubicBezTo>
                    <a:pt x="167" y="968"/>
                    <a:pt x="166" y="946"/>
                    <a:pt x="166" y="925"/>
                  </a:cubicBezTo>
                  <a:cubicBezTo>
                    <a:pt x="166" y="698"/>
                    <a:pt x="166" y="472"/>
                    <a:pt x="166" y="245"/>
                  </a:cubicBezTo>
                  <a:cubicBezTo>
                    <a:pt x="166" y="230"/>
                    <a:pt x="165" y="214"/>
                    <a:pt x="158" y="200"/>
                  </a:cubicBezTo>
                  <a:cubicBezTo>
                    <a:pt x="150" y="186"/>
                    <a:pt x="136" y="185"/>
                    <a:pt x="128" y="199"/>
                  </a:cubicBezTo>
                  <a:cubicBezTo>
                    <a:pt x="114" y="225"/>
                    <a:pt x="100" y="252"/>
                    <a:pt x="87" y="279"/>
                  </a:cubicBezTo>
                  <a:cubicBezTo>
                    <a:pt x="81" y="291"/>
                    <a:pt x="84" y="302"/>
                    <a:pt x="94" y="311"/>
                  </a:cubicBezTo>
                  <a:cubicBezTo>
                    <a:pt x="112" y="328"/>
                    <a:pt x="130" y="345"/>
                    <a:pt x="148" y="362"/>
                  </a:cubicBezTo>
                  <a:cubicBezTo>
                    <a:pt x="156" y="369"/>
                    <a:pt x="160" y="377"/>
                    <a:pt x="160" y="388"/>
                  </a:cubicBezTo>
                  <a:cubicBezTo>
                    <a:pt x="159" y="408"/>
                    <a:pt x="160" y="428"/>
                    <a:pt x="159" y="448"/>
                  </a:cubicBezTo>
                  <a:cubicBezTo>
                    <a:pt x="159" y="459"/>
                    <a:pt x="154" y="462"/>
                    <a:pt x="144" y="454"/>
                  </a:cubicBezTo>
                  <a:cubicBezTo>
                    <a:pt x="102" y="418"/>
                    <a:pt x="60" y="381"/>
                    <a:pt x="24" y="338"/>
                  </a:cubicBezTo>
                  <a:cubicBezTo>
                    <a:pt x="0" y="308"/>
                    <a:pt x="0" y="274"/>
                    <a:pt x="15" y="240"/>
                  </a:cubicBezTo>
                  <a:cubicBezTo>
                    <a:pt x="37" y="193"/>
                    <a:pt x="60" y="146"/>
                    <a:pt x="83" y="100"/>
                  </a:cubicBezTo>
                  <a:cubicBezTo>
                    <a:pt x="95" y="75"/>
                    <a:pt x="111" y="53"/>
                    <a:pt x="141" y="46"/>
                  </a:cubicBezTo>
                  <a:cubicBezTo>
                    <a:pt x="155" y="43"/>
                    <a:pt x="165" y="44"/>
                    <a:pt x="172" y="56"/>
                  </a:cubicBezTo>
                  <a:cubicBezTo>
                    <a:pt x="191" y="85"/>
                    <a:pt x="205" y="115"/>
                    <a:pt x="204" y="151"/>
                  </a:cubicBezTo>
                  <a:cubicBezTo>
                    <a:pt x="203" y="221"/>
                    <a:pt x="204" y="292"/>
                    <a:pt x="204" y="363"/>
                  </a:cubicBezTo>
                  <a:cubicBezTo>
                    <a:pt x="204" y="369"/>
                    <a:pt x="204" y="375"/>
                    <a:pt x="205" y="381"/>
                  </a:cubicBezTo>
                  <a:cubicBezTo>
                    <a:pt x="206" y="386"/>
                    <a:pt x="210" y="388"/>
                    <a:pt x="216" y="388"/>
                  </a:cubicBezTo>
                  <a:cubicBezTo>
                    <a:pt x="221" y="388"/>
                    <a:pt x="225" y="385"/>
                    <a:pt x="226" y="380"/>
                  </a:cubicBezTo>
                  <a:cubicBezTo>
                    <a:pt x="226" y="374"/>
                    <a:pt x="226" y="368"/>
                    <a:pt x="226" y="362"/>
                  </a:cubicBezTo>
                  <a:cubicBezTo>
                    <a:pt x="227" y="295"/>
                    <a:pt x="225" y="227"/>
                    <a:pt x="227" y="160"/>
                  </a:cubicBezTo>
                  <a:cubicBezTo>
                    <a:pt x="228" y="121"/>
                    <a:pt x="220" y="85"/>
                    <a:pt x="197" y="53"/>
                  </a:cubicBezTo>
                  <a:cubicBezTo>
                    <a:pt x="186" y="38"/>
                    <a:pt x="190" y="30"/>
                    <a:pt x="207" y="27"/>
                  </a:cubicBezTo>
                  <a:cubicBezTo>
                    <a:pt x="217" y="25"/>
                    <a:pt x="223" y="19"/>
                    <a:pt x="227" y="10"/>
                  </a:cubicBezTo>
                  <a:cubicBezTo>
                    <a:pt x="229" y="4"/>
                    <a:pt x="232" y="0"/>
                    <a:pt x="238" y="0"/>
                  </a:cubicBezTo>
                  <a:cubicBezTo>
                    <a:pt x="239" y="0"/>
                    <a:pt x="239" y="1"/>
                    <a:pt x="240" y="1"/>
                  </a:cubicBezTo>
                  <a:cubicBezTo>
                    <a:pt x="257" y="51"/>
                    <a:pt x="281" y="97"/>
                    <a:pt x="304" y="147"/>
                  </a:cubicBezTo>
                  <a:cubicBezTo>
                    <a:pt x="311" y="133"/>
                    <a:pt x="316" y="123"/>
                    <a:pt x="320" y="113"/>
                  </a:cubicBezTo>
                  <a:cubicBezTo>
                    <a:pt x="335" y="76"/>
                    <a:pt x="357" y="42"/>
                    <a:pt x="367" y="4"/>
                  </a:cubicBezTo>
                  <a:cubicBezTo>
                    <a:pt x="369" y="2"/>
                    <a:pt x="371" y="1"/>
                    <a:pt x="373"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7" name="Freeform 6">
              <a:extLst>
                <a:ext uri="{FF2B5EF4-FFF2-40B4-BE49-F238E27FC236}">
                  <a16:creationId xmlns:a16="http://schemas.microsoft.com/office/drawing/2014/main" id="{125D17B9-A671-49A3-A917-84304A2BA2A3}"/>
                </a:ext>
              </a:extLst>
            </p:cNvPr>
            <p:cNvSpPr>
              <a:spLocks noEditPoints="1"/>
            </p:cNvSpPr>
            <p:nvPr/>
          </p:nvSpPr>
          <p:spPr bwMode="auto">
            <a:xfrm>
              <a:off x="1860550" y="4397375"/>
              <a:ext cx="1698625" cy="522288"/>
            </a:xfrm>
            <a:custGeom>
              <a:avLst/>
              <a:gdLst>
                <a:gd name="T0" fmla="*/ 264 w 527"/>
                <a:gd name="T1" fmla="*/ 161 h 162"/>
                <a:gd name="T2" fmla="*/ 26 w 527"/>
                <a:gd name="T3" fmla="*/ 162 h 162"/>
                <a:gd name="T4" fmla="*/ 1 w 527"/>
                <a:gd name="T5" fmla="*/ 137 h 162"/>
                <a:gd name="T6" fmla="*/ 1 w 527"/>
                <a:gd name="T7" fmla="*/ 75 h 162"/>
                <a:gd name="T8" fmla="*/ 73 w 527"/>
                <a:gd name="T9" fmla="*/ 1 h 162"/>
                <a:gd name="T10" fmla="*/ 450 w 527"/>
                <a:gd name="T11" fmla="*/ 1 h 162"/>
                <a:gd name="T12" fmla="*/ 524 w 527"/>
                <a:gd name="T13" fmla="*/ 69 h 162"/>
                <a:gd name="T14" fmla="*/ 525 w 527"/>
                <a:gd name="T15" fmla="*/ 141 h 162"/>
                <a:gd name="T16" fmla="*/ 502 w 527"/>
                <a:gd name="T17" fmla="*/ 162 h 162"/>
                <a:gd name="T18" fmla="*/ 264 w 527"/>
                <a:gd name="T19" fmla="*/ 161 h 162"/>
                <a:gd name="T20" fmla="*/ 264 w 527"/>
                <a:gd name="T21" fmla="*/ 161 h 162"/>
                <a:gd name="T22" fmla="*/ 26 w 527"/>
                <a:gd name="T23" fmla="*/ 63 h 162"/>
                <a:gd name="T24" fmla="*/ 109 w 527"/>
                <a:gd name="T25" fmla="*/ 20 h 162"/>
                <a:gd name="T26" fmla="*/ 26 w 527"/>
                <a:gd name="T27" fmla="*/ 63 h 162"/>
                <a:gd name="T28" fmla="*/ 501 w 527"/>
                <a:gd name="T29" fmla="*/ 63 h 162"/>
                <a:gd name="T30" fmla="*/ 420 w 527"/>
                <a:gd name="T31" fmla="*/ 21 h 162"/>
                <a:gd name="T32" fmla="*/ 501 w 527"/>
                <a:gd name="T33" fmla="*/ 6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7" h="162">
                  <a:moveTo>
                    <a:pt x="264" y="161"/>
                  </a:moveTo>
                  <a:cubicBezTo>
                    <a:pt x="185" y="161"/>
                    <a:pt x="106" y="161"/>
                    <a:pt x="26" y="162"/>
                  </a:cubicBezTo>
                  <a:cubicBezTo>
                    <a:pt x="8" y="162"/>
                    <a:pt x="0" y="156"/>
                    <a:pt x="1" y="137"/>
                  </a:cubicBezTo>
                  <a:cubicBezTo>
                    <a:pt x="2" y="116"/>
                    <a:pt x="1" y="95"/>
                    <a:pt x="1" y="75"/>
                  </a:cubicBezTo>
                  <a:cubicBezTo>
                    <a:pt x="3" y="32"/>
                    <a:pt x="30" y="2"/>
                    <a:pt x="73" y="1"/>
                  </a:cubicBezTo>
                  <a:cubicBezTo>
                    <a:pt x="198" y="0"/>
                    <a:pt x="324" y="0"/>
                    <a:pt x="450" y="1"/>
                  </a:cubicBezTo>
                  <a:cubicBezTo>
                    <a:pt x="493" y="2"/>
                    <a:pt x="517" y="26"/>
                    <a:pt x="524" y="69"/>
                  </a:cubicBezTo>
                  <a:cubicBezTo>
                    <a:pt x="527" y="93"/>
                    <a:pt x="525" y="117"/>
                    <a:pt x="525" y="141"/>
                  </a:cubicBezTo>
                  <a:cubicBezTo>
                    <a:pt x="525" y="157"/>
                    <a:pt x="518" y="162"/>
                    <a:pt x="502" y="162"/>
                  </a:cubicBezTo>
                  <a:cubicBezTo>
                    <a:pt x="423" y="161"/>
                    <a:pt x="343" y="161"/>
                    <a:pt x="264" y="161"/>
                  </a:cubicBezTo>
                  <a:cubicBezTo>
                    <a:pt x="264" y="161"/>
                    <a:pt x="264" y="161"/>
                    <a:pt x="264" y="161"/>
                  </a:cubicBezTo>
                  <a:close/>
                  <a:moveTo>
                    <a:pt x="26" y="63"/>
                  </a:moveTo>
                  <a:cubicBezTo>
                    <a:pt x="52" y="44"/>
                    <a:pt x="80" y="33"/>
                    <a:pt x="109" y="20"/>
                  </a:cubicBezTo>
                  <a:cubicBezTo>
                    <a:pt x="57" y="12"/>
                    <a:pt x="28" y="26"/>
                    <a:pt x="26" y="63"/>
                  </a:cubicBezTo>
                  <a:close/>
                  <a:moveTo>
                    <a:pt x="501" y="63"/>
                  </a:moveTo>
                  <a:cubicBezTo>
                    <a:pt x="503" y="29"/>
                    <a:pt x="462" y="8"/>
                    <a:pt x="420" y="21"/>
                  </a:cubicBezTo>
                  <a:cubicBezTo>
                    <a:pt x="449" y="32"/>
                    <a:pt x="476" y="45"/>
                    <a:pt x="501" y="6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8" name="Freeform 7">
              <a:extLst>
                <a:ext uri="{FF2B5EF4-FFF2-40B4-BE49-F238E27FC236}">
                  <a16:creationId xmlns:a16="http://schemas.microsoft.com/office/drawing/2014/main" id="{4C72F0E2-BC77-439A-B15F-2D3169F912B7}"/>
                </a:ext>
              </a:extLst>
            </p:cNvPr>
            <p:cNvSpPr>
              <a:spLocks/>
            </p:cNvSpPr>
            <p:nvPr/>
          </p:nvSpPr>
          <p:spPr bwMode="auto">
            <a:xfrm>
              <a:off x="1938338" y="4897438"/>
              <a:ext cx="1533525" cy="617538"/>
            </a:xfrm>
            <a:custGeom>
              <a:avLst/>
              <a:gdLst>
                <a:gd name="T0" fmla="*/ 239 w 476"/>
                <a:gd name="T1" fmla="*/ 192 h 192"/>
                <a:gd name="T2" fmla="*/ 77 w 476"/>
                <a:gd name="T3" fmla="*/ 192 h 192"/>
                <a:gd name="T4" fmla="*/ 2 w 476"/>
                <a:gd name="T5" fmla="*/ 123 h 192"/>
                <a:gd name="T6" fmla="*/ 1 w 476"/>
                <a:gd name="T7" fmla="*/ 31 h 192"/>
                <a:gd name="T8" fmla="*/ 18 w 476"/>
                <a:gd name="T9" fmla="*/ 14 h 192"/>
                <a:gd name="T10" fmla="*/ 64 w 476"/>
                <a:gd name="T11" fmla="*/ 15 h 192"/>
                <a:gd name="T12" fmla="*/ 75 w 476"/>
                <a:gd name="T13" fmla="*/ 29 h 192"/>
                <a:gd name="T14" fmla="*/ 75 w 476"/>
                <a:gd name="T15" fmla="*/ 83 h 192"/>
                <a:gd name="T16" fmla="*/ 93 w 476"/>
                <a:gd name="T17" fmla="*/ 101 h 192"/>
                <a:gd name="T18" fmla="*/ 141 w 476"/>
                <a:gd name="T19" fmla="*/ 101 h 192"/>
                <a:gd name="T20" fmla="*/ 158 w 476"/>
                <a:gd name="T21" fmla="*/ 84 h 192"/>
                <a:gd name="T22" fmla="*/ 158 w 476"/>
                <a:gd name="T23" fmla="*/ 32 h 192"/>
                <a:gd name="T24" fmla="*/ 175 w 476"/>
                <a:gd name="T25" fmla="*/ 14 h 192"/>
                <a:gd name="T26" fmla="*/ 301 w 476"/>
                <a:gd name="T27" fmla="*/ 14 h 192"/>
                <a:gd name="T28" fmla="*/ 319 w 476"/>
                <a:gd name="T29" fmla="*/ 32 h 192"/>
                <a:gd name="T30" fmla="*/ 319 w 476"/>
                <a:gd name="T31" fmla="*/ 82 h 192"/>
                <a:gd name="T32" fmla="*/ 336 w 476"/>
                <a:gd name="T33" fmla="*/ 101 h 192"/>
                <a:gd name="T34" fmla="*/ 386 w 476"/>
                <a:gd name="T35" fmla="*/ 101 h 192"/>
                <a:gd name="T36" fmla="*/ 402 w 476"/>
                <a:gd name="T37" fmla="*/ 84 h 192"/>
                <a:gd name="T38" fmla="*/ 402 w 476"/>
                <a:gd name="T39" fmla="*/ 44 h 192"/>
                <a:gd name="T40" fmla="*/ 403 w 476"/>
                <a:gd name="T41" fmla="*/ 30 h 192"/>
                <a:gd name="T42" fmla="*/ 453 w 476"/>
                <a:gd name="T43" fmla="*/ 14 h 192"/>
                <a:gd name="T44" fmla="*/ 475 w 476"/>
                <a:gd name="T45" fmla="*/ 32 h 192"/>
                <a:gd name="T46" fmla="*/ 475 w 476"/>
                <a:gd name="T47" fmla="*/ 128 h 192"/>
                <a:gd name="T48" fmla="*/ 407 w 476"/>
                <a:gd name="T49" fmla="*/ 191 h 192"/>
                <a:gd name="T50" fmla="*/ 239 w 476"/>
                <a:gd name="T51" fmla="*/ 191 h 192"/>
                <a:gd name="T52" fmla="*/ 239 w 476"/>
                <a:gd name="T5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6" h="192">
                  <a:moveTo>
                    <a:pt x="239" y="192"/>
                  </a:moveTo>
                  <a:cubicBezTo>
                    <a:pt x="185" y="192"/>
                    <a:pt x="131" y="192"/>
                    <a:pt x="77" y="192"/>
                  </a:cubicBezTo>
                  <a:cubicBezTo>
                    <a:pt x="31" y="192"/>
                    <a:pt x="5" y="169"/>
                    <a:pt x="2" y="123"/>
                  </a:cubicBezTo>
                  <a:cubicBezTo>
                    <a:pt x="0" y="92"/>
                    <a:pt x="2" y="61"/>
                    <a:pt x="1" y="31"/>
                  </a:cubicBezTo>
                  <a:cubicBezTo>
                    <a:pt x="1" y="19"/>
                    <a:pt x="6" y="14"/>
                    <a:pt x="18" y="14"/>
                  </a:cubicBezTo>
                  <a:cubicBezTo>
                    <a:pt x="33" y="14"/>
                    <a:pt x="48" y="15"/>
                    <a:pt x="64" y="15"/>
                  </a:cubicBezTo>
                  <a:cubicBezTo>
                    <a:pt x="74" y="15"/>
                    <a:pt x="75" y="21"/>
                    <a:pt x="75" y="29"/>
                  </a:cubicBezTo>
                  <a:cubicBezTo>
                    <a:pt x="75" y="47"/>
                    <a:pt x="76" y="65"/>
                    <a:pt x="75" y="83"/>
                  </a:cubicBezTo>
                  <a:cubicBezTo>
                    <a:pt x="75" y="96"/>
                    <a:pt x="80" y="101"/>
                    <a:pt x="93" y="101"/>
                  </a:cubicBezTo>
                  <a:cubicBezTo>
                    <a:pt x="109" y="100"/>
                    <a:pt x="125" y="100"/>
                    <a:pt x="141" y="101"/>
                  </a:cubicBezTo>
                  <a:cubicBezTo>
                    <a:pt x="153" y="101"/>
                    <a:pt x="158" y="96"/>
                    <a:pt x="158" y="84"/>
                  </a:cubicBezTo>
                  <a:cubicBezTo>
                    <a:pt x="157" y="67"/>
                    <a:pt x="158" y="49"/>
                    <a:pt x="158" y="32"/>
                  </a:cubicBezTo>
                  <a:cubicBezTo>
                    <a:pt x="157" y="19"/>
                    <a:pt x="163" y="14"/>
                    <a:pt x="175" y="14"/>
                  </a:cubicBezTo>
                  <a:cubicBezTo>
                    <a:pt x="217" y="14"/>
                    <a:pt x="259" y="14"/>
                    <a:pt x="301" y="14"/>
                  </a:cubicBezTo>
                  <a:cubicBezTo>
                    <a:pt x="314" y="14"/>
                    <a:pt x="319" y="20"/>
                    <a:pt x="319" y="32"/>
                  </a:cubicBezTo>
                  <a:cubicBezTo>
                    <a:pt x="318" y="49"/>
                    <a:pt x="319" y="66"/>
                    <a:pt x="319" y="82"/>
                  </a:cubicBezTo>
                  <a:cubicBezTo>
                    <a:pt x="318" y="94"/>
                    <a:pt x="322" y="101"/>
                    <a:pt x="336" y="101"/>
                  </a:cubicBezTo>
                  <a:cubicBezTo>
                    <a:pt x="352" y="100"/>
                    <a:pt x="369" y="100"/>
                    <a:pt x="386" y="101"/>
                  </a:cubicBezTo>
                  <a:cubicBezTo>
                    <a:pt x="398" y="101"/>
                    <a:pt x="402" y="95"/>
                    <a:pt x="402" y="84"/>
                  </a:cubicBezTo>
                  <a:cubicBezTo>
                    <a:pt x="402" y="70"/>
                    <a:pt x="402" y="57"/>
                    <a:pt x="402" y="44"/>
                  </a:cubicBezTo>
                  <a:cubicBezTo>
                    <a:pt x="402" y="39"/>
                    <a:pt x="401" y="34"/>
                    <a:pt x="403" y="30"/>
                  </a:cubicBezTo>
                  <a:cubicBezTo>
                    <a:pt x="411" y="0"/>
                    <a:pt x="436" y="18"/>
                    <a:pt x="453" y="14"/>
                  </a:cubicBezTo>
                  <a:cubicBezTo>
                    <a:pt x="465" y="11"/>
                    <a:pt x="475" y="15"/>
                    <a:pt x="475" y="32"/>
                  </a:cubicBezTo>
                  <a:cubicBezTo>
                    <a:pt x="474" y="64"/>
                    <a:pt x="476" y="96"/>
                    <a:pt x="475" y="128"/>
                  </a:cubicBezTo>
                  <a:cubicBezTo>
                    <a:pt x="473" y="166"/>
                    <a:pt x="445" y="191"/>
                    <a:pt x="407" y="191"/>
                  </a:cubicBezTo>
                  <a:cubicBezTo>
                    <a:pt x="351" y="192"/>
                    <a:pt x="295" y="191"/>
                    <a:pt x="239" y="191"/>
                  </a:cubicBezTo>
                  <a:cubicBezTo>
                    <a:pt x="239" y="192"/>
                    <a:pt x="239" y="192"/>
                    <a:pt x="239" y="19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9" name="Freeform 8">
              <a:extLst>
                <a:ext uri="{FF2B5EF4-FFF2-40B4-BE49-F238E27FC236}">
                  <a16:creationId xmlns:a16="http://schemas.microsoft.com/office/drawing/2014/main" id="{8EDDBC3F-D97C-4393-A9F8-17B77F10A4CD}"/>
                </a:ext>
              </a:extLst>
            </p:cNvPr>
            <p:cNvSpPr>
              <a:spLocks/>
            </p:cNvSpPr>
            <p:nvPr/>
          </p:nvSpPr>
          <p:spPr bwMode="auto">
            <a:xfrm>
              <a:off x="808038" y="1370013"/>
              <a:ext cx="876300" cy="544513"/>
            </a:xfrm>
            <a:custGeom>
              <a:avLst/>
              <a:gdLst>
                <a:gd name="T0" fmla="*/ 249 w 272"/>
                <a:gd name="T1" fmla="*/ 169 h 169"/>
                <a:gd name="T2" fmla="*/ 226 w 272"/>
                <a:gd name="T3" fmla="*/ 162 h 169"/>
                <a:gd name="T4" fmla="*/ 24 w 272"/>
                <a:gd name="T5" fmla="*/ 162 h 169"/>
                <a:gd name="T6" fmla="*/ 3 w 272"/>
                <a:gd name="T7" fmla="*/ 155 h 169"/>
                <a:gd name="T8" fmla="*/ 15 w 272"/>
                <a:gd name="T9" fmla="*/ 132 h 169"/>
                <a:gd name="T10" fmla="*/ 69 w 272"/>
                <a:gd name="T11" fmla="*/ 116 h 169"/>
                <a:gd name="T12" fmla="*/ 123 w 272"/>
                <a:gd name="T13" fmla="*/ 113 h 169"/>
                <a:gd name="T14" fmla="*/ 51 w 272"/>
                <a:gd name="T15" fmla="*/ 113 h 169"/>
                <a:gd name="T16" fmla="*/ 34 w 272"/>
                <a:gd name="T17" fmla="*/ 107 h 169"/>
                <a:gd name="T18" fmla="*/ 42 w 272"/>
                <a:gd name="T19" fmla="*/ 88 h 169"/>
                <a:gd name="T20" fmla="*/ 48 w 272"/>
                <a:gd name="T21" fmla="*/ 71 h 169"/>
                <a:gd name="T22" fmla="*/ 53 w 272"/>
                <a:gd name="T23" fmla="*/ 63 h 169"/>
                <a:gd name="T24" fmla="*/ 245 w 272"/>
                <a:gd name="T25" fmla="*/ 70 h 169"/>
                <a:gd name="T26" fmla="*/ 258 w 272"/>
                <a:gd name="T27" fmla="*/ 124 h 169"/>
                <a:gd name="T28" fmla="*/ 259 w 272"/>
                <a:gd name="T29" fmla="*/ 138 h 169"/>
                <a:gd name="T30" fmla="*/ 249 w 272"/>
                <a:gd name="T3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2" h="169">
                  <a:moveTo>
                    <a:pt x="249" y="169"/>
                  </a:moveTo>
                  <a:cubicBezTo>
                    <a:pt x="244" y="159"/>
                    <a:pt x="234" y="162"/>
                    <a:pt x="226" y="162"/>
                  </a:cubicBezTo>
                  <a:cubicBezTo>
                    <a:pt x="159" y="162"/>
                    <a:pt x="91" y="162"/>
                    <a:pt x="24" y="162"/>
                  </a:cubicBezTo>
                  <a:cubicBezTo>
                    <a:pt x="17" y="162"/>
                    <a:pt x="7" y="165"/>
                    <a:pt x="3" y="155"/>
                  </a:cubicBezTo>
                  <a:cubicBezTo>
                    <a:pt x="0" y="144"/>
                    <a:pt x="9" y="139"/>
                    <a:pt x="15" y="132"/>
                  </a:cubicBezTo>
                  <a:cubicBezTo>
                    <a:pt x="31" y="115"/>
                    <a:pt x="49" y="115"/>
                    <a:pt x="69" y="116"/>
                  </a:cubicBezTo>
                  <a:cubicBezTo>
                    <a:pt x="87" y="117"/>
                    <a:pt x="105" y="116"/>
                    <a:pt x="123" y="113"/>
                  </a:cubicBezTo>
                  <a:cubicBezTo>
                    <a:pt x="99" y="113"/>
                    <a:pt x="75" y="113"/>
                    <a:pt x="51" y="113"/>
                  </a:cubicBezTo>
                  <a:cubicBezTo>
                    <a:pt x="45" y="113"/>
                    <a:pt x="37" y="114"/>
                    <a:pt x="34" y="107"/>
                  </a:cubicBezTo>
                  <a:cubicBezTo>
                    <a:pt x="31" y="99"/>
                    <a:pt x="36" y="93"/>
                    <a:pt x="42" y="88"/>
                  </a:cubicBezTo>
                  <a:cubicBezTo>
                    <a:pt x="48" y="84"/>
                    <a:pt x="59" y="81"/>
                    <a:pt x="48" y="71"/>
                  </a:cubicBezTo>
                  <a:cubicBezTo>
                    <a:pt x="48" y="70"/>
                    <a:pt x="51" y="65"/>
                    <a:pt x="53" y="63"/>
                  </a:cubicBezTo>
                  <a:cubicBezTo>
                    <a:pt x="92" y="4"/>
                    <a:pt x="212" y="0"/>
                    <a:pt x="245" y="70"/>
                  </a:cubicBezTo>
                  <a:cubicBezTo>
                    <a:pt x="253" y="87"/>
                    <a:pt x="255" y="106"/>
                    <a:pt x="258" y="124"/>
                  </a:cubicBezTo>
                  <a:cubicBezTo>
                    <a:pt x="259" y="129"/>
                    <a:pt x="257" y="135"/>
                    <a:pt x="259" y="138"/>
                  </a:cubicBezTo>
                  <a:cubicBezTo>
                    <a:pt x="272" y="154"/>
                    <a:pt x="264" y="162"/>
                    <a:pt x="249" y="16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0" name="Freeform 9">
              <a:extLst>
                <a:ext uri="{FF2B5EF4-FFF2-40B4-BE49-F238E27FC236}">
                  <a16:creationId xmlns:a16="http://schemas.microsoft.com/office/drawing/2014/main" id="{A95E16A4-0ACA-4AD6-86C4-E823DCD6413F}"/>
                </a:ext>
              </a:extLst>
            </p:cNvPr>
            <p:cNvSpPr>
              <a:spLocks/>
            </p:cNvSpPr>
            <p:nvPr/>
          </p:nvSpPr>
          <p:spPr bwMode="auto">
            <a:xfrm>
              <a:off x="923925" y="1898650"/>
              <a:ext cx="685800" cy="469900"/>
            </a:xfrm>
            <a:custGeom>
              <a:avLst/>
              <a:gdLst>
                <a:gd name="T0" fmla="*/ 175 w 213"/>
                <a:gd name="T1" fmla="*/ 112 h 146"/>
                <a:gd name="T2" fmla="*/ 169 w 213"/>
                <a:gd name="T3" fmla="*/ 116 h 146"/>
                <a:gd name="T4" fmla="*/ 140 w 213"/>
                <a:gd name="T5" fmla="*/ 132 h 146"/>
                <a:gd name="T6" fmla="*/ 42 w 213"/>
                <a:gd name="T7" fmla="*/ 113 h 146"/>
                <a:gd name="T8" fmla="*/ 40 w 213"/>
                <a:gd name="T9" fmla="*/ 112 h 146"/>
                <a:gd name="T10" fmla="*/ 2 w 213"/>
                <a:gd name="T11" fmla="*/ 23 h 146"/>
                <a:gd name="T12" fmla="*/ 21 w 213"/>
                <a:gd name="T13" fmla="*/ 0 h 146"/>
                <a:gd name="T14" fmla="*/ 194 w 213"/>
                <a:gd name="T15" fmla="*/ 0 h 146"/>
                <a:gd name="T16" fmla="*/ 213 w 213"/>
                <a:gd name="T17" fmla="*/ 5 h 146"/>
                <a:gd name="T18" fmla="*/ 213 w 213"/>
                <a:gd name="T19" fmla="*/ 5 h 146"/>
                <a:gd name="T20" fmla="*/ 175 w 213"/>
                <a:gd name="T21" fmla="*/ 1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146">
                  <a:moveTo>
                    <a:pt x="175" y="112"/>
                  </a:moveTo>
                  <a:cubicBezTo>
                    <a:pt x="173" y="113"/>
                    <a:pt x="171" y="114"/>
                    <a:pt x="169" y="116"/>
                  </a:cubicBezTo>
                  <a:cubicBezTo>
                    <a:pt x="159" y="121"/>
                    <a:pt x="151" y="128"/>
                    <a:pt x="140" y="132"/>
                  </a:cubicBezTo>
                  <a:cubicBezTo>
                    <a:pt x="103" y="146"/>
                    <a:pt x="72" y="136"/>
                    <a:pt x="42" y="113"/>
                  </a:cubicBezTo>
                  <a:cubicBezTo>
                    <a:pt x="41" y="113"/>
                    <a:pt x="41" y="112"/>
                    <a:pt x="40" y="112"/>
                  </a:cubicBezTo>
                  <a:cubicBezTo>
                    <a:pt x="17" y="87"/>
                    <a:pt x="5" y="56"/>
                    <a:pt x="2" y="23"/>
                  </a:cubicBezTo>
                  <a:cubicBezTo>
                    <a:pt x="0" y="8"/>
                    <a:pt x="5" y="0"/>
                    <a:pt x="21" y="0"/>
                  </a:cubicBezTo>
                  <a:cubicBezTo>
                    <a:pt x="79" y="0"/>
                    <a:pt x="137" y="0"/>
                    <a:pt x="194" y="0"/>
                  </a:cubicBezTo>
                  <a:cubicBezTo>
                    <a:pt x="201" y="0"/>
                    <a:pt x="207" y="1"/>
                    <a:pt x="213" y="5"/>
                  </a:cubicBezTo>
                  <a:cubicBezTo>
                    <a:pt x="213" y="5"/>
                    <a:pt x="213" y="5"/>
                    <a:pt x="213" y="5"/>
                  </a:cubicBezTo>
                  <a:cubicBezTo>
                    <a:pt x="211" y="44"/>
                    <a:pt x="200" y="80"/>
                    <a:pt x="175" y="11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 name="Freeform 10">
              <a:extLst>
                <a:ext uri="{FF2B5EF4-FFF2-40B4-BE49-F238E27FC236}">
                  <a16:creationId xmlns:a16="http://schemas.microsoft.com/office/drawing/2014/main" id="{E9E2D025-20E9-4A51-B62A-4EF57572C645}"/>
                </a:ext>
              </a:extLst>
            </p:cNvPr>
            <p:cNvSpPr>
              <a:spLocks/>
            </p:cNvSpPr>
            <p:nvPr/>
          </p:nvSpPr>
          <p:spPr bwMode="auto">
            <a:xfrm>
              <a:off x="2370138" y="4162425"/>
              <a:ext cx="676275" cy="228600"/>
            </a:xfrm>
            <a:custGeom>
              <a:avLst/>
              <a:gdLst>
                <a:gd name="T0" fmla="*/ 106 w 210"/>
                <a:gd name="T1" fmla="*/ 1 h 71"/>
                <a:gd name="T2" fmla="*/ 162 w 210"/>
                <a:gd name="T3" fmla="*/ 1 h 71"/>
                <a:gd name="T4" fmla="*/ 209 w 210"/>
                <a:gd name="T5" fmla="*/ 55 h 71"/>
                <a:gd name="T6" fmla="*/ 193 w 210"/>
                <a:gd name="T7" fmla="*/ 71 h 71"/>
                <a:gd name="T8" fmla="*/ 175 w 210"/>
                <a:gd name="T9" fmla="*/ 57 h 71"/>
                <a:gd name="T10" fmla="*/ 149 w 210"/>
                <a:gd name="T11" fmla="*/ 34 h 71"/>
                <a:gd name="T12" fmla="*/ 57 w 210"/>
                <a:gd name="T13" fmla="*/ 34 h 71"/>
                <a:gd name="T14" fmla="*/ 34 w 210"/>
                <a:gd name="T15" fmla="*/ 54 h 71"/>
                <a:gd name="T16" fmla="*/ 14 w 210"/>
                <a:gd name="T17" fmla="*/ 71 h 71"/>
                <a:gd name="T18" fmla="*/ 1 w 210"/>
                <a:gd name="T19" fmla="*/ 50 h 71"/>
                <a:gd name="T20" fmla="*/ 50 w 210"/>
                <a:gd name="T21" fmla="*/ 1 h 71"/>
                <a:gd name="T22" fmla="*/ 106 w 210"/>
                <a:gd name="T23" fmla="*/ 1 h 71"/>
                <a:gd name="T24" fmla="*/ 106 w 210"/>
                <a:gd name="T2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71">
                  <a:moveTo>
                    <a:pt x="106" y="1"/>
                  </a:moveTo>
                  <a:cubicBezTo>
                    <a:pt x="125" y="1"/>
                    <a:pt x="143" y="0"/>
                    <a:pt x="162" y="1"/>
                  </a:cubicBezTo>
                  <a:cubicBezTo>
                    <a:pt x="191" y="3"/>
                    <a:pt x="210" y="26"/>
                    <a:pt x="209" y="55"/>
                  </a:cubicBezTo>
                  <a:cubicBezTo>
                    <a:pt x="208" y="65"/>
                    <a:pt x="204" y="71"/>
                    <a:pt x="193" y="71"/>
                  </a:cubicBezTo>
                  <a:cubicBezTo>
                    <a:pt x="183" y="71"/>
                    <a:pt x="175" y="69"/>
                    <a:pt x="175" y="57"/>
                  </a:cubicBezTo>
                  <a:cubicBezTo>
                    <a:pt x="176" y="38"/>
                    <a:pt x="165" y="33"/>
                    <a:pt x="149" y="34"/>
                  </a:cubicBezTo>
                  <a:cubicBezTo>
                    <a:pt x="118" y="34"/>
                    <a:pt x="88" y="34"/>
                    <a:pt x="57" y="34"/>
                  </a:cubicBezTo>
                  <a:cubicBezTo>
                    <a:pt x="43" y="34"/>
                    <a:pt x="33" y="39"/>
                    <a:pt x="34" y="54"/>
                  </a:cubicBezTo>
                  <a:cubicBezTo>
                    <a:pt x="35" y="71"/>
                    <a:pt x="25" y="71"/>
                    <a:pt x="14" y="71"/>
                  </a:cubicBezTo>
                  <a:cubicBezTo>
                    <a:pt x="0" y="70"/>
                    <a:pt x="0" y="60"/>
                    <a:pt x="1" y="50"/>
                  </a:cubicBezTo>
                  <a:cubicBezTo>
                    <a:pt x="2" y="22"/>
                    <a:pt x="21" y="2"/>
                    <a:pt x="50" y="1"/>
                  </a:cubicBezTo>
                  <a:cubicBezTo>
                    <a:pt x="69" y="0"/>
                    <a:pt x="87" y="1"/>
                    <a:pt x="106" y="1"/>
                  </a:cubicBezTo>
                  <a:cubicBezTo>
                    <a:pt x="106" y="1"/>
                    <a:pt x="106" y="1"/>
                    <a:pt x="106" y="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 name="Freeform 11">
              <a:extLst>
                <a:ext uri="{FF2B5EF4-FFF2-40B4-BE49-F238E27FC236}">
                  <a16:creationId xmlns:a16="http://schemas.microsoft.com/office/drawing/2014/main" id="{00AC2C13-3A70-4309-879C-40A4EEFC916E}"/>
                </a:ext>
              </a:extLst>
            </p:cNvPr>
            <p:cNvSpPr>
              <a:spLocks/>
            </p:cNvSpPr>
            <p:nvPr/>
          </p:nvSpPr>
          <p:spPr bwMode="auto">
            <a:xfrm>
              <a:off x="2219325" y="4916488"/>
              <a:ext cx="188913" cy="244475"/>
            </a:xfrm>
            <a:custGeom>
              <a:avLst/>
              <a:gdLst>
                <a:gd name="T0" fmla="*/ 52 w 59"/>
                <a:gd name="T1" fmla="*/ 42 h 76"/>
                <a:gd name="T2" fmla="*/ 26 w 59"/>
                <a:gd name="T3" fmla="*/ 76 h 76"/>
                <a:gd name="T4" fmla="*/ 2 w 59"/>
                <a:gd name="T5" fmla="*/ 51 h 76"/>
                <a:gd name="T6" fmla="*/ 2 w 59"/>
                <a:gd name="T7" fmla="*/ 35 h 76"/>
                <a:gd name="T8" fmla="*/ 43 w 59"/>
                <a:gd name="T9" fmla="*/ 10 h 76"/>
                <a:gd name="T10" fmla="*/ 52 w 59"/>
                <a:gd name="T11" fmla="*/ 42 h 76"/>
              </a:gdLst>
              <a:ahLst/>
              <a:cxnLst>
                <a:cxn ang="0">
                  <a:pos x="T0" y="T1"/>
                </a:cxn>
                <a:cxn ang="0">
                  <a:pos x="T2" y="T3"/>
                </a:cxn>
                <a:cxn ang="0">
                  <a:pos x="T4" y="T5"/>
                </a:cxn>
                <a:cxn ang="0">
                  <a:pos x="T6" y="T7"/>
                </a:cxn>
                <a:cxn ang="0">
                  <a:pos x="T8" y="T9"/>
                </a:cxn>
                <a:cxn ang="0">
                  <a:pos x="T10" y="T11"/>
                </a:cxn>
              </a:cxnLst>
              <a:rect l="0" t="0" r="r" b="b"/>
              <a:pathLst>
                <a:path w="59" h="76">
                  <a:moveTo>
                    <a:pt x="52" y="42"/>
                  </a:moveTo>
                  <a:cubicBezTo>
                    <a:pt x="52" y="73"/>
                    <a:pt x="49" y="76"/>
                    <a:pt x="26" y="76"/>
                  </a:cubicBezTo>
                  <a:cubicBezTo>
                    <a:pt x="9" y="76"/>
                    <a:pt x="0" y="68"/>
                    <a:pt x="2" y="51"/>
                  </a:cubicBezTo>
                  <a:cubicBezTo>
                    <a:pt x="2" y="46"/>
                    <a:pt x="2" y="40"/>
                    <a:pt x="2" y="35"/>
                  </a:cubicBezTo>
                  <a:cubicBezTo>
                    <a:pt x="3" y="12"/>
                    <a:pt x="22" y="0"/>
                    <a:pt x="43" y="10"/>
                  </a:cubicBezTo>
                  <a:cubicBezTo>
                    <a:pt x="59" y="17"/>
                    <a:pt x="50" y="32"/>
                    <a:pt x="52" y="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 name="Freeform 12">
              <a:extLst>
                <a:ext uri="{FF2B5EF4-FFF2-40B4-BE49-F238E27FC236}">
                  <a16:creationId xmlns:a16="http://schemas.microsoft.com/office/drawing/2014/main" id="{8A16713C-A108-4F03-AC63-EEB3279696B2}"/>
                </a:ext>
              </a:extLst>
            </p:cNvPr>
            <p:cNvSpPr>
              <a:spLocks/>
            </p:cNvSpPr>
            <p:nvPr/>
          </p:nvSpPr>
          <p:spPr bwMode="auto">
            <a:xfrm>
              <a:off x="3024188" y="4913313"/>
              <a:ext cx="180975" cy="250825"/>
            </a:xfrm>
            <a:custGeom>
              <a:avLst/>
              <a:gdLst>
                <a:gd name="T0" fmla="*/ 50 w 56"/>
                <a:gd name="T1" fmla="*/ 42 h 78"/>
                <a:gd name="T2" fmla="*/ 27 w 56"/>
                <a:gd name="T3" fmla="*/ 77 h 78"/>
                <a:gd name="T4" fmla="*/ 0 w 56"/>
                <a:gd name="T5" fmla="*/ 51 h 78"/>
                <a:gd name="T6" fmla="*/ 0 w 56"/>
                <a:gd name="T7" fmla="*/ 37 h 78"/>
                <a:gd name="T8" fmla="*/ 43 w 56"/>
                <a:gd name="T9" fmla="*/ 12 h 78"/>
                <a:gd name="T10" fmla="*/ 50 w 56"/>
                <a:gd name="T11" fmla="*/ 42 h 78"/>
              </a:gdLst>
              <a:ahLst/>
              <a:cxnLst>
                <a:cxn ang="0">
                  <a:pos x="T0" y="T1"/>
                </a:cxn>
                <a:cxn ang="0">
                  <a:pos x="T2" y="T3"/>
                </a:cxn>
                <a:cxn ang="0">
                  <a:pos x="T4" y="T5"/>
                </a:cxn>
                <a:cxn ang="0">
                  <a:pos x="T6" y="T7"/>
                </a:cxn>
                <a:cxn ang="0">
                  <a:pos x="T8" y="T9"/>
                </a:cxn>
                <a:cxn ang="0">
                  <a:pos x="T10" y="T11"/>
                </a:cxn>
              </a:cxnLst>
              <a:rect l="0" t="0" r="r" b="b"/>
              <a:pathLst>
                <a:path w="56" h="78">
                  <a:moveTo>
                    <a:pt x="50" y="42"/>
                  </a:moveTo>
                  <a:cubicBezTo>
                    <a:pt x="50" y="72"/>
                    <a:pt x="47" y="77"/>
                    <a:pt x="27" y="77"/>
                  </a:cubicBezTo>
                  <a:cubicBezTo>
                    <a:pt x="6" y="78"/>
                    <a:pt x="1" y="72"/>
                    <a:pt x="0" y="51"/>
                  </a:cubicBezTo>
                  <a:cubicBezTo>
                    <a:pt x="0" y="46"/>
                    <a:pt x="0" y="41"/>
                    <a:pt x="0" y="37"/>
                  </a:cubicBezTo>
                  <a:cubicBezTo>
                    <a:pt x="1" y="12"/>
                    <a:pt x="21" y="0"/>
                    <a:pt x="43" y="12"/>
                  </a:cubicBezTo>
                  <a:cubicBezTo>
                    <a:pt x="56" y="20"/>
                    <a:pt x="48" y="33"/>
                    <a:pt x="50" y="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grpSp>
    </p:spTree>
    <p:extLst>
      <p:ext uri="{BB962C8B-B14F-4D97-AF65-F5344CB8AC3E}">
        <p14:creationId xmlns:p14="http://schemas.microsoft.com/office/powerpoint/2010/main" val="2796102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2005714" y="3448224"/>
            <a:ext cx="2284249" cy="713301"/>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0" name="Google Shape;12250;p21"/>
          <p:cNvSpPr/>
          <p:nvPr/>
        </p:nvSpPr>
        <p:spPr>
          <a:xfrm>
            <a:off x="3538430" y="3310440"/>
            <a:ext cx="917252" cy="988856"/>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1" name="Google Shape;12251;p21"/>
          <p:cNvSpPr/>
          <p:nvPr/>
        </p:nvSpPr>
        <p:spPr>
          <a:xfrm>
            <a:off x="1840379" y="3310440"/>
            <a:ext cx="916733" cy="988856"/>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2" name="Google Shape;12252;p21"/>
          <p:cNvSpPr/>
          <p:nvPr/>
        </p:nvSpPr>
        <p:spPr>
          <a:xfrm>
            <a:off x="2664977" y="4746451"/>
            <a:ext cx="965592" cy="784015"/>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3" name="Google Shape;12253;p21"/>
          <p:cNvSpPr/>
          <p:nvPr/>
        </p:nvSpPr>
        <p:spPr>
          <a:xfrm>
            <a:off x="3932017" y="4746451"/>
            <a:ext cx="966131" cy="784015"/>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4" name="Google Shape;12254;p21"/>
          <p:cNvSpPr/>
          <p:nvPr/>
        </p:nvSpPr>
        <p:spPr>
          <a:xfrm>
            <a:off x="1397937" y="4746451"/>
            <a:ext cx="965592" cy="784015"/>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5" name="Google Shape;12255;p21"/>
          <p:cNvSpPr/>
          <p:nvPr/>
        </p:nvSpPr>
        <p:spPr>
          <a:xfrm>
            <a:off x="2664977" y="2079300"/>
            <a:ext cx="965592" cy="783995"/>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6" name="Google Shape;12256;p21"/>
          <p:cNvSpPr/>
          <p:nvPr/>
        </p:nvSpPr>
        <p:spPr>
          <a:xfrm>
            <a:off x="3932017" y="2079300"/>
            <a:ext cx="966131" cy="783995"/>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7" name="Google Shape;12257;p21"/>
          <p:cNvSpPr/>
          <p:nvPr/>
        </p:nvSpPr>
        <p:spPr>
          <a:xfrm>
            <a:off x="1397937" y="2079300"/>
            <a:ext cx="965592" cy="783995"/>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8" name="Google Shape;12258;p21"/>
          <p:cNvSpPr/>
          <p:nvPr/>
        </p:nvSpPr>
        <p:spPr>
          <a:xfrm>
            <a:off x="1573666" y="2468715"/>
            <a:ext cx="604225" cy="5207"/>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59" name="Google Shape;12259;p21"/>
          <p:cNvSpPr/>
          <p:nvPr/>
        </p:nvSpPr>
        <p:spPr>
          <a:xfrm>
            <a:off x="2842780" y="2468715"/>
            <a:ext cx="604225" cy="5207"/>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0" name="Google Shape;12260;p21"/>
          <p:cNvSpPr/>
          <p:nvPr/>
        </p:nvSpPr>
        <p:spPr>
          <a:xfrm>
            <a:off x="4116064" y="2468715"/>
            <a:ext cx="604225" cy="5207"/>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1" name="Google Shape;12261;p21"/>
          <p:cNvSpPr/>
          <p:nvPr/>
        </p:nvSpPr>
        <p:spPr>
          <a:xfrm>
            <a:off x="4116064" y="5135864"/>
            <a:ext cx="604225" cy="5227"/>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2" name="Google Shape;12262;p21"/>
          <p:cNvSpPr/>
          <p:nvPr/>
        </p:nvSpPr>
        <p:spPr>
          <a:xfrm>
            <a:off x="2842780" y="5135864"/>
            <a:ext cx="604225" cy="5227"/>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3" name="Google Shape;12263;p21"/>
          <p:cNvSpPr/>
          <p:nvPr/>
        </p:nvSpPr>
        <p:spPr>
          <a:xfrm>
            <a:off x="1575222" y="5135864"/>
            <a:ext cx="604225" cy="5227"/>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4" name="Google Shape;12264;p21"/>
          <p:cNvSpPr txBox="1"/>
          <p:nvPr/>
        </p:nvSpPr>
        <p:spPr>
          <a:xfrm>
            <a:off x="2192417" y="3622983"/>
            <a:ext cx="1904800" cy="3640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333" kern="0" dirty="0">
                <a:solidFill>
                  <a:schemeClr val="accent4">
                    <a:lumMod val="50000"/>
                  </a:schemeClr>
                </a:solidFill>
                <a:latin typeface="Arial"/>
                <a:cs typeface="B Nazanin" panose="00000400000000000000" pitchFamily="2" charset="-78"/>
                <a:sym typeface="Arial"/>
              </a:rPr>
              <a:t>عنوان را اینجا اضافه کنید</a:t>
            </a:r>
            <a:endParaRPr sz="1333" kern="0" dirty="0">
              <a:solidFill>
                <a:schemeClr val="accent4">
                  <a:lumMod val="50000"/>
                </a:schemeClr>
              </a:solidFill>
              <a:latin typeface="Arial"/>
              <a:cs typeface="B Nazanin" panose="00000400000000000000" pitchFamily="2" charset="-78"/>
              <a:sym typeface="Arial"/>
            </a:endParaRPr>
          </a:p>
        </p:txBody>
      </p:sp>
      <p:grpSp>
        <p:nvGrpSpPr>
          <p:cNvPr id="12265" name="Google Shape;12265;p21"/>
          <p:cNvGrpSpPr/>
          <p:nvPr/>
        </p:nvGrpSpPr>
        <p:grpSpPr>
          <a:xfrm>
            <a:off x="1748865" y="2160842"/>
            <a:ext cx="263657" cy="263657"/>
            <a:chOff x="2676100" y="832575"/>
            <a:chExt cx="483125" cy="483125"/>
          </a:xfrm>
          <a:noFill/>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grpSp>
        <p:nvGrpSpPr>
          <p:cNvPr id="12269" name="Google Shape;12269;p21"/>
          <p:cNvGrpSpPr/>
          <p:nvPr/>
        </p:nvGrpSpPr>
        <p:grpSpPr>
          <a:xfrm>
            <a:off x="3011495" y="2151476"/>
            <a:ext cx="272525" cy="263657"/>
            <a:chOff x="3270550" y="832575"/>
            <a:chExt cx="499375" cy="483125"/>
          </a:xfrm>
          <a:noFill/>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grpSp>
        <p:nvGrpSpPr>
          <p:cNvPr id="12273" name="Google Shape;12273;p21"/>
          <p:cNvGrpSpPr/>
          <p:nvPr/>
        </p:nvGrpSpPr>
        <p:grpSpPr>
          <a:xfrm>
            <a:off x="4282952" y="2160877"/>
            <a:ext cx="263699" cy="263657"/>
            <a:chOff x="3270475" y="1427025"/>
            <a:chExt cx="483200" cy="483125"/>
          </a:xfrm>
          <a:noFill/>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sp>
        <p:nvSpPr>
          <p:cNvPr id="12277" name="Google Shape;12277;p21"/>
          <p:cNvSpPr/>
          <p:nvPr/>
        </p:nvSpPr>
        <p:spPr>
          <a:xfrm>
            <a:off x="4282911" y="4821240"/>
            <a:ext cx="263712" cy="263657"/>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78" name="Google Shape;12278;p21"/>
          <p:cNvSpPr/>
          <p:nvPr/>
        </p:nvSpPr>
        <p:spPr>
          <a:xfrm>
            <a:off x="1746290" y="4821233"/>
            <a:ext cx="266263" cy="263671"/>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nvGrpSpPr>
          <p:cNvPr id="12279" name="Google Shape;12279;p21"/>
          <p:cNvGrpSpPr/>
          <p:nvPr/>
        </p:nvGrpSpPr>
        <p:grpSpPr>
          <a:xfrm>
            <a:off x="3011477" y="4823704"/>
            <a:ext cx="272567" cy="258745"/>
            <a:chOff x="6222125" y="2025975"/>
            <a:chExt cx="499450" cy="474125"/>
          </a:xfrm>
          <a:noFill/>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sp>
        <p:nvSpPr>
          <p:cNvPr id="12283" name="Google Shape;12283;p21"/>
          <p:cNvSpPr txBox="1"/>
          <p:nvPr/>
        </p:nvSpPr>
        <p:spPr>
          <a:xfrm>
            <a:off x="1397937" y="2547719"/>
            <a:ext cx="965600" cy="3156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200" kern="0" dirty="0">
                <a:solidFill>
                  <a:schemeClr val="accent4">
                    <a:lumMod val="50000"/>
                  </a:schemeClr>
                </a:solidFill>
                <a:latin typeface="Arial"/>
                <a:cs typeface="B Nazanin" panose="00000400000000000000" pitchFamily="2" charset="-78"/>
                <a:sym typeface="Arial"/>
              </a:rPr>
              <a:t>متن</a:t>
            </a:r>
            <a:r>
              <a:rPr lang="es" sz="1200" kern="0" dirty="0">
                <a:solidFill>
                  <a:schemeClr val="accent4">
                    <a:lumMod val="50000"/>
                  </a:schemeClr>
                </a:solidFill>
                <a:latin typeface="Arial"/>
                <a:cs typeface="B Nazanin" panose="00000400000000000000" pitchFamily="2" charset="-78"/>
                <a:sym typeface="Arial"/>
              </a:rPr>
              <a:t> 1</a:t>
            </a:r>
            <a:endParaRPr sz="1200" kern="0" dirty="0">
              <a:solidFill>
                <a:schemeClr val="accent4">
                  <a:lumMod val="50000"/>
                </a:schemeClr>
              </a:solidFill>
              <a:latin typeface="Arial"/>
              <a:cs typeface="B Nazanin" panose="00000400000000000000" pitchFamily="2" charset="-78"/>
              <a:sym typeface="Arial"/>
            </a:endParaRPr>
          </a:p>
        </p:txBody>
      </p:sp>
      <p:sp>
        <p:nvSpPr>
          <p:cNvPr id="12284" name="Google Shape;12284;p21"/>
          <p:cNvSpPr txBox="1"/>
          <p:nvPr/>
        </p:nvSpPr>
        <p:spPr>
          <a:xfrm>
            <a:off x="2664981" y="2546447"/>
            <a:ext cx="965600" cy="3156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200" kern="0" dirty="0">
                <a:solidFill>
                  <a:schemeClr val="accent4">
                    <a:lumMod val="50000"/>
                  </a:schemeClr>
                </a:solidFill>
                <a:latin typeface="Arial"/>
                <a:cs typeface="B Nazanin" panose="00000400000000000000" pitchFamily="2" charset="-78"/>
                <a:sym typeface="Arial"/>
              </a:rPr>
              <a:t>متن</a:t>
            </a:r>
            <a:r>
              <a:rPr lang="es" sz="1200" kern="0" dirty="0">
                <a:solidFill>
                  <a:schemeClr val="accent4">
                    <a:lumMod val="50000"/>
                  </a:schemeClr>
                </a:solidFill>
                <a:latin typeface="Arial"/>
                <a:cs typeface="B Nazanin" panose="00000400000000000000" pitchFamily="2" charset="-78"/>
                <a:sym typeface="Arial"/>
              </a:rPr>
              <a:t> 2</a:t>
            </a:r>
            <a:endParaRPr sz="1200" kern="0" dirty="0">
              <a:solidFill>
                <a:schemeClr val="accent4">
                  <a:lumMod val="50000"/>
                </a:schemeClr>
              </a:solidFill>
              <a:latin typeface="Arial"/>
              <a:cs typeface="B Nazanin" panose="00000400000000000000" pitchFamily="2" charset="-78"/>
              <a:sym typeface="Arial"/>
            </a:endParaRPr>
          </a:p>
        </p:txBody>
      </p:sp>
      <p:sp>
        <p:nvSpPr>
          <p:cNvPr id="12285" name="Google Shape;12285;p21"/>
          <p:cNvSpPr txBox="1"/>
          <p:nvPr/>
        </p:nvSpPr>
        <p:spPr>
          <a:xfrm>
            <a:off x="3932025" y="2546447"/>
            <a:ext cx="965600" cy="3156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200" kern="0" dirty="0">
                <a:solidFill>
                  <a:schemeClr val="accent4">
                    <a:lumMod val="50000"/>
                  </a:schemeClr>
                </a:solidFill>
                <a:latin typeface="Arial"/>
                <a:cs typeface="B Nazanin" panose="00000400000000000000" pitchFamily="2" charset="-78"/>
                <a:sym typeface="Arial"/>
              </a:rPr>
              <a:t>متن</a:t>
            </a:r>
            <a:r>
              <a:rPr lang="es" sz="1200" kern="0" dirty="0">
                <a:solidFill>
                  <a:schemeClr val="accent4">
                    <a:lumMod val="50000"/>
                  </a:schemeClr>
                </a:solidFill>
                <a:latin typeface="Arial"/>
                <a:cs typeface="B Nazanin" panose="00000400000000000000" pitchFamily="2" charset="-78"/>
                <a:sym typeface="Arial"/>
              </a:rPr>
              <a:t> 3</a:t>
            </a:r>
            <a:endParaRPr sz="1200" kern="0" dirty="0">
              <a:solidFill>
                <a:schemeClr val="accent4">
                  <a:lumMod val="50000"/>
                </a:schemeClr>
              </a:solidFill>
              <a:latin typeface="Arial"/>
              <a:cs typeface="B Nazanin" panose="00000400000000000000" pitchFamily="2" charset="-78"/>
              <a:sym typeface="Arial"/>
            </a:endParaRPr>
          </a:p>
        </p:txBody>
      </p:sp>
      <p:sp>
        <p:nvSpPr>
          <p:cNvPr id="12286" name="Google Shape;12286;p21"/>
          <p:cNvSpPr txBox="1"/>
          <p:nvPr/>
        </p:nvSpPr>
        <p:spPr>
          <a:xfrm>
            <a:off x="1397800" y="5230877"/>
            <a:ext cx="965600" cy="3156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200" kern="0" dirty="0">
                <a:solidFill>
                  <a:schemeClr val="accent4">
                    <a:lumMod val="50000"/>
                  </a:schemeClr>
                </a:solidFill>
                <a:latin typeface="Arial"/>
                <a:cs typeface="B Nazanin" panose="00000400000000000000" pitchFamily="2" charset="-78"/>
                <a:sym typeface="Arial"/>
              </a:rPr>
              <a:t>متن</a:t>
            </a:r>
            <a:r>
              <a:rPr lang="es" sz="1200" kern="0" dirty="0">
                <a:solidFill>
                  <a:schemeClr val="accent4">
                    <a:lumMod val="50000"/>
                  </a:schemeClr>
                </a:solidFill>
                <a:latin typeface="Arial"/>
                <a:cs typeface="B Nazanin" panose="00000400000000000000" pitchFamily="2" charset="-78"/>
                <a:sym typeface="Arial"/>
              </a:rPr>
              <a:t> 4</a:t>
            </a:r>
            <a:endParaRPr sz="1200" kern="0" dirty="0">
              <a:solidFill>
                <a:schemeClr val="accent4">
                  <a:lumMod val="50000"/>
                </a:schemeClr>
              </a:solidFill>
              <a:latin typeface="Arial"/>
              <a:cs typeface="B Nazanin" panose="00000400000000000000" pitchFamily="2" charset="-78"/>
              <a:sym typeface="Arial"/>
            </a:endParaRPr>
          </a:p>
        </p:txBody>
      </p:sp>
      <p:sp>
        <p:nvSpPr>
          <p:cNvPr id="12287" name="Google Shape;12287;p21"/>
          <p:cNvSpPr txBox="1"/>
          <p:nvPr/>
        </p:nvSpPr>
        <p:spPr>
          <a:xfrm>
            <a:off x="2664912" y="5230877"/>
            <a:ext cx="965600" cy="3156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200" kern="0" dirty="0">
                <a:solidFill>
                  <a:schemeClr val="accent4">
                    <a:lumMod val="50000"/>
                  </a:schemeClr>
                </a:solidFill>
                <a:latin typeface="Arial"/>
                <a:cs typeface="B Nazanin" panose="00000400000000000000" pitchFamily="2" charset="-78"/>
                <a:sym typeface="Arial"/>
              </a:rPr>
              <a:t>متن</a:t>
            </a:r>
            <a:r>
              <a:rPr lang="es" sz="1200" kern="0" dirty="0">
                <a:solidFill>
                  <a:schemeClr val="accent4">
                    <a:lumMod val="50000"/>
                  </a:schemeClr>
                </a:solidFill>
                <a:latin typeface="Arial"/>
                <a:cs typeface="B Nazanin" panose="00000400000000000000" pitchFamily="2" charset="-78"/>
                <a:sym typeface="Arial"/>
              </a:rPr>
              <a:t> 5</a:t>
            </a:r>
            <a:endParaRPr sz="1200" kern="0" dirty="0">
              <a:solidFill>
                <a:schemeClr val="accent4">
                  <a:lumMod val="50000"/>
                </a:schemeClr>
              </a:solidFill>
              <a:latin typeface="Arial"/>
              <a:cs typeface="B Nazanin" panose="00000400000000000000" pitchFamily="2" charset="-78"/>
              <a:sym typeface="Arial"/>
            </a:endParaRPr>
          </a:p>
        </p:txBody>
      </p:sp>
      <p:sp>
        <p:nvSpPr>
          <p:cNvPr id="12288" name="Google Shape;12288;p21"/>
          <p:cNvSpPr txBox="1"/>
          <p:nvPr/>
        </p:nvSpPr>
        <p:spPr>
          <a:xfrm>
            <a:off x="3932025" y="5230877"/>
            <a:ext cx="965600" cy="3156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200" kern="0" dirty="0">
                <a:solidFill>
                  <a:schemeClr val="accent4">
                    <a:lumMod val="50000"/>
                  </a:schemeClr>
                </a:solidFill>
                <a:latin typeface="Arial"/>
                <a:cs typeface="B Nazanin" panose="00000400000000000000" pitchFamily="2" charset="-78"/>
                <a:sym typeface="Arial"/>
              </a:rPr>
              <a:t>متن</a:t>
            </a:r>
            <a:r>
              <a:rPr lang="es" sz="1200" kern="0" dirty="0">
                <a:solidFill>
                  <a:schemeClr val="accent4">
                    <a:lumMod val="50000"/>
                  </a:schemeClr>
                </a:solidFill>
                <a:latin typeface="Arial"/>
                <a:cs typeface="B Nazanin" panose="00000400000000000000" pitchFamily="2" charset="-78"/>
                <a:sym typeface="Arial"/>
              </a:rPr>
              <a:t> 6</a:t>
            </a:r>
            <a:endParaRPr sz="1200" kern="0" dirty="0">
              <a:solidFill>
                <a:schemeClr val="accent4">
                  <a:lumMod val="50000"/>
                </a:schemeClr>
              </a:solidFill>
              <a:latin typeface="Arial"/>
              <a:cs typeface="B Nazanin" panose="00000400000000000000" pitchFamily="2" charset="-78"/>
              <a:sym typeface="Arial"/>
            </a:endParaRPr>
          </a:p>
        </p:txBody>
      </p:sp>
      <p:sp>
        <p:nvSpPr>
          <p:cNvPr id="12289" name="Google Shape;12289;p21"/>
          <p:cNvSpPr/>
          <p:nvPr/>
        </p:nvSpPr>
        <p:spPr>
          <a:xfrm>
            <a:off x="1833049" y="2923235"/>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0" name="Google Shape;12290;p21"/>
          <p:cNvSpPr/>
          <p:nvPr/>
        </p:nvSpPr>
        <p:spPr>
          <a:xfrm>
            <a:off x="3102173" y="2923235"/>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1" name="Google Shape;12291;p21"/>
          <p:cNvSpPr/>
          <p:nvPr/>
        </p:nvSpPr>
        <p:spPr>
          <a:xfrm>
            <a:off x="4371313" y="2923235"/>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2" name="Google Shape;12292;p21"/>
          <p:cNvSpPr/>
          <p:nvPr/>
        </p:nvSpPr>
        <p:spPr>
          <a:xfrm>
            <a:off x="1833032" y="4606047"/>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3" name="Google Shape;12293;p21"/>
          <p:cNvSpPr/>
          <p:nvPr/>
        </p:nvSpPr>
        <p:spPr>
          <a:xfrm>
            <a:off x="3102156" y="4606047"/>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4" name="Google Shape;12294;p21"/>
          <p:cNvSpPr/>
          <p:nvPr/>
        </p:nvSpPr>
        <p:spPr>
          <a:xfrm>
            <a:off x="4371296" y="4606047"/>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5" name="Google Shape;12295;p21"/>
          <p:cNvSpPr/>
          <p:nvPr/>
        </p:nvSpPr>
        <p:spPr>
          <a:xfrm>
            <a:off x="2934305" y="3277607"/>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6" name="Google Shape;12296;p21"/>
          <p:cNvSpPr/>
          <p:nvPr/>
        </p:nvSpPr>
        <p:spPr>
          <a:xfrm>
            <a:off x="3105043" y="3277607"/>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7" name="Google Shape;12297;p21"/>
          <p:cNvSpPr/>
          <p:nvPr/>
        </p:nvSpPr>
        <p:spPr>
          <a:xfrm>
            <a:off x="3275781" y="3277607"/>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8" name="Google Shape;12298;p21"/>
          <p:cNvSpPr/>
          <p:nvPr/>
        </p:nvSpPr>
        <p:spPr>
          <a:xfrm>
            <a:off x="2934305" y="4249224"/>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299" name="Google Shape;12299;p21"/>
          <p:cNvSpPr/>
          <p:nvPr/>
        </p:nvSpPr>
        <p:spPr>
          <a:xfrm>
            <a:off x="3105043" y="4249224"/>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00" name="Google Shape;12300;p21"/>
          <p:cNvSpPr/>
          <p:nvPr/>
        </p:nvSpPr>
        <p:spPr>
          <a:xfrm>
            <a:off x="3275781" y="4249224"/>
            <a:ext cx="85200" cy="852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cxnSp>
        <p:nvCxnSpPr>
          <p:cNvPr id="12301" name="Google Shape;12301;p21"/>
          <p:cNvCxnSpPr>
            <a:stCxn id="12289" idx="4"/>
            <a:endCxn id="12295" idx="0"/>
          </p:cNvCxnSpPr>
          <p:nvPr/>
        </p:nvCxnSpPr>
        <p:spPr>
          <a:xfrm rot="-5400000" flipH="1">
            <a:off x="2291649" y="2592435"/>
            <a:ext cx="269200" cy="1101200"/>
          </a:xfrm>
          <a:prstGeom prst="curvedConnector3">
            <a:avLst>
              <a:gd name="adj1" fmla="val 49995"/>
            </a:avLst>
          </a:prstGeom>
          <a:noFill/>
          <a:ln w="19050" cap="flat" cmpd="sng">
            <a:solidFill>
              <a:srgbClr val="F86F5C"/>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3731513" y="2595235"/>
            <a:ext cx="269200" cy="1095600"/>
          </a:xfrm>
          <a:prstGeom prst="curvedConnector3">
            <a:avLst>
              <a:gd name="adj1" fmla="val 49995"/>
            </a:avLst>
          </a:prstGeom>
          <a:noFill/>
          <a:ln w="19050" cap="flat" cmpd="sng">
            <a:solidFill>
              <a:srgbClr val="F86F5C"/>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3011573" y="3141635"/>
            <a:ext cx="269200" cy="2800"/>
          </a:xfrm>
          <a:prstGeom prst="curvedConnector3">
            <a:avLst>
              <a:gd name="adj1" fmla="val 49995"/>
            </a:avLst>
          </a:prstGeom>
          <a:noFill/>
          <a:ln w="19050" cap="flat" cmpd="sng">
            <a:solidFill>
              <a:srgbClr val="F86F5C"/>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2290432" y="3919647"/>
            <a:ext cx="271600" cy="1101200"/>
          </a:xfrm>
          <a:prstGeom prst="curvedConnector3">
            <a:avLst>
              <a:gd name="adj1" fmla="val 50004"/>
            </a:avLst>
          </a:prstGeom>
          <a:noFill/>
          <a:ln w="19050" cap="flat" cmpd="sng">
            <a:solidFill>
              <a:srgbClr val="F86F5C"/>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3730296" y="3922447"/>
            <a:ext cx="271600" cy="1095600"/>
          </a:xfrm>
          <a:prstGeom prst="curvedConnector3">
            <a:avLst>
              <a:gd name="adj1" fmla="val 50004"/>
            </a:avLst>
          </a:prstGeom>
          <a:noFill/>
          <a:ln w="19050" cap="flat" cmpd="sng">
            <a:solidFill>
              <a:srgbClr val="F86F5C"/>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3010356" y="4468847"/>
            <a:ext cx="271600" cy="2800"/>
          </a:xfrm>
          <a:prstGeom prst="curvedConnector3">
            <a:avLst>
              <a:gd name="adj1" fmla="val 50004"/>
            </a:avLst>
          </a:prstGeom>
          <a:noFill/>
          <a:ln w="19050" cap="flat" cmpd="sng">
            <a:solidFill>
              <a:srgbClr val="F86F5C"/>
            </a:solidFill>
            <a:prstDash val="solid"/>
            <a:round/>
            <a:headEnd type="none" w="med" len="med"/>
            <a:tailEnd type="none" w="med" len="med"/>
          </a:ln>
        </p:spPr>
      </p:cxnSp>
      <p:sp>
        <p:nvSpPr>
          <p:cNvPr id="12307" name="Google Shape;12307;p21"/>
          <p:cNvSpPr/>
          <p:nvPr/>
        </p:nvSpPr>
        <p:spPr>
          <a:xfrm>
            <a:off x="5652965" y="3611092"/>
            <a:ext cx="1038848" cy="336312"/>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08" name="Google Shape;12308;p21"/>
          <p:cNvSpPr/>
          <p:nvPr/>
        </p:nvSpPr>
        <p:spPr>
          <a:xfrm>
            <a:off x="6691790" y="3611092"/>
            <a:ext cx="1038825" cy="336312"/>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09" name="Google Shape;12309;p21"/>
          <p:cNvSpPr/>
          <p:nvPr/>
        </p:nvSpPr>
        <p:spPr>
          <a:xfrm>
            <a:off x="7730591" y="3611092"/>
            <a:ext cx="1038309" cy="336312"/>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0" name="Google Shape;12310;p21"/>
          <p:cNvSpPr/>
          <p:nvPr/>
        </p:nvSpPr>
        <p:spPr>
          <a:xfrm>
            <a:off x="8768877" y="3611092"/>
            <a:ext cx="1038848" cy="336312"/>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1" name="Google Shape;12311;p21"/>
          <p:cNvSpPr/>
          <p:nvPr/>
        </p:nvSpPr>
        <p:spPr>
          <a:xfrm>
            <a:off x="9807702" y="3611092"/>
            <a:ext cx="1038825" cy="336312"/>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2" name="Google Shape;12312;p21"/>
          <p:cNvSpPr/>
          <p:nvPr/>
        </p:nvSpPr>
        <p:spPr>
          <a:xfrm>
            <a:off x="5905868" y="2216467"/>
            <a:ext cx="457129" cy="515407"/>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3" name="Google Shape;12313;p21"/>
          <p:cNvSpPr/>
          <p:nvPr/>
        </p:nvSpPr>
        <p:spPr>
          <a:xfrm>
            <a:off x="6992265" y="4877779"/>
            <a:ext cx="457129" cy="515571"/>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4" name="Google Shape;12314;p21"/>
          <p:cNvSpPr/>
          <p:nvPr/>
        </p:nvSpPr>
        <p:spPr>
          <a:xfrm>
            <a:off x="8009681" y="2216467"/>
            <a:ext cx="457153" cy="515407"/>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5" name="Google Shape;12315;p21"/>
          <p:cNvSpPr/>
          <p:nvPr/>
        </p:nvSpPr>
        <p:spPr>
          <a:xfrm>
            <a:off x="9061341" y="4877919"/>
            <a:ext cx="457668" cy="515548"/>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6" name="Google Shape;12316;p21"/>
          <p:cNvSpPr/>
          <p:nvPr/>
        </p:nvSpPr>
        <p:spPr>
          <a:xfrm>
            <a:off x="10113517" y="2216467"/>
            <a:ext cx="457129" cy="515407"/>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7" name="Google Shape;12317;p21"/>
          <p:cNvSpPr/>
          <p:nvPr/>
        </p:nvSpPr>
        <p:spPr>
          <a:xfrm>
            <a:off x="6093017" y="3439176"/>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8" name="Google Shape;12318;p21"/>
          <p:cNvSpPr/>
          <p:nvPr/>
        </p:nvSpPr>
        <p:spPr>
          <a:xfrm>
            <a:off x="8196833" y="3439176"/>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19" name="Google Shape;12319;p21"/>
          <p:cNvSpPr/>
          <p:nvPr/>
        </p:nvSpPr>
        <p:spPr>
          <a:xfrm>
            <a:off x="10300633" y="3439176"/>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0" name="Google Shape;12320;p21"/>
          <p:cNvSpPr/>
          <p:nvPr/>
        </p:nvSpPr>
        <p:spPr>
          <a:xfrm>
            <a:off x="7179417" y="3999627"/>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1" name="Google Shape;12321;p21"/>
          <p:cNvSpPr/>
          <p:nvPr/>
        </p:nvSpPr>
        <p:spPr>
          <a:xfrm>
            <a:off x="9248751" y="3999693"/>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2" name="Google Shape;12322;p21"/>
          <p:cNvSpPr txBox="1"/>
          <p:nvPr/>
        </p:nvSpPr>
        <p:spPr>
          <a:xfrm>
            <a:off x="5775229" y="3626545"/>
            <a:ext cx="718400" cy="3060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1200" b="1" kern="0">
                <a:solidFill>
                  <a:schemeClr val="accent4">
                    <a:lumMod val="50000"/>
                  </a:schemeClr>
                </a:solidFill>
                <a:latin typeface="Arial"/>
                <a:cs typeface="B Nazanin" panose="00000400000000000000" pitchFamily="2" charset="-78"/>
                <a:sym typeface="Arial"/>
              </a:rPr>
              <a:t>2016</a:t>
            </a:r>
            <a:endParaRPr sz="1200" b="1" kern="0">
              <a:solidFill>
                <a:schemeClr val="accent4">
                  <a:lumMod val="50000"/>
                </a:schemeClr>
              </a:solidFill>
              <a:latin typeface="Arial"/>
              <a:cs typeface="B Nazanin" panose="00000400000000000000" pitchFamily="2" charset="-78"/>
              <a:sym typeface="Arial"/>
            </a:endParaRPr>
          </a:p>
        </p:txBody>
      </p:sp>
      <p:sp>
        <p:nvSpPr>
          <p:cNvPr id="12323" name="Google Shape;12323;p21"/>
          <p:cNvSpPr/>
          <p:nvPr/>
        </p:nvSpPr>
        <p:spPr>
          <a:xfrm>
            <a:off x="6093017" y="2767009"/>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4" name="Google Shape;12324;p21"/>
          <p:cNvSpPr/>
          <p:nvPr/>
        </p:nvSpPr>
        <p:spPr>
          <a:xfrm>
            <a:off x="8204067" y="2767009"/>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5" name="Google Shape;12325;p21"/>
          <p:cNvSpPr/>
          <p:nvPr/>
        </p:nvSpPr>
        <p:spPr>
          <a:xfrm>
            <a:off x="10300633" y="2767009"/>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6" name="Google Shape;12326;p21"/>
          <p:cNvSpPr/>
          <p:nvPr/>
        </p:nvSpPr>
        <p:spPr>
          <a:xfrm>
            <a:off x="7178888" y="4759463"/>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27" name="Google Shape;12327;p21"/>
          <p:cNvSpPr/>
          <p:nvPr/>
        </p:nvSpPr>
        <p:spPr>
          <a:xfrm>
            <a:off x="9248755" y="4759463"/>
            <a:ext cx="82800" cy="82800"/>
          </a:xfrm>
          <a:prstGeom prst="ellipse">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cxnSp>
        <p:nvCxnSpPr>
          <p:cNvPr id="12328" name="Google Shape;12328;p21"/>
          <p:cNvCxnSpPr>
            <a:stCxn id="12317" idx="0"/>
            <a:endCxn id="12323" idx="4"/>
          </p:cNvCxnSpPr>
          <p:nvPr/>
        </p:nvCxnSpPr>
        <p:spPr>
          <a:xfrm rot="10800000">
            <a:off x="6134417" y="2849976"/>
            <a:ext cx="0" cy="589200"/>
          </a:xfrm>
          <a:prstGeom prst="straightConnector1">
            <a:avLst/>
          </a:prstGeom>
          <a:noFill/>
          <a:ln w="9525" cap="flat" cmpd="sng">
            <a:solidFill>
              <a:srgbClr val="F86F5C"/>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8238233" y="2849976"/>
            <a:ext cx="7200" cy="589200"/>
          </a:xfrm>
          <a:prstGeom prst="straightConnector1">
            <a:avLst/>
          </a:prstGeom>
          <a:noFill/>
          <a:ln w="9525" cap="flat" cmpd="sng">
            <a:solidFill>
              <a:srgbClr val="F86F5C"/>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10342033" y="2849976"/>
            <a:ext cx="0" cy="589200"/>
          </a:xfrm>
          <a:prstGeom prst="straightConnector1">
            <a:avLst/>
          </a:prstGeom>
          <a:noFill/>
          <a:ln w="9525" cap="flat" cmpd="sng">
            <a:solidFill>
              <a:srgbClr val="F86F5C"/>
            </a:solidFill>
            <a:prstDash val="dash"/>
            <a:round/>
            <a:headEnd type="none" w="med" len="med"/>
            <a:tailEnd type="none" w="med" len="med"/>
          </a:ln>
        </p:spPr>
      </p:cxnSp>
      <p:cxnSp>
        <p:nvCxnSpPr>
          <p:cNvPr id="12331" name="Google Shape;12331;p21"/>
          <p:cNvCxnSpPr>
            <a:stCxn id="12320" idx="4"/>
            <a:endCxn id="12326" idx="0"/>
          </p:cNvCxnSpPr>
          <p:nvPr/>
        </p:nvCxnSpPr>
        <p:spPr>
          <a:xfrm flipH="1">
            <a:off x="7220417" y="4082427"/>
            <a:ext cx="400" cy="677200"/>
          </a:xfrm>
          <a:prstGeom prst="straightConnector1">
            <a:avLst/>
          </a:prstGeom>
          <a:noFill/>
          <a:ln w="9525" cap="flat" cmpd="sng">
            <a:solidFill>
              <a:srgbClr val="F86F5C"/>
            </a:solidFill>
            <a:prstDash val="dash"/>
            <a:round/>
            <a:headEnd type="none" w="med" len="med"/>
            <a:tailEnd type="none" w="med" len="med"/>
          </a:ln>
        </p:spPr>
      </p:cxnSp>
      <p:cxnSp>
        <p:nvCxnSpPr>
          <p:cNvPr id="12332" name="Google Shape;12332;p21"/>
          <p:cNvCxnSpPr>
            <a:stCxn id="12321" idx="4"/>
            <a:endCxn id="12327" idx="0"/>
          </p:cNvCxnSpPr>
          <p:nvPr/>
        </p:nvCxnSpPr>
        <p:spPr>
          <a:xfrm>
            <a:off x="9290151" y="4082493"/>
            <a:ext cx="0" cy="676800"/>
          </a:xfrm>
          <a:prstGeom prst="straightConnector1">
            <a:avLst/>
          </a:prstGeom>
          <a:noFill/>
          <a:ln w="9525" cap="flat" cmpd="sng">
            <a:solidFill>
              <a:srgbClr val="F86F5C"/>
            </a:solidFill>
            <a:prstDash val="dash"/>
            <a:round/>
            <a:headEnd type="none" w="med" len="med"/>
            <a:tailEnd type="none" w="med" len="med"/>
          </a:ln>
        </p:spPr>
      </p:cxnSp>
      <p:sp>
        <p:nvSpPr>
          <p:cNvPr id="12333" name="Google Shape;12333;p21"/>
          <p:cNvSpPr txBox="1"/>
          <p:nvPr/>
        </p:nvSpPr>
        <p:spPr>
          <a:xfrm>
            <a:off x="6851996" y="3626545"/>
            <a:ext cx="718400" cy="3060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1200" b="1" kern="0">
                <a:solidFill>
                  <a:schemeClr val="accent4">
                    <a:lumMod val="50000"/>
                  </a:schemeClr>
                </a:solidFill>
                <a:latin typeface="Arial"/>
                <a:cs typeface="B Nazanin" panose="00000400000000000000" pitchFamily="2" charset="-78"/>
                <a:sym typeface="Arial"/>
              </a:rPr>
              <a:t>2017</a:t>
            </a:r>
            <a:endParaRPr sz="1200" b="1" kern="0">
              <a:solidFill>
                <a:schemeClr val="accent4">
                  <a:lumMod val="50000"/>
                </a:schemeClr>
              </a:solidFill>
              <a:latin typeface="Arial"/>
              <a:cs typeface="B Nazanin" panose="00000400000000000000" pitchFamily="2" charset="-78"/>
              <a:sym typeface="Arial"/>
            </a:endParaRPr>
          </a:p>
        </p:txBody>
      </p:sp>
      <p:sp>
        <p:nvSpPr>
          <p:cNvPr id="12334" name="Google Shape;12334;p21"/>
          <p:cNvSpPr txBox="1"/>
          <p:nvPr/>
        </p:nvSpPr>
        <p:spPr>
          <a:xfrm>
            <a:off x="7872896" y="3626545"/>
            <a:ext cx="718400" cy="3060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1200" b="1" kern="0">
                <a:solidFill>
                  <a:schemeClr val="accent4">
                    <a:lumMod val="50000"/>
                  </a:schemeClr>
                </a:solidFill>
                <a:latin typeface="Arial"/>
                <a:cs typeface="B Nazanin" panose="00000400000000000000" pitchFamily="2" charset="-78"/>
                <a:sym typeface="Arial"/>
              </a:rPr>
              <a:t>2018</a:t>
            </a:r>
            <a:endParaRPr sz="1200" b="1" kern="0">
              <a:solidFill>
                <a:schemeClr val="accent4">
                  <a:lumMod val="50000"/>
                </a:schemeClr>
              </a:solidFill>
              <a:latin typeface="Arial"/>
              <a:cs typeface="B Nazanin" panose="00000400000000000000" pitchFamily="2" charset="-78"/>
              <a:sym typeface="Arial"/>
            </a:endParaRPr>
          </a:p>
        </p:txBody>
      </p:sp>
      <p:sp>
        <p:nvSpPr>
          <p:cNvPr id="12335" name="Google Shape;12335;p21"/>
          <p:cNvSpPr txBox="1"/>
          <p:nvPr/>
        </p:nvSpPr>
        <p:spPr>
          <a:xfrm>
            <a:off x="8929096" y="3626545"/>
            <a:ext cx="718400" cy="3060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1200" b="1" kern="0">
                <a:solidFill>
                  <a:schemeClr val="accent4">
                    <a:lumMod val="50000"/>
                  </a:schemeClr>
                </a:solidFill>
                <a:latin typeface="Arial"/>
                <a:cs typeface="B Nazanin" panose="00000400000000000000" pitchFamily="2" charset="-78"/>
                <a:sym typeface="Arial"/>
              </a:rPr>
              <a:t>2019</a:t>
            </a:r>
            <a:endParaRPr sz="1200" b="1" kern="0">
              <a:solidFill>
                <a:schemeClr val="accent4">
                  <a:lumMod val="50000"/>
                </a:schemeClr>
              </a:solidFill>
              <a:latin typeface="Arial"/>
              <a:cs typeface="B Nazanin" panose="00000400000000000000" pitchFamily="2" charset="-78"/>
              <a:sym typeface="Arial"/>
            </a:endParaRPr>
          </a:p>
        </p:txBody>
      </p:sp>
      <p:sp>
        <p:nvSpPr>
          <p:cNvPr id="12336" name="Google Shape;12336;p21"/>
          <p:cNvSpPr txBox="1"/>
          <p:nvPr/>
        </p:nvSpPr>
        <p:spPr>
          <a:xfrm>
            <a:off x="9985296" y="3626545"/>
            <a:ext cx="718400" cy="3060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1200" b="1" kern="0">
                <a:solidFill>
                  <a:schemeClr val="accent4">
                    <a:lumMod val="50000"/>
                  </a:schemeClr>
                </a:solidFill>
                <a:latin typeface="Arial"/>
                <a:cs typeface="B Nazanin" panose="00000400000000000000" pitchFamily="2" charset="-78"/>
                <a:sym typeface="Arial"/>
              </a:rPr>
              <a:t>2020</a:t>
            </a:r>
            <a:endParaRPr sz="1200" b="1" kern="0">
              <a:solidFill>
                <a:schemeClr val="accent4">
                  <a:lumMod val="50000"/>
                </a:schemeClr>
              </a:solidFill>
              <a:latin typeface="Arial"/>
              <a:cs typeface="B Nazanin" panose="00000400000000000000" pitchFamily="2" charset="-78"/>
              <a:sym typeface="Arial"/>
            </a:endParaRPr>
          </a:p>
        </p:txBody>
      </p:sp>
      <p:sp>
        <p:nvSpPr>
          <p:cNvPr id="12337" name="Google Shape;12337;p21"/>
          <p:cNvSpPr/>
          <p:nvPr/>
        </p:nvSpPr>
        <p:spPr>
          <a:xfrm>
            <a:off x="9154636" y="4972563"/>
            <a:ext cx="272651" cy="27336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nvGrpSpPr>
          <p:cNvPr id="12338" name="Google Shape;12338;p21"/>
          <p:cNvGrpSpPr/>
          <p:nvPr/>
        </p:nvGrpSpPr>
        <p:grpSpPr>
          <a:xfrm>
            <a:off x="7076475" y="4997959"/>
            <a:ext cx="274820" cy="274820"/>
            <a:chOff x="1049375" y="2680675"/>
            <a:chExt cx="297725" cy="297725"/>
          </a:xfrm>
          <a:noFill/>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grpSp>
        <p:nvGrpSpPr>
          <p:cNvPr id="12341" name="Google Shape;12341;p21"/>
          <p:cNvGrpSpPr/>
          <p:nvPr/>
        </p:nvGrpSpPr>
        <p:grpSpPr>
          <a:xfrm>
            <a:off x="10204399" y="2345136"/>
            <a:ext cx="274104" cy="272443"/>
            <a:chOff x="5045775" y="1946400"/>
            <a:chExt cx="296950" cy="295150"/>
          </a:xfrm>
          <a:noFill/>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grpSp>
        <p:nvGrpSpPr>
          <p:cNvPr id="12344" name="Google Shape;12344;p21"/>
          <p:cNvGrpSpPr/>
          <p:nvPr/>
        </p:nvGrpSpPr>
        <p:grpSpPr>
          <a:xfrm>
            <a:off x="8101551" y="2352722"/>
            <a:ext cx="273389" cy="272673"/>
            <a:chOff x="3599700" y="1954475"/>
            <a:chExt cx="296175" cy="295400"/>
          </a:xfrm>
          <a:noFill/>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grpSp>
        <p:nvGrpSpPr>
          <p:cNvPr id="12348" name="Google Shape;12348;p21"/>
          <p:cNvGrpSpPr/>
          <p:nvPr/>
        </p:nvGrpSpPr>
        <p:grpSpPr>
          <a:xfrm>
            <a:off x="5980532" y="2377745"/>
            <a:ext cx="274128" cy="207228"/>
            <a:chOff x="3962775" y="1990700"/>
            <a:chExt cx="296975" cy="224500"/>
          </a:xfrm>
          <a:noFill/>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latin typeface="Arial"/>
                <a:cs typeface="B Nazanin" panose="00000400000000000000" pitchFamily="2" charset="-78"/>
                <a:sym typeface="Arial"/>
              </a:endParaRPr>
            </a:p>
          </p:txBody>
        </p:sp>
      </p:grpSp>
      <p:sp>
        <p:nvSpPr>
          <p:cNvPr id="12353" name="Google Shape;12353;p21"/>
          <p:cNvSpPr txBox="1"/>
          <p:nvPr/>
        </p:nvSpPr>
        <p:spPr>
          <a:xfrm>
            <a:off x="8540351" y="2787079"/>
            <a:ext cx="1506800" cy="5892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latin typeface="Aria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anose="00000400000000000000" pitchFamily="2" charset="-78"/>
              <a:sym typeface="Arial"/>
            </a:endParaRPr>
          </a:p>
        </p:txBody>
      </p:sp>
      <p:sp>
        <p:nvSpPr>
          <p:cNvPr id="12354" name="Google Shape;12354;p21"/>
          <p:cNvSpPr txBox="1"/>
          <p:nvPr/>
        </p:nvSpPr>
        <p:spPr>
          <a:xfrm>
            <a:off x="6436548" y="2787079"/>
            <a:ext cx="1506800" cy="5892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latin typeface="Aria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anose="00000400000000000000" pitchFamily="2" charset="-78"/>
              <a:sym typeface="Arial"/>
            </a:endParaRPr>
          </a:p>
        </p:txBody>
      </p:sp>
      <p:sp>
        <p:nvSpPr>
          <p:cNvPr id="12355" name="Google Shape;12355;p21"/>
          <p:cNvSpPr txBox="1"/>
          <p:nvPr/>
        </p:nvSpPr>
        <p:spPr>
          <a:xfrm>
            <a:off x="7501836" y="4199661"/>
            <a:ext cx="1506800" cy="5892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latin typeface="Aria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anose="00000400000000000000" pitchFamily="2" charset="-78"/>
              <a:sym typeface="Arial"/>
            </a:endParaRPr>
          </a:p>
        </p:txBody>
      </p:sp>
      <p:sp>
        <p:nvSpPr>
          <p:cNvPr id="12356" name="Google Shape;12356;p21"/>
          <p:cNvSpPr txBox="1"/>
          <p:nvPr/>
        </p:nvSpPr>
        <p:spPr>
          <a:xfrm>
            <a:off x="9571703" y="4182228"/>
            <a:ext cx="1506800" cy="5892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latin typeface="Aria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anose="00000400000000000000" pitchFamily="2" charset="-78"/>
              <a:sym typeface="Arial"/>
            </a:endParaRPr>
          </a:p>
        </p:txBody>
      </p:sp>
      <p:sp>
        <p:nvSpPr>
          <p:cNvPr id="12357" name="Google Shape;12357;p21"/>
          <p:cNvSpPr txBox="1"/>
          <p:nvPr/>
        </p:nvSpPr>
        <p:spPr>
          <a:xfrm>
            <a:off x="5383169" y="4182228"/>
            <a:ext cx="1506800" cy="589200"/>
          </a:xfrm>
          <a:prstGeom prst="rect">
            <a:avLst/>
          </a:prstGeom>
          <a:no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latin typeface="Aria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anose="00000400000000000000" pitchFamily="2" charset="-78"/>
              <a:sym typeface="Arial"/>
            </a:endParaRPr>
          </a:p>
        </p:txBody>
      </p:sp>
      <p:sp>
        <p:nvSpPr>
          <p:cNvPr id="3" name="Google Shape;12358;p21">
            <a:extLst>
              <a:ext uri="{FF2B5EF4-FFF2-40B4-BE49-F238E27FC236}">
                <a16:creationId xmlns:a16="http://schemas.microsoft.com/office/drawing/2014/main" id="{04D92D0B-F1B0-3818-92CD-B2269BAC4284}"/>
              </a:ext>
            </a:extLst>
          </p:cNvPr>
          <p:cNvSpPr txBox="1">
            <a:spLocks/>
          </p:cNvSpPr>
          <p:nvPr/>
        </p:nvSpPr>
        <p:spPr>
          <a:xfrm>
            <a:off x="2598996" y="686797"/>
            <a:ext cx="7048500" cy="4826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spcBef>
                <a:spcPts val="0"/>
              </a:spcBef>
            </a:pPr>
            <a:r>
              <a:rPr lang="fa-IR">
                <a:solidFill>
                  <a:schemeClr val="accent4">
                    <a:lumMod val="50000"/>
                  </a:schemeClr>
                </a:solidFill>
                <a:cs typeface="B Nazanin" panose="00000400000000000000" pitchFamily="2" charset="-78"/>
              </a:rPr>
              <a:t>اینفوگرافیک ممتاز</a:t>
            </a:r>
            <a:endParaRPr lang="fa-IR" dirty="0">
              <a:solidFill>
                <a:schemeClr val="accent4">
                  <a:lumMod val="50000"/>
                </a:schemeClr>
              </a:solidFill>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397800" y="5336195"/>
            <a:ext cx="2207600" cy="984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nvGrpSpPr>
          <p:cNvPr id="12364" name="Google Shape;12364;p22"/>
          <p:cNvGrpSpPr/>
          <p:nvPr/>
        </p:nvGrpSpPr>
        <p:grpSpPr>
          <a:xfrm>
            <a:off x="1992790" y="2114040"/>
            <a:ext cx="1017625" cy="1017625"/>
            <a:chOff x="4049800" y="640400"/>
            <a:chExt cx="858900" cy="858900"/>
          </a:xfrm>
          <a:solidFill>
            <a:srgbClr val="FFFFFF"/>
          </a:solidFill>
        </p:grpSpPr>
        <p:sp>
          <p:nvSpPr>
            <p:cNvPr id="12365" name="Google Shape;12365;p22"/>
            <p:cNvSpPr/>
            <p:nvPr/>
          </p:nvSpPr>
          <p:spPr>
            <a:xfrm>
              <a:off x="4049800" y="640400"/>
              <a:ext cx="858900" cy="858900"/>
            </a:xfrm>
            <a:prstGeom prst="donut">
              <a:avLst>
                <a:gd name="adj" fmla="val 11951"/>
              </a:avLst>
            </a:prstGeom>
            <a:grp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grp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sp>
        <p:nvSpPr>
          <p:cNvPr id="12367" name="Google Shape;12367;p22"/>
          <p:cNvSpPr/>
          <p:nvPr/>
        </p:nvSpPr>
        <p:spPr>
          <a:xfrm>
            <a:off x="1613469" y="3426153"/>
            <a:ext cx="1776000" cy="1508800"/>
          </a:xfrm>
          <a:prstGeom prst="roundRect">
            <a:avLst>
              <a:gd name="adj" fmla="val 16667"/>
            </a:avLst>
          </a:prstGeom>
          <a:solidFill>
            <a:srgbClr val="FFFFFF"/>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68" name="Google Shape;12368;p22"/>
          <p:cNvSpPr/>
          <p:nvPr/>
        </p:nvSpPr>
        <p:spPr>
          <a:xfrm>
            <a:off x="2345447" y="5229256"/>
            <a:ext cx="312400" cy="312400"/>
          </a:xfrm>
          <a:prstGeom prst="ellipse">
            <a:avLst/>
          </a:prstGeom>
          <a:solidFill>
            <a:srgbClr val="FFFFFF"/>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cxnSp>
        <p:nvCxnSpPr>
          <p:cNvPr id="12369" name="Google Shape;12369;p22"/>
          <p:cNvCxnSpPr>
            <a:stCxn id="12365" idx="4"/>
            <a:endCxn id="12367" idx="0"/>
          </p:cNvCxnSpPr>
          <p:nvPr/>
        </p:nvCxnSpPr>
        <p:spPr>
          <a:xfrm>
            <a:off x="2501601" y="3131664"/>
            <a:ext cx="0" cy="294400"/>
          </a:xfrm>
          <a:prstGeom prst="straightConnector1">
            <a:avLst/>
          </a:prstGeom>
          <a:noFill/>
          <a:ln w="9525" cap="flat" cmpd="sng">
            <a:solidFill>
              <a:srgbClr val="F86F5C"/>
            </a:solidFill>
            <a:prstDash val="solid"/>
            <a:round/>
            <a:headEnd type="none" w="med" len="med"/>
            <a:tailEnd type="none" w="med" len="med"/>
          </a:ln>
        </p:spPr>
      </p:cxnSp>
      <p:cxnSp>
        <p:nvCxnSpPr>
          <p:cNvPr id="12370" name="Google Shape;12370;p22"/>
          <p:cNvCxnSpPr/>
          <p:nvPr/>
        </p:nvCxnSpPr>
        <p:spPr>
          <a:xfrm>
            <a:off x="2501572" y="4934753"/>
            <a:ext cx="0" cy="294400"/>
          </a:xfrm>
          <a:prstGeom prst="straightConnector1">
            <a:avLst/>
          </a:prstGeom>
          <a:noFill/>
          <a:ln w="9525" cap="flat" cmpd="sng">
            <a:solidFill>
              <a:srgbClr val="F86F5C"/>
            </a:solidFill>
            <a:prstDash val="solid"/>
            <a:round/>
            <a:headEnd type="none" w="med" len="med"/>
            <a:tailEnd type="none" w="med" len="med"/>
          </a:ln>
        </p:spPr>
      </p:cxnSp>
      <p:sp>
        <p:nvSpPr>
          <p:cNvPr id="12371" name="Google Shape;12371;p22"/>
          <p:cNvSpPr txBox="1"/>
          <p:nvPr/>
        </p:nvSpPr>
        <p:spPr>
          <a:xfrm>
            <a:off x="1729864" y="4156912"/>
            <a:ext cx="1543600" cy="6036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cs typeface="B Nazanin" panose="00000400000000000000" pitchFamily="2" charset="-78"/>
              <a:sym typeface="Arial"/>
            </a:endParaRPr>
          </a:p>
        </p:txBody>
      </p:sp>
      <p:cxnSp>
        <p:nvCxnSpPr>
          <p:cNvPr id="12372" name="Google Shape;12372;p22"/>
          <p:cNvCxnSpPr/>
          <p:nvPr/>
        </p:nvCxnSpPr>
        <p:spPr>
          <a:xfrm>
            <a:off x="2162316" y="3982561"/>
            <a:ext cx="678400" cy="0"/>
          </a:xfrm>
          <a:prstGeom prst="straightConnector1">
            <a:avLst/>
          </a:prstGeom>
          <a:noFill/>
          <a:ln w="19050" cap="flat" cmpd="sng">
            <a:solidFill>
              <a:srgbClr val="F86F5C"/>
            </a:solidFill>
            <a:prstDash val="solid"/>
            <a:round/>
            <a:headEnd type="none" w="med" len="med"/>
            <a:tailEnd type="none" w="med" len="med"/>
          </a:ln>
        </p:spPr>
      </p:cxnSp>
      <p:sp>
        <p:nvSpPr>
          <p:cNvPr id="12373" name="Google Shape;12373;p22"/>
          <p:cNvSpPr txBox="1"/>
          <p:nvPr/>
        </p:nvSpPr>
        <p:spPr>
          <a:xfrm>
            <a:off x="1938848" y="3644288"/>
            <a:ext cx="1125600" cy="2944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b="1" kern="0" dirty="0">
                <a:solidFill>
                  <a:schemeClr val="accent4">
                    <a:lumMod val="50000"/>
                  </a:schemeClr>
                </a:solidFill>
                <a:cs typeface="B Nazanin" panose="00000400000000000000" pitchFamily="2" charset="-78"/>
                <a:sym typeface="Arial"/>
              </a:rPr>
              <a:t>عنوان 1</a:t>
            </a:r>
            <a:endParaRPr sz="1067" b="1" kern="0" dirty="0">
              <a:solidFill>
                <a:schemeClr val="accent4">
                  <a:lumMod val="50000"/>
                </a:schemeClr>
              </a:solidFill>
              <a:cs typeface="B Nazanin" panose="00000400000000000000" pitchFamily="2" charset="-78"/>
              <a:sym typeface="Arial"/>
            </a:endParaRPr>
          </a:p>
        </p:txBody>
      </p:sp>
      <p:sp>
        <p:nvSpPr>
          <p:cNvPr id="12374" name="Google Shape;12374;p22"/>
          <p:cNvSpPr txBox="1"/>
          <p:nvPr/>
        </p:nvSpPr>
        <p:spPr>
          <a:xfrm>
            <a:off x="2114619" y="2379276"/>
            <a:ext cx="774000" cy="4872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1733" b="1" kern="0">
                <a:solidFill>
                  <a:schemeClr val="accent4">
                    <a:lumMod val="50000"/>
                  </a:schemeClr>
                </a:solidFill>
                <a:cs typeface="B Nazanin" panose="00000400000000000000" pitchFamily="2" charset="-78"/>
                <a:sym typeface="Arial"/>
              </a:rPr>
              <a:t>75%</a:t>
            </a:r>
            <a:endParaRPr sz="1733" b="1" kern="0">
              <a:solidFill>
                <a:schemeClr val="accent4">
                  <a:lumMod val="50000"/>
                </a:schemeClr>
              </a:solidFill>
              <a:cs typeface="B Nazanin" panose="00000400000000000000" pitchFamily="2" charset="-78"/>
              <a:sym typeface="Arial"/>
            </a:endParaRPr>
          </a:p>
        </p:txBody>
      </p:sp>
      <p:sp>
        <p:nvSpPr>
          <p:cNvPr id="12375" name="Google Shape;12375;p22"/>
          <p:cNvSpPr/>
          <p:nvPr/>
        </p:nvSpPr>
        <p:spPr>
          <a:xfrm>
            <a:off x="4585807" y="2660200"/>
            <a:ext cx="2384400" cy="2384400"/>
          </a:xfrm>
          <a:prstGeom prst="arc">
            <a:avLst>
              <a:gd name="adj1" fmla="val 16200000"/>
              <a:gd name="adj2" fmla="val 5298411"/>
            </a:avLst>
          </a:prstGeom>
          <a:solidFill>
            <a:srgbClr val="FFFFFF"/>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76" name="Google Shape;12376;p22"/>
          <p:cNvSpPr/>
          <p:nvPr/>
        </p:nvSpPr>
        <p:spPr>
          <a:xfrm>
            <a:off x="8732539" y="2328267"/>
            <a:ext cx="2056400" cy="936000"/>
          </a:xfrm>
          <a:prstGeom prst="roundRect">
            <a:avLst>
              <a:gd name="adj" fmla="val 16667"/>
            </a:avLst>
          </a:prstGeom>
          <a:solidFill>
            <a:srgbClr val="FFFFFF"/>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nvGrpSpPr>
          <p:cNvPr id="12377" name="Google Shape;12377;p22"/>
          <p:cNvGrpSpPr/>
          <p:nvPr/>
        </p:nvGrpSpPr>
        <p:grpSpPr>
          <a:xfrm>
            <a:off x="4768648" y="2890822"/>
            <a:ext cx="1925109" cy="1925109"/>
            <a:chOff x="5681300" y="2527788"/>
            <a:chExt cx="805800" cy="805800"/>
          </a:xfrm>
          <a:solidFill>
            <a:srgbClr val="FFFFFF"/>
          </a:solidFill>
        </p:grpSpPr>
        <p:sp>
          <p:nvSpPr>
            <p:cNvPr id="12378" name="Google Shape;12378;p22"/>
            <p:cNvSpPr/>
            <p:nvPr/>
          </p:nvSpPr>
          <p:spPr>
            <a:xfrm>
              <a:off x="5681300" y="2527788"/>
              <a:ext cx="805800" cy="805800"/>
            </a:xfrm>
            <a:prstGeom prst="ellipse">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grpSp>
        <p:nvGrpSpPr>
          <p:cNvPr id="12380" name="Google Shape;12380;p22"/>
          <p:cNvGrpSpPr/>
          <p:nvPr/>
        </p:nvGrpSpPr>
        <p:grpSpPr>
          <a:xfrm>
            <a:off x="8321183" y="2378518"/>
            <a:ext cx="835453" cy="835453"/>
            <a:chOff x="5681300" y="2527788"/>
            <a:chExt cx="805800" cy="805800"/>
          </a:xfrm>
          <a:solidFill>
            <a:srgbClr val="FFFFFF"/>
          </a:solidFill>
        </p:grpSpPr>
        <p:sp>
          <p:nvSpPr>
            <p:cNvPr id="12381" name="Google Shape;12381;p22"/>
            <p:cNvSpPr/>
            <p:nvPr/>
          </p:nvSpPr>
          <p:spPr>
            <a:xfrm>
              <a:off x="5681300" y="2527788"/>
              <a:ext cx="805800" cy="805800"/>
            </a:xfrm>
            <a:prstGeom prst="ellipse">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sp>
        <p:nvSpPr>
          <p:cNvPr id="12383" name="Google Shape;12383;p22"/>
          <p:cNvSpPr txBox="1"/>
          <p:nvPr/>
        </p:nvSpPr>
        <p:spPr>
          <a:xfrm>
            <a:off x="9324153" y="2501661"/>
            <a:ext cx="1506800" cy="5892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cs typeface="B Nazanin" panose="00000400000000000000" pitchFamily="2" charset="-78"/>
              <a:sym typeface="Arial"/>
            </a:endParaRPr>
          </a:p>
        </p:txBody>
      </p:sp>
      <p:sp>
        <p:nvSpPr>
          <p:cNvPr id="12384" name="Google Shape;12384;p22"/>
          <p:cNvSpPr/>
          <p:nvPr/>
        </p:nvSpPr>
        <p:spPr>
          <a:xfrm>
            <a:off x="8732539" y="3384400"/>
            <a:ext cx="2056400" cy="936000"/>
          </a:xfrm>
          <a:prstGeom prst="roundRect">
            <a:avLst>
              <a:gd name="adj" fmla="val 16667"/>
            </a:avLst>
          </a:prstGeom>
          <a:solidFill>
            <a:srgbClr val="FFFFFF"/>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nvGrpSpPr>
          <p:cNvPr id="12385" name="Google Shape;12385;p22"/>
          <p:cNvGrpSpPr/>
          <p:nvPr/>
        </p:nvGrpSpPr>
        <p:grpSpPr>
          <a:xfrm>
            <a:off x="8321183" y="3434651"/>
            <a:ext cx="835453" cy="835453"/>
            <a:chOff x="5681300" y="2527788"/>
            <a:chExt cx="805800" cy="805800"/>
          </a:xfrm>
          <a:solidFill>
            <a:srgbClr val="FFFFFF"/>
          </a:solidFill>
        </p:grpSpPr>
        <p:sp>
          <p:nvSpPr>
            <p:cNvPr id="12386" name="Google Shape;12386;p22"/>
            <p:cNvSpPr/>
            <p:nvPr/>
          </p:nvSpPr>
          <p:spPr>
            <a:xfrm>
              <a:off x="5681300" y="2527788"/>
              <a:ext cx="805800" cy="805800"/>
            </a:xfrm>
            <a:prstGeom prst="ellipse">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sp>
        <p:nvSpPr>
          <p:cNvPr id="12388" name="Google Shape;12388;p22"/>
          <p:cNvSpPr txBox="1"/>
          <p:nvPr/>
        </p:nvSpPr>
        <p:spPr>
          <a:xfrm>
            <a:off x="9324153" y="3557795"/>
            <a:ext cx="1506800" cy="5892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cs typeface="B Nazanin" panose="00000400000000000000" pitchFamily="2" charset="-78"/>
              <a:sym typeface="Arial"/>
            </a:endParaRPr>
          </a:p>
        </p:txBody>
      </p:sp>
      <p:sp>
        <p:nvSpPr>
          <p:cNvPr id="12389" name="Google Shape;12389;p22"/>
          <p:cNvSpPr/>
          <p:nvPr/>
        </p:nvSpPr>
        <p:spPr>
          <a:xfrm>
            <a:off x="8732539" y="4440533"/>
            <a:ext cx="2056400" cy="936000"/>
          </a:xfrm>
          <a:prstGeom prst="roundRect">
            <a:avLst>
              <a:gd name="adj" fmla="val 16667"/>
            </a:avLst>
          </a:prstGeom>
          <a:solidFill>
            <a:srgbClr val="FFFFFF"/>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nvGrpSpPr>
          <p:cNvPr id="12390" name="Google Shape;12390;p22"/>
          <p:cNvGrpSpPr/>
          <p:nvPr/>
        </p:nvGrpSpPr>
        <p:grpSpPr>
          <a:xfrm>
            <a:off x="8321183" y="4490784"/>
            <a:ext cx="835453" cy="835453"/>
            <a:chOff x="5681300" y="2527788"/>
            <a:chExt cx="805800" cy="805800"/>
          </a:xfrm>
          <a:solidFill>
            <a:srgbClr val="FFFFFF"/>
          </a:solidFill>
        </p:grpSpPr>
        <p:sp>
          <p:nvSpPr>
            <p:cNvPr id="12391" name="Google Shape;12391;p22"/>
            <p:cNvSpPr/>
            <p:nvPr/>
          </p:nvSpPr>
          <p:spPr>
            <a:xfrm>
              <a:off x="5681300" y="2527788"/>
              <a:ext cx="805800" cy="805800"/>
            </a:xfrm>
            <a:prstGeom prst="ellipse">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grp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grpSp>
      <p:sp>
        <p:nvSpPr>
          <p:cNvPr id="12393" name="Google Shape;12393;p22"/>
          <p:cNvSpPr txBox="1"/>
          <p:nvPr/>
        </p:nvSpPr>
        <p:spPr>
          <a:xfrm>
            <a:off x="9324153" y="4613928"/>
            <a:ext cx="1506800" cy="5892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fa-IR" sz="1067" kern="0" dirty="0">
                <a:solidFill>
                  <a:schemeClr val="accent4">
                    <a:lumMod val="50000"/>
                  </a:schemeClr>
                </a:solidFill>
                <a:cs typeface="B Nazanin" panose="00000400000000000000" pitchFamily="2" charset="-78"/>
                <a:sym typeface="Arial"/>
              </a:rPr>
              <a:t>قالب پاورپوینت مدیریت قابل ویرایش می باشد</a:t>
            </a:r>
            <a:endParaRPr sz="1067" kern="0" dirty="0">
              <a:solidFill>
                <a:schemeClr val="accent4">
                  <a:lumMod val="50000"/>
                </a:schemeClr>
              </a:solidFill>
              <a:cs typeface="B Nazanin" panose="00000400000000000000" pitchFamily="2" charset="-78"/>
              <a:sym typeface="Arial"/>
            </a:endParaRPr>
          </a:p>
        </p:txBody>
      </p:sp>
      <p:sp>
        <p:nvSpPr>
          <p:cNvPr id="12394" name="Google Shape;12394;p22"/>
          <p:cNvSpPr/>
          <p:nvPr/>
        </p:nvSpPr>
        <p:spPr>
          <a:xfrm>
            <a:off x="5639805" y="2572967"/>
            <a:ext cx="182800" cy="182800"/>
          </a:xfrm>
          <a:prstGeom prst="ellipse">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95" name="Google Shape;12395;p22"/>
          <p:cNvSpPr/>
          <p:nvPr/>
        </p:nvSpPr>
        <p:spPr>
          <a:xfrm>
            <a:off x="5639805" y="4951000"/>
            <a:ext cx="182800" cy="182800"/>
          </a:xfrm>
          <a:prstGeom prst="ellipse">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sp>
        <p:nvSpPr>
          <p:cNvPr id="12396" name="Google Shape;12396;p22"/>
          <p:cNvSpPr/>
          <p:nvPr/>
        </p:nvSpPr>
        <p:spPr>
          <a:xfrm>
            <a:off x="6877205" y="3761984"/>
            <a:ext cx="182800" cy="182800"/>
          </a:xfrm>
          <a:prstGeom prst="ellipse">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endParaRPr sz="1867" kern="0">
              <a:solidFill>
                <a:schemeClr val="accent4">
                  <a:lumMod val="50000"/>
                </a:schemeClr>
              </a:solidFill>
              <a:cs typeface="B Nazanin" panose="00000400000000000000" pitchFamily="2" charset="-78"/>
              <a:sym typeface="Arial"/>
            </a:endParaRPr>
          </a:p>
        </p:txBody>
      </p:sp>
      <p:cxnSp>
        <p:nvCxnSpPr>
          <p:cNvPr id="12397" name="Google Shape;12397;p22"/>
          <p:cNvCxnSpPr>
            <a:stCxn id="12396" idx="6"/>
            <a:endCxn id="12382" idx="2"/>
          </p:cNvCxnSpPr>
          <p:nvPr/>
        </p:nvCxnSpPr>
        <p:spPr>
          <a:xfrm rot="10800000" flipH="1">
            <a:off x="7060005" y="2796184"/>
            <a:ext cx="1261200" cy="1057200"/>
          </a:xfrm>
          <a:prstGeom prst="bentConnector3">
            <a:avLst>
              <a:gd name="adj1" fmla="val 51494"/>
            </a:avLst>
          </a:prstGeom>
          <a:noFill/>
          <a:ln w="19050" cap="flat" cmpd="sng">
            <a:solidFill>
              <a:srgbClr val="F86F5C"/>
            </a:solidFill>
            <a:prstDash val="solid"/>
            <a:round/>
            <a:headEnd type="none" w="med" len="med"/>
            <a:tailEnd type="none" w="med" len="med"/>
          </a:ln>
        </p:spPr>
      </p:cxnSp>
      <p:cxnSp>
        <p:nvCxnSpPr>
          <p:cNvPr id="12398" name="Google Shape;12398;p22"/>
          <p:cNvCxnSpPr>
            <a:stCxn id="12396" idx="6"/>
            <a:endCxn id="12392" idx="2"/>
          </p:cNvCxnSpPr>
          <p:nvPr/>
        </p:nvCxnSpPr>
        <p:spPr>
          <a:xfrm>
            <a:off x="7060005" y="3853384"/>
            <a:ext cx="1261200" cy="1055200"/>
          </a:xfrm>
          <a:prstGeom prst="bentConnector3">
            <a:avLst>
              <a:gd name="adj1" fmla="val 49999"/>
            </a:avLst>
          </a:prstGeom>
          <a:noFill/>
          <a:ln w="19050" cap="flat" cmpd="sng">
            <a:solidFill>
              <a:srgbClr val="F86F5C"/>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7060005" y="3852184"/>
            <a:ext cx="1261200" cy="1200"/>
          </a:xfrm>
          <a:prstGeom prst="bentConnector3">
            <a:avLst>
              <a:gd name="adj1" fmla="val 49999"/>
            </a:avLst>
          </a:prstGeom>
          <a:noFill/>
          <a:ln w="19050" cap="flat" cmpd="sng">
            <a:solidFill>
              <a:srgbClr val="F86F5C"/>
            </a:solidFill>
            <a:prstDash val="solid"/>
            <a:round/>
            <a:headEnd type="none" w="med" len="med"/>
            <a:tailEnd type="none" w="med" len="med"/>
          </a:ln>
        </p:spPr>
      </p:cxnSp>
      <p:sp>
        <p:nvSpPr>
          <p:cNvPr id="12400" name="Google Shape;12400;p22"/>
          <p:cNvSpPr txBox="1"/>
          <p:nvPr/>
        </p:nvSpPr>
        <p:spPr>
          <a:xfrm>
            <a:off x="5067617" y="3435591"/>
            <a:ext cx="1327200" cy="835600"/>
          </a:xfrm>
          <a:prstGeom prst="rect">
            <a:avLst/>
          </a:prstGeom>
          <a:solidFill>
            <a:srgbClr val="FFFFFF"/>
          </a:solidFill>
          <a:ln>
            <a:solidFill>
              <a:srgbClr val="F86F5C"/>
            </a:solidFill>
          </a:ln>
        </p:spPr>
        <p:txBody>
          <a:bodyPr spcFirstLastPara="1" wrap="square" lIns="121900" tIns="121900" rIns="121900" bIns="121900" anchor="ctr" anchorCtr="0">
            <a:noAutofit/>
          </a:bodyPr>
          <a:lstStyle/>
          <a:p>
            <a:pPr algn="ctr" defTabSz="1219170" rtl="1">
              <a:buClr>
                <a:srgbClr val="000000"/>
              </a:buClr>
              <a:defRPr/>
            </a:pPr>
            <a:r>
              <a:rPr lang="es" sz="4000" b="1" kern="0">
                <a:solidFill>
                  <a:schemeClr val="accent4">
                    <a:lumMod val="50000"/>
                  </a:schemeClr>
                </a:solidFill>
                <a:cs typeface="B Nazanin" panose="00000400000000000000" pitchFamily="2" charset="-78"/>
                <a:sym typeface="Arial"/>
              </a:rPr>
              <a:t>75%</a:t>
            </a:r>
            <a:endParaRPr sz="4000" b="1" kern="0">
              <a:solidFill>
                <a:schemeClr val="accent4">
                  <a:lumMod val="50000"/>
                </a:schemeClr>
              </a:solidFill>
              <a:cs typeface="B Nazanin" panose="00000400000000000000" pitchFamily="2" charset="-78"/>
              <a:sym typeface="Arial"/>
            </a:endParaRPr>
          </a:p>
        </p:txBody>
      </p:sp>
      <p:sp>
        <p:nvSpPr>
          <p:cNvPr id="2" name="Google Shape;12358;p21">
            <a:extLst>
              <a:ext uri="{FF2B5EF4-FFF2-40B4-BE49-F238E27FC236}">
                <a16:creationId xmlns:a16="http://schemas.microsoft.com/office/drawing/2014/main" id="{0985EC22-B223-9E4D-2F84-D250685A9525}"/>
              </a:ext>
            </a:extLst>
          </p:cNvPr>
          <p:cNvSpPr txBox="1">
            <a:spLocks noGrp="1"/>
          </p:cNvSpPr>
          <p:nvPr>
            <p:ph type="title" idx="4294967295"/>
          </p:nvPr>
        </p:nvSpPr>
        <p:spPr>
          <a:xfrm>
            <a:off x="1944664" y="699979"/>
            <a:ext cx="7718425" cy="573088"/>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accent4">
                    <a:lumMod val="50000"/>
                  </a:schemeClr>
                </a:solidFill>
                <a:cs typeface="B Nazanin" panose="00000400000000000000" pitchFamily="2" charset="-78"/>
              </a:rPr>
              <a:t>اینفوگرافیک ممتاز</a:t>
            </a:r>
            <a:endParaRPr dirty="0">
              <a:solidFill>
                <a:schemeClr val="accent4">
                  <a:lumMod val="50000"/>
                </a:schemeClr>
              </a:solidFill>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894532" y="5094259"/>
            <a:ext cx="1470521" cy="1013783"/>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463" name="Google Shape;7463;p72"/>
          <p:cNvGrpSpPr/>
          <p:nvPr/>
        </p:nvGrpSpPr>
        <p:grpSpPr>
          <a:xfrm>
            <a:off x="4766409" y="2278628"/>
            <a:ext cx="2082548" cy="944773"/>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rgbClr val="F86F5C"/>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rgbClr val="F86F5C"/>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rgbClr val="F86F5C"/>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rgbClr val="F86F5C"/>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rgbClr val="F86F5C"/>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473" name="Google Shape;7473;p72"/>
            <p:cNvSpPr/>
            <p:nvPr/>
          </p:nvSpPr>
          <p:spPr>
            <a:xfrm>
              <a:off x="3530532" y="1771972"/>
              <a:ext cx="187800" cy="1878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74" name="Google Shape;7474;p72"/>
            <p:cNvSpPr/>
            <p:nvPr/>
          </p:nvSpPr>
          <p:spPr>
            <a:xfrm>
              <a:off x="3891569" y="1779209"/>
              <a:ext cx="187800" cy="1878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rgbClr val="F86F5C"/>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rgbClr val="F86F5C"/>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481" name="Google Shape;7481;p72"/>
            <p:cNvSpPr/>
            <p:nvPr/>
          </p:nvSpPr>
          <p:spPr>
            <a:xfrm>
              <a:off x="4252606" y="1771972"/>
              <a:ext cx="187800" cy="1878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66" name="Google Shape;7466;p72"/>
            <p:cNvSpPr/>
            <p:nvPr/>
          </p:nvSpPr>
          <p:spPr>
            <a:xfrm>
              <a:off x="4613643" y="1763716"/>
              <a:ext cx="187800" cy="1878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rgbClr val="F86F5C"/>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485" name="Google Shape;7485;p72"/>
          <p:cNvGrpSpPr/>
          <p:nvPr/>
        </p:nvGrpSpPr>
        <p:grpSpPr>
          <a:xfrm>
            <a:off x="4742435" y="3428090"/>
            <a:ext cx="2129376" cy="504865"/>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rgbClr val="F86F5C"/>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rgbClr val="F86F5C"/>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rgbClr val="F86F5C"/>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rgbClr val="F86F5C"/>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94" name="Google Shape;7494;p72"/>
              <p:cNvSpPr/>
              <p:nvPr/>
            </p:nvSpPr>
            <p:spPr>
              <a:xfrm>
                <a:off x="3998471" y="2468982"/>
                <a:ext cx="168300" cy="1683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rgbClr val="F86F5C"/>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497" name="Google Shape;7497;p72"/>
              <p:cNvSpPr/>
              <p:nvPr/>
            </p:nvSpPr>
            <p:spPr>
              <a:xfrm>
                <a:off x="4455644" y="2468982"/>
                <a:ext cx="168000" cy="1680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rgbClr val="F86F5C"/>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02" name="Google Shape;7502;p72"/>
              <p:cNvSpPr/>
              <p:nvPr/>
            </p:nvSpPr>
            <p:spPr>
              <a:xfrm>
                <a:off x="4912810" y="2468982"/>
                <a:ext cx="168000" cy="1680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rgbClr val="F86F5C"/>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05" name="Google Shape;7505;p72"/>
              <p:cNvSpPr/>
              <p:nvPr/>
            </p:nvSpPr>
            <p:spPr>
              <a:xfrm>
                <a:off x="2283911" y="2393814"/>
                <a:ext cx="590100" cy="5901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506" name="Google Shape;7506;p72"/>
          <p:cNvGrpSpPr/>
          <p:nvPr/>
        </p:nvGrpSpPr>
        <p:grpSpPr>
          <a:xfrm>
            <a:off x="9222545" y="1859820"/>
            <a:ext cx="2079745" cy="96348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rgbClr val="F86F5C"/>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rgbClr val="F86F5C"/>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rgbClr val="F86F5C"/>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rgbClr val="F86F5C"/>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Calibri"/>
                <a:sym typeface="Calibri"/>
              </a:endParaRPr>
            </a:p>
          </p:txBody>
        </p:sp>
      </p:grpSp>
      <p:grpSp>
        <p:nvGrpSpPr>
          <p:cNvPr id="7516" name="Google Shape;7516;p72"/>
          <p:cNvGrpSpPr/>
          <p:nvPr/>
        </p:nvGrpSpPr>
        <p:grpSpPr>
          <a:xfrm>
            <a:off x="4760931" y="4139697"/>
            <a:ext cx="2094292" cy="392164"/>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22" name="Google Shape;7522;p72"/>
          <p:cNvGrpSpPr/>
          <p:nvPr/>
        </p:nvGrpSpPr>
        <p:grpSpPr>
          <a:xfrm>
            <a:off x="9218606" y="2963013"/>
            <a:ext cx="2087621" cy="488972"/>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F86F5C"/>
              </a:solidFill>
              <a:prstDash val="solid"/>
              <a:miter lim="1300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29" name="Google Shape;7529;p72"/>
          <p:cNvGrpSpPr/>
          <p:nvPr/>
        </p:nvGrpSpPr>
        <p:grpSpPr>
          <a:xfrm>
            <a:off x="9197689" y="4494765"/>
            <a:ext cx="2129415" cy="884587"/>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rgbClr val="F86F5C"/>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rgbClr val="F86F5C"/>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rgbClr val="F86F5C"/>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rgbClr val="F86F5C"/>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538" name="Google Shape;7538;p72"/>
          <p:cNvGrpSpPr/>
          <p:nvPr/>
        </p:nvGrpSpPr>
        <p:grpSpPr>
          <a:xfrm>
            <a:off x="7225872" y="1856622"/>
            <a:ext cx="1824808" cy="2125073"/>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40" name="Google Shape;7540;p72"/>
            <p:cNvSpPr/>
            <p:nvPr/>
          </p:nvSpPr>
          <p:spPr>
            <a:xfrm>
              <a:off x="3182171" y="2209163"/>
              <a:ext cx="575100" cy="575100"/>
            </a:xfrm>
            <a:prstGeom prst="flowChartConnector">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41" name="Google Shape;7541;p72"/>
            <p:cNvSpPr/>
            <p:nvPr/>
          </p:nvSpPr>
          <p:spPr>
            <a:xfrm>
              <a:off x="3182171" y="3040766"/>
              <a:ext cx="575100" cy="575100"/>
            </a:xfrm>
            <a:prstGeom prst="flowChartConnector">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rgbClr val="F86F5C"/>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rgbClr val="F86F5C"/>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rgbClr val="F86F5C"/>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rgbClr val="F86F5C"/>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47" name="Google Shape;7547;p72"/>
            <p:cNvSpPr/>
            <p:nvPr/>
          </p:nvSpPr>
          <p:spPr>
            <a:xfrm>
              <a:off x="1839112" y="3867848"/>
              <a:ext cx="575100" cy="575100"/>
            </a:xfrm>
            <a:prstGeom prst="flowChartConnector">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48" name="Google Shape;7548;p72"/>
            <p:cNvSpPr/>
            <p:nvPr/>
          </p:nvSpPr>
          <p:spPr>
            <a:xfrm>
              <a:off x="3182171" y="3867848"/>
              <a:ext cx="575100" cy="575100"/>
            </a:xfrm>
            <a:prstGeom prst="flowChartConnector">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rgbClr val="F86F5C"/>
              </a:solidFill>
              <a:prstDash val="solid"/>
              <a:round/>
              <a:headEnd type="none" w="med" len="med"/>
              <a:tailEnd type="none" w="med" len="med"/>
            </a:ln>
          </p:spPr>
        </p:cxnSp>
      </p:grpSp>
      <p:grpSp>
        <p:nvGrpSpPr>
          <p:cNvPr id="7550" name="Google Shape;7550;p72"/>
          <p:cNvGrpSpPr/>
          <p:nvPr/>
        </p:nvGrpSpPr>
        <p:grpSpPr>
          <a:xfrm>
            <a:off x="4735703" y="1864936"/>
            <a:ext cx="2183957" cy="206589"/>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56" name="Google Shape;7556;p72"/>
          <p:cNvGrpSpPr/>
          <p:nvPr/>
        </p:nvGrpSpPr>
        <p:grpSpPr>
          <a:xfrm>
            <a:off x="1053950" y="2293734"/>
            <a:ext cx="3302349" cy="122324"/>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58" name="Google Shape;7558;p72"/>
            <p:cNvSpPr/>
            <p:nvPr/>
          </p:nvSpPr>
          <p:spPr>
            <a:xfrm>
              <a:off x="4410215" y="436376"/>
              <a:ext cx="222300" cy="2223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59" name="Google Shape;7559;p72"/>
            <p:cNvSpPr/>
            <p:nvPr/>
          </p:nvSpPr>
          <p:spPr>
            <a:xfrm>
              <a:off x="7243912" y="436376"/>
              <a:ext cx="222300" cy="2223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60" name="Google Shape;7560;p72"/>
            <p:cNvSpPr/>
            <p:nvPr/>
          </p:nvSpPr>
          <p:spPr>
            <a:xfrm>
              <a:off x="2920366" y="436376"/>
              <a:ext cx="222300" cy="2223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561" name="Google Shape;7561;p72"/>
            <p:cNvSpPr/>
            <p:nvPr/>
          </p:nvSpPr>
          <p:spPr>
            <a:xfrm>
              <a:off x="5831847" y="436376"/>
              <a:ext cx="222300" cy="2223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cxnSp>
          <p:nvCxnSpPr>
            <p:cNvPr id="7562" name="Google Shape;7562;p72"/>
            <p:cNvCxnSpPr/>
            <p:nvPr/>
          </p:nvCxnSpPr>
          <p:spPr>
            <a:xfrm>
              <a:off x="1798637" y="547513"/>
              <a:ext cx="988200" cy="0"/>
            </a:xfrm>
            <a:prstGeom prst="straightConnector1">
              <a:avLst/>
            </a:prstGeom>
            <a:noFill/>
            <a:ln w="9525" cap="flat" cmpd="sng">
              <a:solidFill>
                <a:srgbClr val="F86F5C"/>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rgbClr val="F86F5C"/>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rgbClr val="F86F5C"/>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rgbClr val="F86F5C"/>
              </a:solidFill>
              <a:prstDash val="solid"/>
              <a:round/>
              <a:headEnd type="none" w="med" len="med"/>
              <a:tailEnd type="none" w="med" len="med"/>
            </a:ln>
          </p:spPr>
        </p:cxnSp>
      </p:grpSp>
      <p:grpSp>
        <p:nvGrpSpPr>
          <p:cNvPr id="7566" name="Google Shape;7566;p72"/>
          <p:cNvGrpSpPr/>
          <p:nvPr/>
        </p:nvGrpSpPr>
        <p:grpSpPr>
          <a:xfrm>
            <a:off x="1035639" y="3941021"/>
            <a:ext cx="1936947" cy="869231"/>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rgbClr val="F86F5C"/>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rgbClr val="F86F5C"/>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rgbClr val="F86F5C"/>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rgbClr val="F86F5C"/>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rgbClr val="F86F5C"/>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rgbClr val="F86F5C"/>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2133">
                <a:solidFill>
                  <a:schemeClr val="accent4">
                    <a:lumMod val="50000"/>
                  </a:schemeClr>
                </a:solidFill>
              </a:endParaRPr>
            </a:p>
          </p:txBody>
        </p:sp>
        <p:sp>
          <p:nvSpPr>
            <p:cNvPr id="7573" name="Google Shape;7573;p72"/>
            <p:cNvSpPr/>
            <p:nvPr/>
          </p:nvSpPr>
          <p:spPr>
            <a:xfrm>
              <a:off x="1155799" y="3176238"/>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2133">
                <a:solidFill>
                  <a:schemeClr val="accent4">
                    <a:lumMod val="50000"/>
                  </a:schemeClr>
                </a:solidFill>
              </a:endParaRPr>
            </a:p>
          </p:txBody>
        </p:sp>
        <p:sp>
          <p:nvSpPr>
            <p:cNvPr id="7579" name="Google Shape;7579;p72"/>
            <p:cNvSpPr/>
            <p:nvPr/>
          </p:nvSpPr>
          <p:spPr>
            <a:xfrm>
              <a:off x="1541731" y="3176238"/>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2133">
                <a:solidFill>
                  <a:schemeClr val="accent4">
                    <a:lumMod val="50000"/>
                  </a:schemeClr>
                </a:solidFill>
              </a:endParaRPr>
            </a:p>
          </p:txBody>
        </p:sp>
        <p:sp>
          <p:nvSpPr>
            <p:cNvPr id="7577" name="Google Shape;7577;p72"/>
            <p:cNvSpPr/>
            <p:nvPr/>
          </p:nvSpPr>
          <p:spPr>
            <a:xfrm>
              <a:off x="1894368" y="3176238"/>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2133">
                <a:solidFill>
                  <a:schemeClr val="accent4">
                    <a:lumMod val="50000"/>
                  </a:schemeClr>
                </a:solidFill>
              </a:endParaRPr>
            </a:p>
          </p:txBody>
        </p:sp>
        <p:sp>
          <p:nvSpPr>
            <p:cNvPr id="7569" name="Google Shape;7569;p72"/>
            <p:cNvSpPr/>
            <p:nvPr/>
          </p:nvSpPr>
          <p:spPr>
            <a:xfrm>
              <a:off x="1718048" y="2921982"/>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2133">
                <a:solidFill>
                  <a:schemeClr val="accent4">
                    <a:lumMod val="50000"/>
                  </a:schemeClr>
                </a:solidFill>
              </a:endParaRPr>
            </a:p>
          </p:txBody>
        </p:sp>
        <p:sp>
          <p:nvSpPr>
            <p:cNvPr id="7571" name="Google Shape;7571;p72"/>
            <p:cNvSpPr/>
            <p:nvPr/>
          </p:nvSpPr>
          <p:spPr>
            <a:xfrm>
              <a:off x="979480" y="2921982"/>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2133">
                <a:solidFill>
                  <a:schemeClr val="accent4">
                    <a:lumMod val="50000"/>
                  </a:schemeClr>
                </a:solidFill>
              </a:endParaRPr>
            </a:p>
          </p:txBody>
        </p:sp>
        <p:sp>
          <p:nvSpPr>
            <p:cNvPr id="7568" name="Google Shape;7568;p72"/>
            <p:cNvSpPr/>
            <p:nvPr/>
          </p:nvSpPr>
          <p:spPr>
            <a:xfrm>
              <a:off x="1348764" y="2667727"/>
              <a:ext cx="320700" cy="125100"/>
            </a:xfrm>
            <a:prstGeom prst="roundRect">
              <a:avLst>
                <a:gd name="adj"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80" name="Google Shape;7580;p72"/>
          <p:cNvGrpSpPr/>
          <p:nvPr/>
        </p:nvGrpSpPr>
        <p:grpSpPr>
          <a:xfrm>
            <a:off x="1035642" y="1855073"/>
            <a:ext cx="3358055" cy="27907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rgbClr val="F86F5C"/>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cxnSp>
          <p:nvCxnSpPr>
            <p:cNvPr id="7586" name="Google Shape;7586;p72"/>
            <p:cNvCxnSpPr/>
            <p:nvPr/>
          </p:nvCxnSpPr>
          <p:spPr>
            <a:xfrm>
              <a:off x="3237251" y="1127387"/>
              <a:ext cx="0" cy="105600"/>
            </a:xfrm>
            <a:prstGeom prst="straightConnector1">
              <a:avLst/>
            </a:prstGeom>
            <a:noFill/>
            <a:ln w="9525" cap="flat" cmpd="sng">
              <a:solidFill>
                <a:srgbClr val="F86F5C"/>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rgbClr val="F86F5C"/>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592" name="Google Shape;7592;p72"/>
              <p:cNvSpPr/>
              <p:nvPr/>
            </p:nvSpPr>
            <p:spPr>
              <a:xfrm>
                <a:off x="818321" y="1194219"/>
                <a:ext cx="576000" cy="393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rgbClr val="F86F5C"/>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597" name="Google Shape;7597;p72"/>
              <p:cNvSpPr/>
              <p:nvPr/>
            </p:nvSpPr>
            <p:spPr>
              <a:xfrm>
                <a:off x="1394250" y="1194219"/>
                <a:ext cx="576000" cy="393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rgbClr val="F86F5C"/>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602" name="Google Shape;7602;p72"/>
              <p:cNvSpPr/>
              <p:nvPr/>
            </p:nvSpPr>
            <p:spPr>
              <a:xfrm>
                <a:off x="2546107" y="1194219"/>
                <a:ext cx="690900" cy="393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603" name="Google Shape;7603;p72"/>
          <p:cNvGrpSpPr/>
          <p:nvPr/>
        </p:nvGrpSpPr>
        <p:grpSpPr>
          <a:xfrm>
            <a:off x="4759655" y="5450581"/>
            <a:ext cx="2090371" cy="655569"/>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620" name="Google Shape;7620;p72"/>
          <p:cNvGrpSpPr/>
          <p:nvPr/>
        </p:nvGrpSpPr>
        <p:grpSpPr>
          <a:xfrm>
            <a:off x="4707133" y="4757795"/>
            <a:ext cx="2155952" cy="461675"/>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631" name="Google Shape;7631;p72"/>
          <p:cNvGrpSpPr/>
          <p:nvPr/>
        </p:nvGrpSpPr>
        <p:grpSpPr>
          <a:xfrm>
            <a:off x="1078083" y="5139167"/>
            <a:ext cx="1727843" cy="862116"/>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F86F5C"/>
                </a:solidFill>
                <a:prstDash val="solid"/>
                <a:miter lim="364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692" name="Google Shape;7692;p72"/>
          <p:cNvGrpSpPr/>
          <p:nvPr/>
        </p:nvGrpSpPr>
        <p:grpSpPr>
          <a:xfrm rot="5400000">
            <a:off x="8028900" y="4867829"/>
            <a:ext cx="218752" cy="1886555"/>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725" name="Google Shape;7725;p72"/>
          <p:cNvGrpSpPr/>
          <p:nvPr/>
        </p:nvGrpSpPr>
        <p:grpSpPr>
          <a:xfrm rot="10800000" flipH="1">
            <a:off x="7192139" y="4319222"/>
            <a:ext cx="1892276" cy="33077"/>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rgbClr val="F86F5C"/>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8" name="Google Shape;7728;p72"/>
            <p:cNvSpPr/>
            <p:nvPr/>
          </p:nvSpPr>
          <p:spPr>
            <a:xfrm>
              <a:off x="2175146" y="4738465"/>
              <a:ext cx="102300" cy="102300"/>
            </a:xfrm>
            <a:prstGeom prst="ellipse">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29" name="Google Shape;7729;p72"/>
            <p:cNvSpPr/>
            <p:nvPr/>
          </p:nvSpPr>
          <p:spPr>
            <a:xfrm>
              <a:off x="3040751" y="4738465"/>
              <a:ext cx="102300" cy="102300"/>
            </a:xfrm>
            <a:prstGeom prst="ellipse">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30" name="Google Shape;7730;p72"/>
            <p:cNvSpPr/>
            <p:nvPr/>
          </p:nvSpPr>
          <p:spPr>
            <a:xfrm>
              <a:off x="4028157" y="4738465"/>
              <a:ext cx="102300" cy="102300"/>
            </a:xfrm>
            <a:prstGeom prst="ellipse">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31" name="Google Shape;7731;p72"/>
            <p:cNvSpPr/>
            <p:nvPr/>
          </p:nvSpPr>
          <p:spPr>
            <a:xfrm>
              <a:off x="5040827" y="4738465"/>
              <a:ext cx="102300" cy="102300"/>
            </a:xfrm>
            <a:prstGeom prst="ellipse">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732" name="Google Shape;7732;p72"/>
          <p:cNvGrpSpPr/>
          <p:nvPr/>
        </p:nvGrpSpPr>
        <p:grpSpPr>
          <a:xfrm>
            <a:off x="7207230" y="4816639"/>
            <a:ext cx="1862093" cy="513355"/>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rgbClr val="F86F5C"/>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rgbClr val="F86F5C"/>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rgbClr val="F86F5C"/>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rgbClr val="F86F5C"/>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rgbClr val="F86F5C"/>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rgbClr val="F86F5C"/>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rgbClr val="F86F5C"/>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rgbClr val="F86F5C"/>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rgbClr val="F86F5C"/>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rgbClr val="F86F5C"/>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rgbClr val="F86F5C"/>
              </a:solidFill>
              <a:prstDash val="solid"/>
              <a:round/>
              <a:headEnd type="oval" w="med" len="med"/>
              <a:tailEnd type="oval" w="med" len="med"/>
            </a:ln>
          </p:spPr>
        </p:cxnSp>
      </p:grpSp>
      <p:grpSp>
        <p:nvGrpSpPr>
          <p:cNvPr id="7745" name="Google Shape;7745;p72"/>
          <p:cNvGrpSpPr/>
          <p:nvPr/>
        </p:nvGrpSpPr>
        <p:grpSpPr>
          <a:xfrm>
            <a:off x="2788651" y="2708341"/>
            <a:ext cx="1576368" cy="882703"/>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rgbClr val="F86F5C"/>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rgbClr val="F86F5C"/>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rgbClr val="F86F5C"/>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rgbClr val="F86F5C"/>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rgbClr val="F86F5C"/>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rgbClr val="F86F5C"/>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grpSp>
      <p:grpSp>
        <p:nvGrpSpPr>
          <p:cNvPr id="7769" name="Google Shape;7769;p72"/>
          <p:cNvGrpSpPr/>
          <p:nvPr/>
        </p:nvGrpSpPr>
        <p:grpSpPr>
          <a:xfrm>
            <a:off x="1035650" y="2638491"/>
            <a:ext cx="1283535" cy="1080077"/>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F86F5C"/>
                    </a:solidFill>
                    <a:prstDash val="solid"/>
                    <a:miter lim="33357"/>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grpSp>
        <p:nvGrpSpPr>
          <p:cNvPr id="7803" name="Google Shape;7803;p72"/>
          <p:cNvGrpSpPr/>
          <p:nvPr/>
        </p:nvGrpSpPr>
        <p:grpSpPr>
          <a:xfrm>
            <a:off x="9180904" y="3661731"/>
            <a:ext cx="2163025" cy="736591"/>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cxnSp>
          <p:nvCxnSpPr>
            <p:cNvPr id="7809" name="Google Shape;7809;p72"/>
            <p:cNvCxnSpPr/>
            <p:nvPr/>
          </p:nvCxnSpPr>
          <p:spPr>
            <a:xfrm>
              <a:off x="6894650" y="2821921"/>
              <a:ext cx="1445100" cy="0"/>
            </a:xfrm>
            <a:prstGeom prst="straightConnector1">
              <a:avLst/>
            </a:prstGeom>
            <a:noFill/>
            <a:ln w="9525" cap="flat" cmpd="sng">
              <a:solidFill>
                <a:srgbClr val="F86F5C"/>
              </a:solidFill>
              <a:prstDash val="solid"/>
              <a:round/>
              <a:headEnd type="none" w="med" len="med"/>
              <a:tailEnd type="none" w="med" len="med"/>
            </a:ln>
          </p:spPr>
        </p:cxnSp>
      </p:grpSp>
      <p:grpSp>
        <p:nvGrpSpPr>
          <p:cNvPr id="7810" name="Google Shape;7810;p72"/>
          <p:cNvGrpSpPr/>
          <p:nvPr/>
        </p:nvGrpSpPr>
        <p:grpSpPr>
          <a:xfrm>
            <a:off x="9206960" y="5494072"/>
            <a:ext cx="2110941" cy="634273"/>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rgbClr val="F86F5C"/>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rgbClr val="F86F5C"/>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rgbClr val="F86F5C"/>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rgbClr val="F86F5C"/>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rgbClr val="F86F5C"/>
              </a:solidFill>
              <a:prstDash val="solid"/>
              <a:round/>
              <a:headEnd type="none" w="med" len="med"/>
              <a:tailEnd type="none" w="med" len="med"/>
            </a:ln>
          </p:spPr>
        </p:cxnSp>
      </p:grpSp>
      <p:grpSp>
        <p:nvGrpSpPr>
          <p:cNvPr id="7816" name="Google Shape;7816;p72"/>
          <p:cNvGrpSpPr/>
          <p:nvPr/>
        </p:nvGrpSpPr>
        <p:grpSpPr>
          <a:xfrm>
            <a:off x="3211744" y="3842266"/>
            <a:ext cx="1115048" cy="1099372"/>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807367" y="338341"/>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667" dirty="0">
                <a:solidFill>
                  <a:schemeClr val="accent4">
                    <a:lumMod val="50000"/>
                  </a:schemeClr>
                </a:solidFill>
                <a:cs typeface="B Nazanin" panose="00000700000000000000" pitchFamily="2" charset="-78"/>
              </a:rPr>
              <a:t>انواع جدولها و نمودارها: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980701" y="4839639"/>
            <a:ext cx="3187219" cy="13664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sp>
            <p:nvSpPr>
              <p:cNvPr id="7878" name="Google Shape;7878;p73"/>
              <p:cNvSpPr/>
              <p:nvPr/>
            </p:nvSpPr>
            <p:spPr>
              <a:xfrm>
                <a:off x="728939" y="3953593"/>
                <a:ext cx="2390400" cy="1671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sp>
            <p:nvSpPr>
              <p:cNvPr id="7881" name="Google Shape;7881;p73"/>
              <p:cNvSpPr/>
              <p:nvPr/>
            </p:nvSpPr>
            <p:spPr>
              <a:xfrm>
                <a:off x="1687082" y="3296613"/>
                <a:ext cx="307200" cy="1024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sp>
            <p:nvSpPr>
              <p:cNvPr id="7882" name="Google Shape;7882;p73"/>
              <p:cNvSpPr/>
              <p:nvPr/>
            </p:nvSpPr>
            <p:spPr>
              <a:xfrm>
                <a:off x="2040389" y="3296613"/>
                <a:ext cx="307200" cy="1024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sp>
            <p:nvSpPr>
              <p:cNvPr id="7883" name="Google Shape;7883;p73"/>
              <p:cNvSpPr/>
              <p:nvPr/>
            </p:nvSpPr>
            <p:spPr>
              <a:xfrm>
                <a:off x="2393695" y="3296613"/>
                <a:ext cx="307200" cy="1024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sp>
            <p:nvSpPr>
              <p:cNvPr id="7884" name="Google Shape;7884;p73"/>
              <p:cNvSpPr/>
              <p:nvPr/>
            </p:nvSpPr>
            <p:spPr>
              <a:xfrm>
                <a:off x="2747002" y="3296613"/>
                <a:ext cx="307200" cy="1024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400">
                  <a:solidFill>
                    <a:schemeClr val="accent4">
                      <a:lumMod val="50000"/>
                    </a:schemeClr>
                  </a:solidFill>
                </a:endParaRPr>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aphicFrame>
        <p:nvGraphicFramePr>
          <p:cNvPr id="7906" name="Google Shape;7906;p73"/>
          <p:cNvGraphicFramePr/>
          <p:nvPr/>
        </p:nvGraphicFramePr>
        <p:xfrm>
          <a:off x="7961633" y="3503521"/>
          <a:ext cx="3338800" cy="1158119"/>
        </p:xfrm>
        <a:graphic>
          <a:graphicData uri="http://schemas.openxmlformats.org/drawingml/2006/table">
            <a:tbl>
              <a:tblPr>
                <a:noFill/>
              </a:tblPr>
              <a:tblGrid>
                <a:gridCol w="834700">
                  <a:extLst>
                    <a:ext uri="{9D8B030D-6E8A-4147-A177-3AD203B41FA5}">
                      <a16:colId xmlns:a16="http://schemas.microsoft.com/office/drawing/2014/main" val="20000"/>
                    </a:ext>
                  </a:extLst>
                </a:gridCol>
                <a:gridCol w="834700">
                  <a:extLst>
                    <a:ext uri="{9D8B030D-6E8A-4147-A177-3AD203B41FA5}">
                      <a16:colId xmlns:a16="http://schemas.microsoft.com/office/drawing/2014/main" val="20001"/>
                    </a:ext>
                  </a:extLst>
                </a:gridCol>
                <a:gridCol w="834700">
                  <a:extLst>
                    <a:ext uri="{9D8B030D-6E8A-4147-A177-3AD203B41FA5}">
                      <a16:colId xmlns:a16="http://schemas.microsoft.com/office/drawing/2014/main" val="20002"/>
                    </a:ext>
                  </a:extLst>
                </a:gridCol>
                <a:gridCol w="834700">
                  <a:extLst>
                    <a:ext uri="{9D8B030D-6E8A-4147-A177-3AD203B41FA5}">
                      <a16:colId xmlns:a16="http://schemas.microsoft.com/office/drawing/2014/main" val="20003"/>
                    </a:ext>
                  </a:extLst>
                </a:gridCol>
              </a:tblGrid>
              <a:tr h="284440">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dirty="0">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991870" y="1940541"/>
            <a:ext cx="3195340" cy="1302003"/>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0" name="Google Shape;7910;p73"/>
              <p:cNvSpPr/>
              <p:nvPr/>
            </p:nvSpPr>
            <p:spPr>
              <a:xfrm>
                <a:off x="1434943"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1" name="Google Shape;7911;p73"/>
              <p:cNvSpPr/>
              <p:nvPr/>
            </p:nvSpPr>
            <p:spPr>
              <a:xfrm>
                <a:off x="1777760"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2" name="Google Shape;7912;p73"/>
              <p:cNvSpPr/>
              <p:nvPr/>
            </p:nvSpPr>
            <p:spPr>
              <a:xfrm>
                <a:off x="2120578"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3" name="Google Shape;7913;p73"/>
              <p:cNvSpPr/>
              <p:nvPr/>
            </p:nvSpPr>
            <p:spPr>
              <a:xfrm>
                <a:off x="2463395"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4" name="Google Shape;7914;p73"/>
              <p:cNvSpPr/>
              <p:nvPr/>
            </p:nvSpPr>
            <p:spPr>
              <a:xfrm>
                <a:off x="2806212"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5" name="Google Shape;7915;p73"/>
              <p:cNvSpPr/>
              <p:nvPr/>
            </p:nvSpPr>
            <p:spPr>
              <a:xfrm>
                <a:off x="1092126"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6" name="Google Shape;7916;p73"/>
              <p:cNvSpPr/>
              <p:nvPr/>
            </p:nvSpPr>
            <p:spPr>
              <a:xfrm>
                <a:off x="1434943"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7" name="Google Shape;7917;p73"/>
              <p:cNvSpPr/>
              <p:nvPr/>
            </p:nvSpPr>
            <p:spPr>
              <a:xfrm>
                <a:off x="1777760"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8" name="Google Shape;7918;p73"/>
              <p:cNvSpPr/>
              <p:nvPr/>
            </p:nvSpPr>
            <p:spPr>
              <a:xfrm>
                <a:off x="2120578"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19" name="Google Shape;7919;p73"/>
              <p:cNvSpPr/>
              <p:nvPr/>
            </p:nvSpPr>
            <p:spPr>
              <a:xfrm>
                <a:off x="2463395"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0" name="Google Shape;7920;p73"/>
              <p:cNvSpPr/>
              <p:nvPr/>
            </p:nvSpPr>
            <p:spPr>
              <a:xfrm>
                <a:off x="2806212"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1" name="Google Shape;7921;p73"/>
              <p:cNvSpPr/>
              <p:nvPr/>
            </p:nvSpPr>
            <p:spPr>
              <a:xfrm>
                <a:off x="1092126"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2" name="Google Shape;7922;p73"/>
              <p:cNvSpPr/>
              <p:nvPr/>
            </p:nvSpPr>
            <p:spPr>
              <a:xfrm>
                <a:off x="1434943"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3" name="Google Shape;7923;p73"/>
              <p:cNvSpPr/>
              <p:nvPr/>
            </p:nvSpPr>
            <p:spPr>
              <a:xfrm>
                <a:off x="1777760"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4" name="Google Shape;7924;p73"/>
              <p:cNvSpPr/>
              <p:nvPr/>
            </p:nvSpPr>
            <p:spPr>
              <a:xfrm>
                <a:off x="2120578"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5" name="Google Shape;7925;p73"/>
              <p:cNvSpPr/>
              <p:nvPr/>
            </p:nvSpPr>
            <p:spPr>
              <a:xfrm>
                <a:off x="2463395"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6" name="Google Shape;7926;p73"/>
              <p:cNvSpPr/>
              <p:nvPr/>
            </p:nvSpPr>
            <p:spPr>
              <a:xfrm>
                <a:off x="2806212"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7" name="Google Shape;7927;p73"/>
              <p:cNvSpPr/>
              <p:nvPr/>
            </p:nvSpPr>
            <p:spPr>
              <a:xfrm>
                <a:off x="1092126"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8" name="Google Shape;7928;p73"/>
              <p:cNvSpPr/>
              <p:nvPr/>
            </p:nvSpPr>
            <p:spPr>
              <a:xfrm>
                <a:off x="1434943"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29" name="Google Shape;7929;p73"/>
              <p:cNvSpPr/>
              <p:nvPr/>
            </p:nvSpPr>
            <p:spPr>
              <a:xfrm>
                <a:off x="1777760"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0" name="Google Shape;7930;p73"/>
              <p:cNvSpPr/>
              <p:nvPr/>
            </p:nvSpPr>
            <p:spPr>
              <a:xfrm>
                <a:off x="2120578"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1" name="Google Shape;7931;p73"/>
              <p:cNvSpPr/>
              <p:nvPr/>
            </p:nvSpPr>
            <p:spPr>
              <a:xfrm>
                <a:off x="2463395"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2" name="Google Shape;7932;p73"/>
              <p:cNvSpPr/>
              <p:nvPr/>
            </p:nvSpPr>
            <p:spPr>
              <a:xfrm>
                <a:off x="2806212"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5" name="Google Shape;7935;p73"/>
              <p:cNvSpPr/>
              <p:nvPr/>
            </p:nvSpPr>
            <p:spPr>
              <a:xfrm>
                <a:off x="749309" y="161184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6" name="Google Shape;7936;p73"/>
              <p:cNvSpPr/>
              <p:nvPr/>
            </p:nvSpPr>
            <p:spPr>
              <a:xfrm>
                <a:off x="749309" y="1861404"/>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7" name="Google Shape;7937;p73"/>
              <p:cNvSpPr/>
              <p:nvPr/>
            </p:nvSpPr>
            <p:spPr>
              <a:xfrm>
                <a:off x="749309" y="1112739"/>
                <a:ext cx="314700" cy="2268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sp>
          <p:nvSpPr>
            <p:cNvPr id="7938" name="Google Shape;7938;p73"/>
            <p:cNvSpPr/>
            <p:nvPr/>
          </p:nvSpPr>
          <p:spPr>
            <a:xfrm>
              <a:off x="1434877" y="1258345"/>
              <a:ext cx="1685700" cy="78600"/>
            </a:xfrm>
            <a:prstGeom prst="rect">
              <a:avLst/>
            </a:prstGeom>
            <a:solidFill>
              <a:srgbClr val="7994A9"/>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39" name="Google Shape;7939;p73"/>
            <p:cNvSpPr/>
            <p:nvPr/>
          </p:nvSpPr>
          <p:spPr>
            <a:xfrm>
              <a:off x="1777683" y="2010641"/>
              <a:ext cx="1000200" cy="78600"/>
            </a:xfrm>
            <a:prstGeom prst="rect">
              <a:avLst/>
            </a:prstGeom>
            <a:solidFill>
              <a:srgbClr val="7994A9"/>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40" name="Google Shape;7940;p73"/>
            <p:cNvSpPr/>
            <p:nvPr/>
          </p:nvSpPr>
          <p:spPr>
            <a:xfrm>
              <a:off x="1092070" y="1759876"/>
              <a:ext cx="657600" cy="78600"/>
            </a:xfrm>
            <a:prstGeom prst="rect">
              <a:avLst/>
            </a:prstGeom>
            <a:solidFill>
              <a:srgbClr val="7994A9"/>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41" name="Google Shape;7941;p73"/>
            <p:cNvSpPr/>
            <p:nvPr/>
          </p:nvSpPr>
          <p:spPr>
            <a:xfrm>
              <a:off x="2463277" y="1759876"/>
              <a:ext cx="657600" cy="78600"/>
            </a:xfrm>
            <a:prstGeom prst="rect">
              <a:avLst/>
            </a:prstGeom>
            <a:solidFill>
              <a:srgbClr val="7994A9"/>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aphicFrame>
        <p:nvGraphicFramePr>
          <p:cNvPr id="7942" name="Google Shape;7942;p73"/>
          <p:cNvGraphicFramePr/>
          <p:nvPr/>
        </p:nvGraphicFramePr>
        <p:xfrm>
          <a:off x="7961667" y="1940521"/>
          <a:ext cx="3338800" cy="1302000"/>
        </p:xfrm>
        <a:graphic>
          <a:graphicData uri="http://schemas.openxmlformats.org/drawingml/2006/table">
            <a:tbl>
              <a:tblPr>
                <a:noFill/>
              </a:tblPr>
              <a:tblGrid>
                <a:gridCol w="834700">
                  <a:extLst>
                    <a:ext uri="{9D8B030D-6E8A-4147-A177-3AD203B41FA5}">
                      <a16:colId xmlns:a16="http://schemas.microsoft.com/office/drawing/2014/main" val="20000"/>
                    </a:ext>
                  </a:extLst>
                </a:gridCol>
                <a:gridCol w="834700">
                  <a:extLst>
                    <a:ext uri="{9D8B030D-6E8A-4147-A177-3AD203B41FA5}">
                      <a16:colId xmlns:a16="http://schemas.microsoft.com/office/drawing/2014/main" val="20001"/>
                    </a:ext>
                  </a:extLst>
                </a:gridCol>
                <a:gridCol w="834700">
                  <a:extLst>
                    <a:ext uri="{9D8B030D-6E8A-4147-A177-3AD203B41FA5}">
                      <a16:colId xmlns:a16="http://schemas.microsoft.com/office/drawing/2014/main" val="20002"/>
                    </a:ext>
                  </a:extLst>
                </a:gridCol>
                <a:gridCol w="834700">
                  <a:extLst>
                    <a:ext uri="{9D8B030D-6E8A-4147-A177-3AD203B41FA5}">
                      <a16:colId xmlns:a16="http://schemas.microsoft.com/office/drawing/2014/main" val="20003"/>
                    </a:ext>
                  </a:extLst>
                </a:gridCol>
              </a:tblGrid>
              <a:tr h="434000">
                <a:tc>
                  <a:txBody>
                    <a:bodyPr/>
                    <a:lstStyle/>
                    <a:p>
                      <a:pPr marL="0" lvl="0" indent="0" algn="l" rtl="0">
                        <a:spcBef>
                          <a:spcPts val="0"/>
                        </a:spcBef>
                        <a:spcAft>
                          <a:spcPts val="0"/>
                        </a:spcAft>
                        <a:buNone/>
                      </a:pPr>
                      <a:endParaRPr sz="300"/>
                    </a:p>
                  </a:txBody>
                  <a:tcPr marL="121900" marR="121900" marT="121900" marB="121900">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434000">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434000">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nvGraphicFramePr>
        <p:xfrm>
          <a:off x="4522817" y="3503522"/>
          <a:ext cx="3151200" cy="1158099"/>
        </p:xfrm>
        <a:graphic>
          <a:graphicData uri="http://schemas.openxmlformats.org/drawingml/2006/table">
            <a:tbl>
              <a:tblPr>
                <a:noFill/>
              </a:tblPr>
              <a:tblGrid>
                <a:gridCol w="787800">
                  <a:extLst>
                    <a:ext uri="{9D8B030D-6E8A-4147-A177-3AD203B41FA5}">
                      <a16:colId xmlns:a16="http://schemas.microsoft.com/office/drawing/2014/main" val="20000"/>
                    </a:ext>
                  </a:extLst>
                </a:gridCol>
                <a:gridCol w="787800">
                  <a:extLst>
                    <a:ext uri="{9D8B030D-6E8A-4147-A177-3AD203B41FA5}">
                      <a16:colId xmlns:a16="http://schemas.microsoft.com/office/drawing/2014/main" val="20001"/>
                    </a:ext>
                  </a:extLst>
                </a:gridCol>
                <a:gridCol w="787800">
                  <a:extLst>
                    <a:ext uri="{9D8B030D-6E8A-4147-A177-3AD203B41FA5}">
                      <a16:colId xmlns:a16="http://schemas.microsoft.com/office/drawing/2014/main" val="20002"/>
                    </a:ext>
                  </a:extLst>
                </a:gridCol>
                <a:gridCol w="787800">
                  <a:extLst>
                    <a:ext uri="{9D8B030D-6E8A-4147-A177-3AD203B41FA5}">
                      <a16:colId xmlns:a16="http://schemas.microsoft.com/office/drawing/2014/main" val="20003"/>
                    </a:ext>
                  </a:extLst>
                </a:gridCol>
              </a:tblGrid>
              <a:tr h="386033">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86033">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86033">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4525466" y="4824803"/>
            <a:ext cx="3151169" cy="1396083"/>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47" name="Google Shape;7947;p73"/>
              <p:cNvSpPr/>
              <p:nvPr/>
            </p:nvSpPr>
            <p:spPr>
              <a:xfrm>
                <a:off x="3838898" y="3285485"/>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48" name="Google Shape;7948;p73"/>
              <p:cNvSpPr/>
              <p:nvPr/>
            </p:nvSpPr>
            <p:spPr>
              <a:xfrm>
                <a:off x="4319384" y="3285485"/>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49" name="Google Shape;7949;p73"/>
              <p:cNvSpPr/>
              <p:nvPr/>
            </p:nvSpPr>
            <p:spPr>
              <a:xfrm>
                <a:off x="4799870" y="3285485"/>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50" name="Google Shape;7950;p73"/>
              <p:cNvSpPr/>
              <p:nvPr/>
            </p:nvSpPr>
            <p:spPr>
              <a:xfrm>
                <a:off x="5280356" y="3285485"/>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53" name="Google Shape;7953;p73"/>
              <p:cNvSpPr/>
              <p:nvPr/>
            </p:nvSpPr>
            <p:spPr>
              <a:xfrm>
                <a:off x="3838898" y="3466996"/>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54" name="Google Shape;7954;p73"/>
              <p:cNvSpPr/>
              <p:nvPr/>
            </p:nvSpPr>
            <p:spPr>
              <a:xfrm>
                <a:off x="4319384" y="3466996"/>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55" name="Google Shape;7955;p73"/>
              <p:cNvSpPr/>
              <p:nvPr/>
            </p:nvSpPr>
            <p:spPr>
              <a:xfrm>
                <a:off x="4799870" y="3466996"/>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56" name="Google Shape;7956;p73"/>
              <p:cNvSpPr/>
              <p:nvPr/>
            </p:nvSpPr>
            <p:spPr>
              <a:xfrm>
                <a:off x="5280356" y="3466996"/>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59" name="Google Shape;7959;p73"/>
              <p:cNvSpPr/>
              <p:nvPr/>
            </p:nvSpPr>
            <p:spPr>
              <a:xfrm>
                <a:off x="3838898" y="3648507"/>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0" name="Google Shape;7960;p73"/>
              <p:cNvSpPr/>
              <p:nvPr/>
            </p:nvSpPr>
            <p:spPr>
              <a:xfrm>
                <a:off x="4319384" y="3648507"/>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1" name="Google Shape;7961;p73"/>
              <p:cNvSpPr/>
              <p:nvPr/>
            </p:nvSpPr>
            <p:spPr>
              <a:xfrm>
                <a:off x="4799870" y="3648507"/>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2" name="Google Shape;7962;p73"/>
              <p:cNvSpPr/>
              <p:nvPr/>
            </p:nvSpPr>
            <p:spPr>
              <a:xfrm>
                <a:off x="5280356" y="3648507"/>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5" name="Google Shape;7965;p73"/>
              <p:cNvSpPr/>
              <p:nvPr/>
            </p:nvSpPr>
            <p:spPr>
              <a:xfrm>
                <a:off x="3838898" y="3830018"/>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6" name="Google Shape;7966;p73"/>
              <p:cNvSpPr/>
              <p:nvPr/>
            </p:nvSpPr>
            <p:spPr>
              <a:xfrm>
                <a:off x="4319384" y="3830018"/>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7" name="Google Shape;7967;p73"/>
              <p:cNvSpPr/>
              <p:nvPr/>
            </p:nvSpPr>
            <p:spPr>
              <a:xfrm>
                <a:off x="4799870" y="3830018"/>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68" name="Google Shape;7968;p73"/>
              <p:cNvSpPr/>
              <p:nvPr/>
            </p:nvSpPr>
            <p:spPr>
              <a:xfrm>
                <a:off x="5280356" y="3830018"/>
                <a:ext cx="441300" cy="1395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1" name="Google Shape;7971;p73"/>
              <p:cNvSpPr/>
              <p:nvPr/>
            </p:nvSpPr>
            <p:spPr>
              <a:xfrm>
                <a:off x="3831294"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2" name="Google Shape;7972;p73"/>
              <p:cNvSpPr/>
              <p:nvPr/>
            </p:nvSpPr>
            <p:spPr>
              <a:xfrm>
                <a:off x="4367788"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3" name="Google Shape;7973;p73"/>
              <p:cNvSpPr/>
              <p:nvPr/>
            </p:nvSpPr>
            <p:spPr>
              <a:xfrm>
                <a:off x="4904282"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4" name="Google Shape;7974;p73"/>
              <p:cNvSpPr/>
              <p:nvPr/>
            </p:nvSpPr>
            <p:spPr>
              <a:xfrm>
                <a:off x="5440776"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7" name="Google Shape;7977;p73"/>
              <p:cNvSpPr/>
              <p:nvPr/>
            </p:nvSpPr>
            <p:spPr>
              <a:xfrm>
                <a:off x="3831294"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8" name="Google Shape;7978;p73"/>
              <p:cNvSpPr/>
              <p:nvPr/>
            </p:nvSpPr>
            <p:spPr>
              <a:xfrm>
                <a:off x="4367788"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79" name="Google Shape;7979;p73"/>
              <p:cNvSpPr/>
              <p:nvPr/>
            </p:nvSpPr>
            <p:spPr>
              <a:xfrm>
                <a:off x="4904282"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80" name="Google Shape;7980;p73"/>
              <p:cNvSpPr/>
              <p:nvPr/>
            </p:nvSpPr>
            <p:spPr>
              <a:xfrm>
                <a:off x="5440776" y="4134603"/>
                <a:ext cx="492900" cy="152400"/>
              </a:xfrm>
              <a:prstGeom prst="flowChartAlternateProcess">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graphicFrame>
        <p:nvGraphicFramePr>
          <p:cNvPr id="7981" name="Google Shape;7981;p73"/>
          <p:cNvGraphicFramePr/>
          <p:nvPr/>
        </p:nvGraphicFramePr>
        <p:xfrm>
          <a:off x="993202" y="3503521"/>
          <a:ext cx="3159732" cy="1185801"/>
        </p:xfrm>
        <a:graphic>
          <a:graphicData uri="http://schemas.openxmlformats.org/drawingml/2006/table">
            <a:tbl>
              <a:tblPr>
                <a:noFill/>
              </a:tblPr>
              <a:tblGrid>
                <a:gridCol w="789933">
                  <a:extLst>
                    <a:ext uri="{9D8B030D-6E8A-4147-A177-3AD203B41FA5}">
                      <a16:colId xmlns:a16="http://schemas.microsoft.com/office/drawing/2014/main" val="20000"/>
                    </a:ext>
                  </a:extLst>
                </a:gridCol>
                <a:gridCol w="789933">
                  <a:extLst>
                    <a:ext uri="{9D8B030D-6E8A-4147-A177-3AD203B41FA5}">
                      <a16:colId xmlns:a16="http://schemas.microsoft.com/office/drawing/2014/main" val="20001"/>
                    </a:ext>
                  </a:extLst>
                </a:gridCol>
                <a:gridCol w="789933">
                  <a:extLst>
                    <a:ext uri="{9D8B030D-6E8A-4147-A177-3AD203B41FA5}">
                      <a16:colId xmlns:a16="http://schemas.microsoft.com/office/drawing/2014/main" val="20002"/>
                    </a:ext>
                  </a:extLst>
                </a:gridCol>
                <a:gridCol w="789933">
                  <a:extLst>
                    <a:ext uri="{9D8B030D-6E8A-4147-A177-3AD203B41FA5}">
                      <a16:colId xmlns:a16="http://schemas.microsoft.com/office/drawing/2014/main" val="20003"/>
                    </a:ext>
                  </a:extLst>
                </a:gridCol>
              </a:tblGrid>
              <a:tr h="395267">
                <a:tc>
                  <a:txBody>
                    <a:bodyPr/>
                    <a:lstStyle/>
                    <a:p>
                      <a:pPr marL="0" lvl="0" indent="0" algn="l" rtl="0">
                        <a:spcBef>
                          <a:spcPts val="0"/>
                        </a:spcBef>
                        <a:spcAft>
                          <a:spcPts val="0"/>
                        </a:spcAft>
                        <a:buNone/>
                      </a:pPr>
                      <a:endParaRPr sz="300"/>
                    </a:p>
                  </a:txBody>
                  <a:tcPr marL="121900" marR="121900" marT="121900" marB="121900">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395267">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95267">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5592761" y="4041942"/>
            <a:ext cx="1736127" cy="8127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85" name="Google Shape;7985;p73"/>
          <p:cNvGrpSpPr/>
          <p:nvPr/>
        </p:nvGrpSpPr>
        <p:grpSpPr>
          <a:xfrm>
            <a:off x="6320077" y="4418154"/>
            <a:ext cx="1219120" cy="8127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7988" name="Google Shape;7988;p73"/>
          <p:cNvGrpSpPr/>
          <p:nvPr/>
        </p:nvGrpSpPr>
        <p:grpSpPr>
          <a:xfrm>
            <a:off x="7873143" y="4855217"/>
            <a:ext cx="3363823" cy="1335272"/>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rgbClr val="F86F5C"/>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rgbClr val="F86F5C"/>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rgbClr val="F86F5C"/>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solidFill>
                <a:srgbClr val="F86F5C"/>
              </a:solidFill>
            </a:ln>
          </p:spPr>
          <p:txBody>
            <a:bodyPr spcFirstLastPara="1" wrap="square" lIns="0" tIns="121900" rIns="0" bIns="121900" anchor="t" anchorCtr="0">
              <a:noAutofit/>
            </a:bodyPr>
            <a:lstStyle/>
            <a:p>
              <a:pPr algn="ctr">
                <a:spcAft>
                  <a:spcPts val="2133"/>
                </a:spcAft>
              </a:pPr>
              <a:r>
                <a:rPr lang="en" sz="667">
                  <a:solidFill>
                    <a:schemeClr val="accent4">
                      <a:lumMod val="50000"/>
                    </a:schemeClr>
                  </a:solidFill>
                </a:rPr>
                <a:t>JANUARY</a:t>
              </a:r>
              <a:endParaRPr sz="667">
                <a:solidFill>
                  <a:schemeClr val="accent4">
                    <a:lumMod val="50000"/>
                  </a:schemeClr>
                </a:solidFill>
              </a:endParaRPr>
            </a:p>
          </p:txBody>
        </p:sp>
        <p:sp>
          <p:nvSpPr>
            <p:cNvPr id="7993" name="Google Shape;7993;p73"/>
            <p:cNvSpPr txBox="1"/>
            <p:nvPr/>
          </p:nvSpPr>
          <p:spPr>
            <a:xfrm flipH="1">
              <a:off x="2434275" y="789980"/>
              <a:ext cx="289200" cy="107400"/>
            </a:xfrm>
            <a:prstGeom prst="rect">
              <a:avLst/>
            </a:prstGeom>
            <a:noFill/>
            <a:ln>
              <a:solidFill>
                <a:srgbClr val="F86F5C"/>
              </a:solidFill>
            </a:ln>
          </p:spPr>
          <p:txBody>
            <a:bodyPr spcFirstLastPara="1" wrap="square" lIns="0" tIns="121900" rIns="0" bIns="121900" anchor="t" anchorCtr="0">
              <a:noAutofit/>
            </a:bodyPr>
            <a:lstStyle/>
            <a:p>
              <a:pPr algn="ctr">
                <a:spcAft>
                  <a:spcPts val="2133"/>
                </a:spcAft>
              </a:pPr>
              <a:r>
                <a:rPr lang="en" sz="667">
                  <a:solidFill>
                    <a:schemeClr val="accent4">
                      <a:lumMod val="50000"/>
                    </a:schemeClr>
                  </a:solidFill>
                </a:rPr>
                <a:t>FEBRUARY</a:t>
              </a:r>
              <a:endParaRPr sz="667">
                <a:solidFill>
                  <a:schemeClr val="accent4">
                    <a:lumMod val="50000"/>
                  </a:schemeClr>
                </a:solidFill>
              </a:endParaRPr>
            </a:p>
          </p:txBody>
        </p:sp>
        <p:sp>
          <p:nvSpPr>
            <p:cNvPr id="7994" name="Google Shape;7994;p73"/>
            <p:cNvSpPr txBox="1"/>
            <p:nvPr/>
          </p:nvSpPr>
          <p:spPr>
            <a:xfrm flipH="1">
              <a:off x="2781049" y="789981"/>
              <a:ext cx="281100" cy="107400"/>
            </a:xfrm>
            <a:prstGeom prst="rect">
              <a:avLst/>
            </a:prstGeom>
            <a:noFill/>
            <a:ln>
              <a:solidFill>
                <a:srgbClr val="F86F5C"/>
              </a:solidFill>
            </a:ln>
          </p:spPr>
          <p:txBody>
            <a:bodyPr spcFirstLastPara="1" wrap="square" lIns="0" tIns="121900" rIns="0" bIns="121900" anchor="t" anchorCtr="0">
              <a:noAutofit/>
            </a:bodyPr>
            <a:lstStyle/>
            <a:p>
              <a:pPr algn="ctr">
                <a:spcAft>
                  <a:spcPts val="2133"/>
                </a:spcAft>
              </a:pPr>
              <a:r>
                <a:rPr lang="en" sz="667">
                  <a:solidFill>
                    <a:schemeClr val="accent4">
                      <a:lumMod val="50000"/>
                    </a:schemeClr>
                  </a:solidFill>
                </a:rPr>
                <a:t>MARCH</a:t>
              </a:r>
              <a:endParaRPr sz="667">
                <a:solidFill>
                  <a:schemeClr val="accent4">
                    <a:lumMod val="50000"/>
                  </a:schemeClr>
                </a:solidFill>
              </a:endParaRPr>
            </a:p>
          </p:txBody>
        </p:sp>
        <p:sp>
          <p:nvSpPr>
            <p:cNvPr id="7995" name="Google Shape;7995;p73"/>
            <p:cNvSpPr txBox="1"/>
            <p:nvPr/>
          </p:nvSpPr>
          <p:spPr>
            <a:xfrm flipH="1">
              <a:off x="3112690" y="789981"/>
              <a:ext cx="281100" cy="107400"/>
            </a:xfrm>
            <a:prstGeom prst="rect">
              <a:avLst/>
            </a:prstGeom>
            <a:noFill/>
            <a:ln>
              <a:solidFill>
                <a:srgbClr val="F86F5C"/>
              </a:solidFill>
            </a:ln>
          </p:spPr>
          <p:txBody>
            <a:bodyPr spcFirstLastPara="1" wrap="square" lIns="0" tIns="121900" rIns="0" bIns="121900" anchor="t" anchorCtr="0">
              <a:noAutofit/>
            </a:bodyPr>
            <a:lstStyle/>
            <a:p>
              <a:pPr algn="ctr">
                <a:spcAft>
                  <a:spcPts val="2133"/>
                </a:spcAft>
              </a:pPr>
              <a:r>
                <a:rPr lang="en" sz="667">
                  <a:solidFill>
                    <a:schemeClr val="accent4">
                      <a:lumMod val="50000"/>
                    </a:schemeClr>
                  </a:solidFill>
                </a:rPr>
                <a:t>APRIL</a:t>
              </a:r>
              <a:endParaRPr sz="667">
                <a:solidFill>
                  <a:schemeClr val="accent4">
                    <a:lumMod val="50000"/>
                  </a:schemeClr>
                </a:solidFill>
              </a:endParaRPr>
            </a:p>
          </p:txBody>
        </p:sp>
        <p:sp>
          <p:nvSpPr>
            <p:cNvPr id="7996" name="Google Shape;7996;p73"/>
            <p:cNvSpPr/>
            <p:nvPr/>
          </p:nvSpPr>
          <p:spPr>
            <a:xfrm>
              <a:off x="2105681" y="964326"/>
              <a:ext cx="289200" cy="42600"/>
            </a:xfrm>
            <a:prstGeom prst="rect">
              <a:avLst/>
            </a:prstGeom>
            <a:solidFill>
              <a:srgbClr val="869FB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97" name="Google Shape;7997;p73"/>
            <p:cNvSpPr/>
            <p:nvPr/>
          </p:nvSpPr>
          <p:spPr>
            <a:xfrm>
              <a:off x="2109515" y="1159286"/>
              <a:ext cx="280200" cy="42600"/>
            </a:xfrm>
            <a:prstGeom prst="rect">
              <a:avLst/>
            </a:prstGeom>
            <a:solidFill>
              <a:srgbClr val="EEEEEE"/>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98" name="Google Shape;7998;p73"/>
            <p:cNvSpPr/>
            <p:nvPr/>
          </p:nvSpPr>
          <p:spPr>
            <a:xfrm>
              <a:off x="2753389" y="1353677"/>
              <a:ext cx="325500" cy="42600"/>
            </a:xfrm>
            <a:prstGeom prst="rect">
              <a:avLst/>
            </a:pr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7999" name="Google Shape;7999;p73"/>
            <p:cNvSpPr/>
            <p:nvPr/>
          </p:nvSpPr>
          <p:spPr>
            <a:xfrm>
              <a:off x="2105681" y="1159287"/>
              <a:ext cx="289200" cy="42600"/>
            </a:xfrm>
            <a:prstGeom prst="rect">
              <a:avLst/>
            </a:pr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8000" name="Google Shape;8000;p73"/>
            <p:cNvSpPr/>
            <p:nvPr/>
          </p:nvSpPr>
          <p:spPr>
            <a:xfrm>
              <a:off x="2412005" y="1354248"/>
              <a:ext cx="325500" cy="42600"/>
            </a:xfrm>
            <a:prstGeom prst="rect">
              <a:avLst/>
            </a:prstGeom>
            <a:solidFill>
              <a:srgbClr val="E3E9ED"/>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8001" name="Google Shape;8001;p73"/>
            <p:cNvSpPr/>
            <p:nvPr/>
          </p:nvSpPr>
          <p:spPr>
            <a:xfrm>
              <a:off x="2410087" y="964961"/>
              <a:ext cx="325500" cy="42600"/>
            </a:xfrm>
            <a:prstGeom prst="rect">
              <a:avLst/>
            </a:prstGeom>
            <a:solidFill>
              <a:srgbClr val="869FB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sp>
          <p:nvSpPr>
            <p:cNvPr id="8002" name="Google Shape;8002;p73"/>
            <p:cNvSpPr txBox="1"/>
            <p:nvPr/>
          </p:nvSpPr>
          <p:spPr>
            <a:xfrm flipH="1">
              <a:off x="1906114" y="918164"/>
              <a:ext cx="203400" cy="106500"/>
            </a:xfrm>
            <a:prstGeom prst="rect">
              <a:avLst/>
            </a:prstGeom>
            <a:noFill/>
            <a:ln>
              <a:solidFill>
                <a:srgbClr val="F86F5C"/>
              </a:solidFill>
            </a:ln>
          </p:spPr>
          <p:txBody>
            <a:bodyPr spcFirstLastPara="1" wrap="square" lIns="0" tIns="121900" rIns="0" bIns="121900" anchor="t" anchorCtr="0">
              <a:noAutofit/>
            </a:bodyPr>
            <a:lstStyle/>
            <a:p>
              <a:pPr>
                <a:spcAft>
                  <a:spcPts val="2133"/>
                </a:spcAft>
              </a:pPr>
              <a:r>
                <a:rPr lang="en" sz="667">
                  <a:solidFill>
                    <a:schemeClr val="accent4">
                      <a:lumMod val="50000"/>
                    </a:schemeClr>
                  </a:solidFill>
                </a:rPr>
                <a:t>PHASE 1</a:t>
              </a:r>
              <a:endParaRPr sz="667">
                <a:solidFill>
                  <a:schemeClr val="accent4">
                    <a:lumMod val="50000"/>
                  </a:schemeClr>
                </a:solidFill>
              </a:endParaRPr>
            </a:p>
          </p:txBody>
        </p:sp>
        <p:sp>
          <p:nvSpPr>
            <p:cNvPr id="8003" name="Google Shape;8003;p73"/>
            <p:cNvSpPr txBox="1"/>
            <p:nvPr/>
          </p:nvSpPr>
          <p:spPr>
            <a:xfrm flipH="1">
              <a:off x="1904318" y="1113390"/>
              <a:ext cx="205200" cy="91200"/>
            </a:xfrm>
            <a:prstGeom prst="rect">
              <a:avLst/>
            </a:prstGeom>
            <a:noFill/>
            <a:ln>
              <a:solidFill>
                <a:srgbClr val="F86F5C"/>
              </a:solidFill>
            </a:ln>
          </p:spPr>
          <p:txBody>
            <a:bodyPr spcFirstLastPara="1" wrap="square" lIns="0" tIns="121900" rIns="0" bIns="121900" anchor="t" anchorCtr="0">
              <a:noAutofit/>
            </a:bodyPr>
            <a:lstStyle/>
            <a:p>
              <a:pPr>
                <a:lnSpc>
                  <a:spcPct val="115000"/>
                </a:lnSpc>
                <a:spcAft>
                  <a:spcPts val="2133"/>
                </a:spcAft>
              </a:pPr>
              <a:r>
                <a:rPr lang="en" sz="667">
                  <a:solidFill>
                    <a:schemeClr val="accent4">
                      <a:lumMod val="50000"/>
                    </a:schemeClr>
                  </a:solidFill>
                </a:rPr>
                <a:t>Task 1</a:t>
              </a:r>
              <a:endParaRPr sz="667">
                <a:solidFill>
                  <a:schemeClr val="accent4">
                    <a:lumMod val="50000"/>
                  </a:schemeClr>
                </a:solidFill>
              </a:endParaRPr>
            </a:p>
          </p:txBody>
        </p:sp>
        <p:sp>
          <p:nvSpPr>
            <p:cNvPr id="8004" name="Google Shape;8004;p73"/>
            <p:cNvSpPr txBox="1"/>
            <p:nvPr/>
          </p:nvSpPr>
          <p:spPr>
            <a:xfrm flipH="1">
              <a:off x="1906118" y="1304527"/>
              <a:ext cx="203400" cy="91200"/>
            </a:xfrm>
            <a:prstGeom prst="rect">
              <a:avLst/>
            </a:prstGeom>
            <a:noFill/>
            <a:ln>
              <a:solidFill>
                <a:srgbClr val="F86F5C"/>
              </a:solidFill>
            </a:ln>
          </p:spPr>
          <p:txBody>
            <a:bodyPr spcFirstLastPara="1" wrap="square" lIns="0" tIns="121900" rIns="0" bIns="121900" anchor="t" anchorCtr="0">
              <a:noAutofit/>
            </a:bodyPr>
            <a:lstStyle/>
            <a:p>
              <a:pPr>
                <a:lnSpc>
                  <a:spcPct val="115000"/>
                </a:lnSpc>
                <a:spcAft>
                  <a:spcPts val="2133"/>
                </a:spcAft>
              </a:pPr>
              <a:r>
                <a:rPr lang="en" sz="667">
                  <a:solidFill>
                    <a:schemeClr val="accent4">
                      <a:lumMod val="50000"/>
                    </a:schemeClr>
                  </a:solidFill>
                </a:rPr>
                <a:t>Task 2</a:t>
              </a:r>
              <a:endParaRPr sz="667">
                <a:solidFill>
                  <a:schemeClr val="accent4">
                    <a:lumMod val="50000"/>
                  </a:schemeClr>
                </a:solidFill>
              </a:endParaRPr>
            </a:p>
          </p:txBody>
        </p:sp>
        <p:sp>
          <p:nvSpPr>
            <p:cNvPr id="8005" name="Google Shape;8005;p73"/>
            <p:cNvSpPr/>
            <p:nvPr/>
          </p:nvSpPr>
          <p:spPr>
            <a:xfrm>
              <a:off x="2750975" y="964961"/>
              <a:ext cx="325500" cy="42600"/>
            </a:xfrm>
            <a:prstGeom prst="rect">
              <a:avLst/>
            </a:prstGeom>
            <a:solidFill>
              <a:srgbClr val="869FB2"/>
            </a:solidFill>
            <a:ln>
              <a:solidFill>
                <a:srgbClr val="F86F5C"/>
              </a:solidFill>
            </a:ln>
          </p:spPr>
          <p:txBody>
            <a:bodyPr spcFirstLastPara="1" wrap="square" lIns="121900" tIns="121900" rIns="121900" bIns="121900" anchor="ctr" anchorCtr="0">
              <a:noAutofit/>
            </a:bodyPr>
            <a:lstStyle/>
            <a:p>
              <a:endParaRPr sz="2133">
                <a:solidFill>
                  <a:schemeClr val="accent4">
                    <a:lumMod val="50000"/>
                  </a:schemeClr>
                </a:solidFill>
              </a:endParaRPr>
            </a:p>
          </p:txBody>
        </p:sp>
      </p:grpSp>
      <p:grpSp>
        <p:nvGrpSpPr>
          <p:cNvPr id="8006" name="Google Shape;8006;p73"/>
          <p:cNvGrpSpPr/>
          <p:nvPr/>
        </p:nvGrpSpPr>
        <p:grpSpPr>
          <a:xfrm>
            <a:off x="4519017" y="1900600"/>
            <a:ext cx="3151191" cy="1341153"/>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09" name="Google Shape;8009;p73"/>
            <p:cNvSpPr txBox="1"/>
            <p:nvPr/>
          </p:nvSpPr>
          <p:spPr>
            <a:xfrm flipH="1">
              <a:off x="3678794" y="1193199"/>
              <a:ext cx="370500" cy="84300"/>
            </a:xfrm>
            <a:prstGeom prst="rect">
              <a:avLst/>
            </a:prstGeom>
            <a:noFill/>
            <a:ln>
              <a:solidFill>
                <a:srgbClr val="F86F5C"/>
              </a:solidFill>
            </a:ln>
          </p:spPr>
          <p:txBody>
            <a:bodyPr spcFirstLastPara="1" wrap="square" lIns="0" tIns="0" rIns="0" bIns="0" anchor="t" anchorCtr="0">
              <a:noAutofit/>
            </a:bodyPr>
            <a:lstStyle/>
            <a:p>
              <a:pPr algn="ctr">
                <a:spcAft>
                  <a:spcPts val="2133"/>
                </a:spcAft>
              </a:pPr>
              <a:r>
                <a:rPr lang="en" sz="667">
                  <a:solidFill>
                    <a:schemeClr val="accent4">
                      <a:lumMod val="50000"/>
                    </a:schemeClr>
                  </a:solidFill>
                </a:rPr>
                <a:t>JANUARY</a:t>
              </a:r>
              <a:endParaRPr sz="667">
                <a:solidFill>
                  <a:schemeClr val="accent4">
                    <a:lumMod val="50000"/>
                  </a:schemeClr>
                </a:solidFill>
              </a:endParaRPr>
            </a:p>
          </p:txBody>
        </p:sp>
        <p:sp>
          <p:nvSpPr>
            <p:cNvPr id="8010" name="Google Shape;8010;p73"/>
            <p:cNvSpPr txBox="1"/>
            <p:nvPr/>
          </p:nvSpPr>
          <p:spPr>
            <a:xfrm flipH="1">
              <a:off x="4051671" y="1193188"/>
              <a:ext cx="401400" cy="84300"/>
            </a:xfrm>
            <a:prstGeom prst="rect">
              <a:avLst/>
            </a:prstGeom>
            <a:noFill/>
            <a:ln>
              <a:solidFill>
                <a:srgbClr val="F86F5C"/>
              </a:solidFill>
            </a:ln>
          </p:spPr>
          <p:txBody>
            <a:bodyPr spcFirstLastPara="1" wrap="square" lIns="0" tIns="0" rIns="0" bIns="0" anchor="t" anchorCtr="0">
              <a:noAutofit/>
            </a:bodyPr>
            <a:lstStyle/>
            <a:p>
              <a:pPr algn="ctr">
                <a:spcAft>
                  <a:spcPts val="2133"/>
                </a:spcAft>
              </a:pPr>
              <a:r>
                <a:rPr lang="en" sz="667">
                  <a:solidFill>
                    <a:schemeClr val="accent4">
                      <a:lumMod val="50000"/>
                    </a:schemeClr>
                  </a:solidFill>
                </a:rPr>
                <a:t>FEBRUARY</a:t>
              </a:r>
              <a:endParaRPr sz="667">
                <a:solidFill>
                  <a:schemeClr val="accent4">
                    <a:lumMod val="50000"/>
                  </a:schemeClr>
                </a:solidFill>
              </a:endParaRPr>
            </a:p>
          </p:txBody>
        </p:sp>
        <p:sp>
          <p:nvSpPr>
            <p:cNvPr id="8011" name="Google Shape;8011;p73"/>
            <p:cNvSpPr txBox="1"/>
            <p:nvPr/>
          </p:nvSpPr>
          <p:spPr>
            <a:xfrm flipH="1">
              <a:off x="4453057" y="1193188"/>
              <a:ext cx="348000" cy="84300"/>
            </a:xfrm>
            <a:prstGeom prst="rect">
              <a:avLst/>
            </a:prstGeom>
            <a:noFill/>
            <a:ln>
              <a:solidFill>
                <a:srgbClr val="F86F5C"/>
              </a:solidFill>
            </a:ln>
          </p:spPr>
          <p:txBody>
            <a:bodyPr spcFirstLastPara="1" wrap="square" lIns="0" tIns="0" rIns="0" bIns="0" anchor="t" anchorCtr="0">
              <a:noAutofit/>
            </a:bodyPr>
            <a:lstStyle/>
            <a:p>
              <a:pPr algn="ctr">
                <a:spcAft>
                  <a:spcPts val="2133"/>
                </a:spcAft>
              </a:pPr>
              <a:r>
                <a:rPr lang="en" sz="667">
                  <a:solidFill>
                    <a:schemeClr val="accent4">
                      <a:lumMod val="50000"/>
                    </a:schemeClr>
                  </a:solidFill>
                </a:rPr>
                <a:t>MARCH</a:t>
              </a:r>
              <a:endParaRPr sz="667">
                <a:solidFill>
                  <a:schemeClr val="accent4">
                    <a:lumMod val="50000"/>
                  </a:schemeClr>
                </a:solidFill>
              </a:endParaRPr>
            </a:p>
          </p:txBody>
        </p:sp>
        <p:sp>
          <p:nvSpPr>
            <p:cNvPr id="8012" name="Google Shape;8012;p73"/>
            <p:cNvSpPr txBox="1"/>
            <p:nvPr/>
          </p:nvSpPr>
          <p:spPr>
            <a:xfrm flipH="1">
              <a:off x="4831790" y="1193197"/>
              <a:ext cx="313200" cy="84300"/>
            </a:xfrm>
            <a:prstGeom prst="rect">
              <a:avLst/>
            </a:prstGeom>
            <a:noFill/>
            <a:ln>
              <a:solidFill>
                <a:srgbClr val="F86F5C"/>
              </a:solidFill>
            </a:ln>
          </p:spPr>
          <p:txBody>
            <a:bodyPr spcFirstLastPara="1" wrap="square" lIns="0" tIns="0" rIns="0" bIns="0" anchor="t" anchorCtr="0">
              <a:noAutofit/>
            </a:bodyPr>
            <a:lstStyle/>
            <a:p>
              <a:pPr algn="ctr">
                <a:spcAft>
                  <a:spcPts val="2133"/>
                </a:spcAft>
              </a:pPr>
              <a:r>
                <a:rPr lang="en" sz="667">
                  <a:solidFill>
                    <a:schemeClr val="accent4">
                      <a:lumMod val="50000"/>
                    </a:schemeClr>
                  </a:solidFill>
                </a:rPr>
                <a:t>APRIL</a:t>
              </a:r>
              <a:endParaRPr sz="667">
                <a:solidFill>
                  <a:schemeClr val="accent4">
                    <a:lumMod val="50000"/>
                  </a:schemeClr>
                </a:solidFill>
              </a:endParaRPr>
            </a:p>
          </p:txBody>
        </p:sp>
        <p:sp>
          <p:nvSpPr>
            <p:cNvPr id="8013" name="Google Shape;8013;p73"/>
            <p:cNvSpPr txBox="1"/>
            <p:nvPr/>
          </p:nvSpPr>
          <p:spPr>
            <a:xfrm flipH="1">
              <a:off x="5186134" y="1193197"/>
              <a:ext cx="313200" cy="84300"/>
            </a:xfrm>
            <a:prstGeom prst="rect">
              <a:avLst/>
            </a:prstGeom>
            <a:noFill/>
            <a:ln>
              <a:solidFill>
                <a:srgbClr val="F86F5C"/>
              </a:solidFill>
            </a:ln>
          </p:spPr>
          <p:txBody>
            <a:bodyPr spcFirstLastPara="1" wrap="square" lIns="0" tIns="0" rIns="0" bIns="0" anchor="t" anchorCtr="0">
              <a:noAutofit/>
            </a:bodyPr>
            <a:lstStyle/>
            <a:p>
              <a:pPr algn="ctr">
                <a:spcAft>
                  <a:spcPts val="2133"/>
                </a:spcAft>
              </a:pPr>
              <a:r>
                <a:rPr lang="en" sz="667">
                  <a:solidFill>
                    <a:schemeClr val="accent4">
                      <a:lumMod val="50000"/>
                    </a:schemeClr>
                  </a:solidFill>
                </a:rPr>
                <a:t>MAY</a:t>
              </a:r>
              <a:endParaRPr sz="667">
                <a:solidFill>
                  <a:schemeClr val="accent4">
                    <a:lumMod val="50000"/>
                  </a:schemeClr>
                </a:solidFill>
              </a:endParaRPr>
            </a:p>
          </p:txBody>
        </p:sp>
        <p:sp>
          <p:nvSpPr>
            <p:cNvPr id="8014" name="Google Shape;8014;p73"/>
            <p:cNvSpPr txBox="1"/>
            <p:nvPr/>
          </p:nvSpPr>
          <p:spPr>
            <a:xfrm flipH="1">
              <a:off x="5562148" y="1193197"/>
              <a:ext cx="313200" cy="84300"/>
            </a:xfrm>
            <a:prstGeom prst="rect">
              <a:avLst/>
            </a:prstGeom>
            <a:noFill/>
            <a:ln>
              <a:solidFill>
                <a:srgbClr val="F86F5C"/>
              </a:solidFill>
            </a:ln>
          </p:spPr>
          <p:txBody>
            <a:bodyPr spcFirstLastPara="1" wrap="square" lIns="0" tIns="0" rIns="0" bIns="0" anchor="t" anchorCtr="0">
              <a:noAutofit/>
            </a:bodyPr>
            <a:lstStyle/>
            <a:p>
              <a:pPr algn="ctr">
                <a:spcAft>
                  <a:spcPts val="2133"/>
                </a:spcAft>
              </a:pPr>
              <a:r>
                <a:rPr lang="en" sz="667">
                  <a:solidFill>
                    <a:schemeClr val="accent4">
                      <a:lumMod val="50000"/>
                    </a:schemeClr>
                  </a:solidFill>
                </a:rPr>
                <a:t>JUNE</a:t>
              </a:r>
              <a:endParaRPr sz="667">
                <a:solidFill>
                  <a:schemeClr val="accent4">
                    <a:lumMod val="50000"/>
                  </a:schemeClr>
                </a:solidFill>
              </a:endParaRPr>
            </a:p>
          </p:txBody>
        </p:sp>
        <p:sp>
          <p:nvSpPr>
            <p:cNvPr id="8015" name="Google Shape;8015;p73"/>
            <p:cNvSpPr txBox="1"/>
            <p:nvPr/>
          </p:nvSpPr>
          <p:spPr>
            <a:xfrm flipH="1">
              <a:off x="3349576" y="1372466"/>
              <a:ext cx="272700" cy="96600"/>
            </a:xfrm>
            <a:prstGeom prst="rect">
              <a:avLst/>
            </a:prstGeom>
            <a:noFill/>
            <a:ln>
              <a:solidFill>
                <a:srgbClr val="F86F5C"/>
              </a:solidFill>
            </a:ln>
          </p:spPr>
          <p:txBody>
            <a:bodyPr spcFirstLastPara="1" wrap="square" lIns="0" tIns="0" rIns="0" bIns="0" anchor="t" anchorCtr="0">
              <a:noAutofit/>
            </a:bodyPr>
            <a:lstStyle/>
            <a:p>
              <a:pPr algn="r">
                <a:spcAft>
                  <a:spcPts val="2133"/>
                </a:spcAft>
              </a:pPr>
              <a:r>
                <a:rPr lang="en" sz="667">
                  <a:solidFill>
                    <a:schemeClr val="accent4">
                      <a:lumMod val="50000"/>
                    </a:schemeClr>
                  </a:solidFill>
                </a:rPr>
                <a:t>PHASE 1</a:t>
              </a:r>
              <a:endParaRPr sz="667">
                <a:solidFill>
                  <a:schemeClr val="accent4">
                    <a:lumMod val="50000"/>
                  </a:schemeClr>
                </a:solidFill>
              </a:endParaRPr>
            </a:p>
          </p:txBody>
        </p:sp>
        <p:sp>
          <p:nvSpPr>
            <p:cNvPr id="8016" name="Google Shape;8016;p73"/>
            <p:cNvSpPr txBox="1"/>
            <p:nvPr/>
          </p:nvSpPr>
          <p:spPr>
            <a:xfrm flipH="1">
              <a:off x="3349579" y="1895516"/>
              <a:ext cx="272700" cy="96600"/>
            </a:xfrm>
            <a:prstGeom prst="rect">
              <a:avLst/>
            </a:prstGeom>
            <a:noFill/>
            <a:ln>
              <a:solidFill>
                <a:srgbClr val="F86F5C"/>
              </a:solidFill>
            </a:ln>
          </p:spPr>
          <p:txBody>
            <a:bodyPr spcFirstLastPara="1" wrap="square" lIns="0" tIns="0" rIns="0" bIns="0" anchor="t" anchorCtr="0">
              <a:noAutofit/>
            </a:bodyPr>
            <a:lstStyle/>
            <a:p>
              <a:pPr algn="r">
                <a:spcAft>
                  <a:spcPts val="2133"/>
                </a:spcAft>
              </a:pPr>
              <a:r>
                <a:rPr lang="en" sz="667">
                  <a:solidFill>
                    <a:schemeClr val="accent4">
                      <a:lumMod val="50000"/>
                    </a:schemeClr>
                  </a:solidFill>
                </a:rPr>
                <a:t>PHASE 2</a:t>
              </a:r>
              <a:endParaRPr sz="667">
                <a:solidFill>
                  <a:schemeClr val="accent4">
                    <a:lumMod val="50000"/>
                  </a:schemeClr>
                </a:solidFill>
              </a:endParaRPr>
            </a:p>
          </p:txBody>
        </p:sp>
        <p:sp>
          <p:nvSpPr>
            <p:cNvPr id="8017" name="Google Shape;8017;p73"/>
            <p:cNvSpPr txBox="1"/>
            <p:nvPr/>
          </p:nvSpPr>
          <p:spPr>
            <a:xfrm flipH="1">
              <a:off x="3355878" y="1543623"/>
              <a:ext cx="256200" cy="96600"/>
            </a:xfrm>
            <a:prstGeom prst="rect">
              <a:avLst/>
            </a:prstGeom>
            <a:noFill/>
            <a:ln>
              <a:solidFill>
                <a:srgbClr val="F86F5C"/>
              </a:solidFill>
            </a:ln>
          </p:spPr>
          <p:txBody>
            <a:bodyPr spcFirstLastPara="1" wrap="square" lIns="0" tIns="0" rIns="0" bIns="0" anchor="t" anchorCtr="0">
              <a:noAutofit/>
            </a:bodyPr>
            <a:lstStyle/>
            <a:p>
              <a:pPr algn="r">
                <a:lnSpc>
                  <a:spcPct val="115000"/>
                </a:lnSpc>
                <a:spcAft>
                  <a:spcPts val="2133"/>
                </a:spcAft>
              </a:pPr>
              <a:r>
                <a:rPr lang="en" sz="667">
                  <a:solidFill>
                    <a:schemeClr val="accent4">
                      <a:lumMod val="50000"/>
                    </a:schemeClr>
                  </a:solidFill>
                </a:rPr>
                <a:t>Task 1</a:t>
              </a:r>
              <a:endParaRPr sz="667">
                <a:solidFill>
                  <a:schemeClr val="accent4">
                    <a:lumMod val="50000"/>
                  </a:schemeClr>
                </a:solidFill>
              </a:endParaRPr>
            </a:p>
          </p:txBody>
        </p:sp>
        <p:sp>
          <p:nvSpPr>
            <p:cNvPr id="8018" name="Google Shape;8018;p73"/>
            <p:cNvSpPr txBox="1"/>
            <p:nvPr/>
          </p:nvSpPr>
          <p:spPr>
            <a:xfrm flipH="1">
              <a:off x="3355878" y="1720328"/>
              <a:ext cx="256200" cy="96600"/>
            </a:xfrm>
            <a:prstGeom prst="rect">
              <a:avLst/>
            </a:prstGeom>
            <a:noFill/>
            <a:ln>
              <a:solidFill>
                <a:srgbClr val="F86F5C"/>
              </a:solidFill>
            </a:ln>
          </p:spPr>
          <p:txBody>
            <a:bodyPr spcFirstLastPara="1" wrap="square" lIns="0" tIns="0" rIns="0" bIns="0" anchor="t" anchorCtr="0">
              <a:noAutofit/>
            </a:bodyPr>
            <a:lstStyle/>
            <a:p>
              <a:pPr algn="r">
                <a:lnSpc>
                  <a:spcPct val="115000"/>
                </a:lnSpc>
                <a:spcAft>
                  <a:spcPts val="2133"/>
                </a:spcAft>
              </a:pPr>
              <a:r>
                <a:rPr lang="en" sz="667">
                  <a:solidFill>
                    <a:schemeClr val="accent4">
                      <a:lumMod val="50000"/>
                    </a:schemeClr>
                  </a:solidFill>
                </a:rPr>
                <a:t>Task 2</a:t>
              </a:r>
              <a:endParaRPr sz="667">
                <a:solidFill>
                  <a:schemeClr val="accent4">
                    <a:lumMod val="50000"/>
                  </a:schemeClr>
                </a:solidFill>
              </a:endParaRPr>
            </a:p>
          </p:txBody>
        </p:sp>
        <p:sp>
          <p:nvSpPr>
            <p:cNvPr id="8019" name="Google Shape;8019;p73"/>
            <p:cNvSpPr txBox="1"/>
            <p:nvPr/>
          </p:nvSpPr>
          <p:spPr>
            <a:xfrm flipH="1">
              <a:off x="3355878" y="2072220"/>
              <a:ext cx="256200" cy="96600"/>
            </a:xfrm>
            <a:prstGeom prst="rect">
              <a:avLst/>
            </a:prstGeom>
            <a:noFill/>
            <a:ln>
              <a:solidFill>
                <a:srgbClr val="F86F5C"/>
              </a:solidFill>
            </a:ln>
          </p:spPr>
          <p:txBody>
            <a:bodyPr spcFirstLastPara="1" wrap="square" lIns="0" tIns="0" rIns="0" bIns="0" anchor="t" anchorCtr="0">
              <a:noAutofit/>
            </a:bodyPr>
            <a:lstStyle/>
            <a:p>
              <a:pPr algn="r">
                <a:lnSpc>
                  <a:spcPct val="115000"/>
                </a:lnSpc>
                <a:spcAft>
                  <a:spcPts val="2133"/>
                </a:spcAft>
              </a:pPr>
              <a:r>
                <a:rPr lang="en" sz="667">
                  <a:solidFill>
                    <a:schemeClr val="accent4">
                      <a:lumMod val="50000"/>
                    </a:schemeClr>
                  </a:solidFill>
                </a:rPr>
                <a:t>Task 1</a:t>
              </a:r>
              <a:endParaRPr sz="667">
                <a:solidFill>
                  <a:schemeClr val="accent4">
                    <a:lumMod val="50000"/>
                  </a:schemeClr>
                </a:solidFill>
              </a:endParaRPr>
            </a:p>
          </p:txBody>
        </p:sp>
        <p:sp>
          <p:nvSpPr>
            <p:cNvPr id="8020" name="Google Shape;8020;p73"/>
            <p:cNvSpPr txBox="1"/>
            <p:nvPr/>
          </p:nvSpPr>
          <p:spPr>
            <a:xfrm flipH="1">
              <a:off x="3355889" y="2248920"/>
              <a:ext cx="256200" cy="68400"/>
            </a:xfrm>
            <a:prstGeom prst="rect">
              <a:avLst/>
            </a:prstGeom>
            <a:noFill/>
            <a:ln>
              <a:solidFill>
                <a:srgbClr val="F86F5C"/>
              </a:solidFill>
            </a:ln>
          </p:spPr>
          <p:txBody>
            <a:bodyPr spcFirstLastPara="1" wrap="square" lIns="0" tIns="0" rIns="0" bIns="0" anchor="t" anchorCtr="0">
              <a:noAutofit/>
            </a:bodyPr>
            <a:lstStyle/>
            <a:p>
              <a:pPr algn="r">
                <a:lnSpc>
                  <a:spcPct val="115000"/>
                </a:lnSpc>
                <a:spcAft>
                  <a:spcPts val="2133"/>
                </a:spcAft>
              </a:pPr>
              <a:r>
                <a:rPr lang="en" sz="667">
                  <a:solidFill>
                    <a:schemeClr val="accent4">
                      <a:lumMod val="50000"/>
                    </a:schemeClr>
                  </a:solidFill>
                </a:rPr>
                <a:t>Task 2</a:t>
              </a:r>
              <a:endParaRPr sz="667">
                <a:solidFill>
                  <a:schemeClr val="accent4">
                    <a:lumMod val="50000"/>
                  </a:schemeClr>
                </a:solidFill>
              </a:endParaRPr>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solidFill>
                  <a:srgbClr val="F86F5C"/>
                </a:solidFill>
              </a:ln>
            </p:spPr>
            <p:txBody>
              <a:bodyPr spcFirstLastPara="1" wrap="square" lIns="121900" tIns="121900" rIns="121900" bIns="121900" anchor="ctr" anchorCtr="0">
                <a:noAutofit/>
              </a:bodyPr>
              <a:lstStyle/>
              <a:p>
                <a:endParaRPr sz="667">
                  <a:solidFill>
                    <a:schemeClr val="accent4">
                      <a:lumMod val="50000"/>
                    </a:schemeClr>
                  </a:solidFill>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1019667" y="499183"/>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3200" dirty="0">
                <a:solidFill>
                  <a:schemeClr val="accent4">
                    <a:lumMod val="50000"/>
                  </a:schemeClr>
                </a:solidFill>
                <a:cs typeface="B Nazanin" panose="00000700000000000000" pitchFamily="2" charset="-78"/>
              </a:rPr>
              <a:t>جدولهای و نمودار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6414638" y="1642925"/>
            <a:ext cx="993908" cy="958484"/>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055" name="Google Shape;8055;p74"/>
          <p:cNvGrpSpPr/>
          <p:nvPr/>
        </p:nvGrpSpPr>
        <p:grpSpPr>
          <a:xfrm>
            <a:off x="969802" y="2814191"/>
            <a:ext cx="1015689" cy="973195"/>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62" name="Google Shape;8062;p74"/>
          <p:cNvGrpSpPr/>
          <p:nvPr/>
        </p:nvGrpSpPr>
        <p:grpSpPr>
          <a:xfrm>
            <a:off x="4317754" y="2818466"/>
            <a:ext cx="914092" cy="964781"/>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rgbClr val="F86F5C"/>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rgbClr val="F86F5C"/>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rgbClr val="F86F5C"/>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rgbClr val="F86F5C"/>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rgbClr val="F86F5C"/>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rgbClr val="F86F5C"/>
                </a:solidFill>
                <a:prstDash val="solid"/>
                <a:round/>
                <a:headEnd type="none" w="med" len="med"/>
                <a:tailEnd type="none" w="med" len="med"/>
              </a:ln>
            </p:spPr>
          </p:cxnSp>
        </p:grpSp>
      </p:grpSp>
      <p:grpSp>
        <p:nvGrpSpPr>
          <p:cNvPr id="8078" name="Google Shape;8078;p74"/>
          <p:cNvGrpSpPr/>
          <p:nvPr/>
        </p:nvGrpSpPr>
        <p:grpSpPr>
          <a:xfrm>
            <a:off x="6551383" y="2827394"/>
            <a:ext cx="946871" cy="946871"/>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80" name="Google Shape;8080;p74"/>
            <p:cNvSpPr/>
            <p:nvPr/>
          </p:nvSpPr>
          <p:spPr>
            <a:xfrm>
              <a:off x="5069448" y="2141702"/>
              <a:ext cx="563100" cy="5628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81" name="Google Shape;8081;p74"/>
            <p:cNvSpPr/>
            <p:nvPr/>
          </p:nvSpPr>
          <p:spPr>
            <a:xfrm>
              <a:off x="5146403" y="2218605"/>
              <a:ext cx="409200" cy="4092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82" name="Google Shape;8082;p74"/>
            <p:cNvSpPr/>
            <p:nvPr/>
          </p:nvSpPr>
          <p:spPr>
            <a:xfrm>
              <a:off x="5221891" y="2294066"/>
              <a:ext cx="258300" cy="2583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83" name="Google Shape;8083;p74"/>
          <p:cNvGrpSpPr/>
          <p:nvPr/>
        </p:nvGrpSpPr>
        <p:grpSpPr>
          <a:xfrm>
            <a:off x="7630633" y="2820069"/>
            <a:ext cx="961331" cy="961577"/>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85" name="Google Shape;8085;p74"/>
            <p:cNvSpPr/>
            <p:nvPr/>
          </p:nvSpPr>
          <p:spPr>
            <a:xfrm>
              <a:off x="5872067" y="2212295"/>
              <a:ext cx="549000" cy="5490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86" name="Google Shape;8086;p74"/>
            <p:cNvSpPr/>
            <p:nvPr/>
          </p:nvSpPr>
          <p:spPr>
            <a:xfrm>
              <a:off x="5921353" y="2310867"/>
              <a:ext cx="450300" cy="4503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87" name="Google Shape;8087;p74"/>
            <p:cNvSpPr/>
            <p:nvPr/>
          </p:nvSpPr>
          <p:spPr>
            <a:xfrm>
              <a:off x="5967936" y="2404033"/>
              <a:ext cx="357300" cy="3573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88" name="Google Shape;8088;p74"/>
          <p:cNvGrpSpPr/>
          <p:nvPr/>
        </p:nvGrpSpPr>
        <p:grpSpPr>
          <a:xfrm>
            <a:off x="10890830" y="5014208"/>
            <a:ext cx="374113" cy="897552"/>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093" name="Google Shape;8093;p74"/>
          <p:cNvGrpSpPr/>
          <p:nvPr/>
        </p:nvGrpSpPr>
        <p:grpSpPr>
          <a:xfrm>
            <a:off x="7046907" y="4999271"/>
            <a:ext cx="627136" cy="911660"/>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8096" name="Google Shape;8096;p74"/>
          <p:cNvSpPr/>
          <p:nvPr/>
        </p:nvSpPr>
        <p:spPr>
          <a:xfrm>
            <a:off x="10856860" y="4884607"/>
            <a:ext cx="272" cy="5"/>
          </a:xfrm>
          <a:custGeom>
            <a:avLst/>
            <a:gdLst/>
            <a:ahLst/>
            <a:cxnLst/>
            <a:rect l="l" t="t" r="r" b="b"/>
            <a:pathLst>
              <a:path w="48" h="1" extrusionOk="0">
                <a:moveTo>
                  <a:pt x="48" y="0"/>
                </a:moveTo>
                <a:lnTo>
                  <a:pt x="1" y="0"/>
                </a:lnTo>
                <a:close/>
              </a:path>
            </a:pathLst>
          </a:custGeom>
          <a:solidFill>
            <a:srgbClr val="FFFFFF"/>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097" name="Google Shape;8097;p74"/>
          <p:cNvGrpSpPr/>
          <p:nvPr/>
        </p:nvGrpSpPr>
        <p:grpSpPr>
          <a:xfrm>
            <a:off x="7875109" y="5014208"/>
            <a:ext cx="391855" cy="391793"/>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00" name="Google Shape;8100;p74"/>
          <p:cNvGrpSpPr/>
          <p:nvPr/>
        </p:nvGrpSpPr>
        <p:grpSpPr>
          <a:xfrm>
            <a:off x="7875109" y="5519102"/>
            <a:ext cx="391855" cy="391855"/>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8103" name="Google Shape;8103;p74"/>
          <p:cNvSpPr/>
          <p:nvPr/>
        </p:nvSpPr>
        <p:spPr>
          <a:xfrm>
            <a:off x="9259678" y="5013136"/>
            <a:ext cx="812924" cy="897533"/>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04" name="Google Shape;8104;p74"/>
          <p:cNvSpPr/>
          <p:nvPr/>
        </p:nvSpPr>
        <p:spPr>
          <a:xfrm rot="10800000">
            <a:off x="8468028" y="5010120"/>
            <a:ext cx="590585" cy="900851"/>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105" name="Google Shape;8105;p74"/>
          <p:cNvGrpSpPr/>
          <p:nvPr/>
        </p:nvGrpSpPr>
        <p:grpSpPr>
          <a:xfrm>
            <a:off x="10441742" y="3957359"/>
            <a:ext cx="830511" cy="829259"/>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10" name="Google Shape;8110;p74"/>
          <p:cNvGrpSpPr/>
          <p:nvPr/>
        </p:nvGrpSpPr>
        <p:grpSpPr>
          <a:xfrm>
            <a:off x="3051215" y="3970170"/>
            <a:ext cx="1747983" cy="816543"/>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16" name="Google Shape;8116;p74"/>
          <p:cNvGrpSpPr/>
          <p:nvPr/>
        </p:nvGrpSpPr>
        <p:grpSpPr>
          <a:xfrm>
            <a:off x="8819045" y="3957576"/>
            <a:ext cx="1480399" cy="828936"/>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20" name="Google Shape;8120;p74"/>
          <p:cNvGrpSpPr/>
          <p:nvPr/>
        </p:nvGrpSpPr>
        <p:grpSpPr>
          <a:xfrm>
            <a:off x="7242592" y="3953440"/>
            <a:ext cx="1432601" cy="83624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F86F5C"/>
                </a:solidFill>
                <a:prstDash val="solid"/>
                <a:round/>
                <a:headEnd type="none" w="sm" len="sm"/>
                <a:tailEnd type="none" w="sm" len="sm"/>
              </a:ln>
            </p:spPr>
            <p:txBody>
              <a:bodyPr spcFirstLastPara="1" wrap="square" lIns="0" tIns="0" rIns="0" bIns="0" anchor="t" anchorCtr="0">
                <a:noAutofit/>
              </a:bodyPr>
              <a:lstStyle/>
              <a:p>
                <a:endParaRPr sz="1200">
                  <a:solidFill>
                    <a:schemeClr val="accent4">
                      <a:lumMod val="50000"/>
                    </a:schemeClr>
                  </a:solidFill>
                </a:endParaRPr>
              </a:p>
            </p:txBody>
          </p:sp>
        </p:grpSp>
      </p:grpSp>
      <p:grpSp>
        <p:nvGrpSpPr>
          <p:cNvPr id="8133" name="Google Shape;8133;p74"/>
          <p:cNvGrpSpPr/>
          <p:nvPr/>
        </p:nvGrpSpPr>
        <p:grpSpPr>
          <a:xfrm>
            <a:off x="10110875" y="2821055"/>
            <a:ext cx="1166635" cy="959467"/>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rgbClr val="F86F5C"/>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rgbClr val="F86F5C"/>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rgbClr val="F86F5C"/>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rgbClr val="F86F5C"/>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rgbClr val="F86F5C"/>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rgbClr val="F86F5C"/>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grpSp>
        <p:nvGrpSpPr>
          <p:cNvPr id="8157" name="Google Shape;8157;p74"/>
          <p:cNvGrpSpPr/>
          <p:nvPr/>
        </p:nvGrpSpPr>
        <p:grpSpPr>
          <a:xfrm>
            <a:off x="5370123" y="1642925"/>
            <a:ext cx="950076" cy="1047868"/>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196" name="Google Shape;8196;p74"/>
          <p:cNvGrpSpPr/>
          <p:nvPr/>
        </p:nvGrpSpPr>
        <p:grpSpPr>
          <a:xfrm>
            <a:off x="5364092" y="2820555"/>
            <a:ext cx="1055049" cy="960467"/>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05" name="Google Shape;8205;p74"/>
          <p:cNvGrpSpPr/>
          <p:nvPr/>
        </p:nvGrpSpPr>
        <p:grpSpPr>
          <a:xfrm>
            <a:off x="964751" y="5013395"/>
            <a:ext cx="1877925" cy="897555"/>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221" name="Google Shape;8221;p74"/>
          <p:cNvGrpSpPr/>
          <p:nvPr/>
        </p:nvGrpSpPr>
        <p:grpSpPr>
          <a:xfrm>
            <a:off x="4215038" y="1642925"/>
            <a:ext cx="1060647" cy="985108"/>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234" name="Google Shape;8234;p74"/>
          <p:cNvGrpSpPr/>
          <p:nvPr/>
        </p:nvGrpSpPr>
        <p:grpSpPr>
          <a:xfrm>
            <a:off x="3043740" y="5006786"/>
            <a:ext cx="1766565" cy="904111"/>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rgbClr val="F86F5C"/>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rgbClr val="F86F5C"/>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rgbClr val="F86F5C"/>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rgbClr val="F86F5C"/>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rgbClr val="F86F5C"/>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255" name="Google Shape;8255;p74"/>
          <p:cNvGrpSpPr/>
          <p:nvPr/>
        </p:nvGrpSpPr>
        <p:grpSpPr>
          <a:xfrm>
            <a:off x="8542770" y="1740850"/>
            <a:ext cx="1508116" cy="783177"/>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65" name="Google Shape;8265;p74"/>
          <p:cNvGrpSpPr/>
          <p:nvPr/>
        </p:nvGrpSpPr>
        <p:grpSpPr>
          <a:xfrm>
            <a:off x="5011371" y="5006842"/>
            <a:ext cx="1834472" cy="904175"/>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rgbClr val="F86F5C"/>
                  </a:solidFill>
                  <a:prstDash val="solid"/>
                  <a:miter lim="2676"/>
                  <a:headEnd type="none" w="sm" len="sm"/>
                  <a:tailEnd type="none" w="sm" len="sm"/>
                </a:ln>
              </p:spPr>
              <p:txBody>
                <a:bodyPr spcFirstLastPara="1" wrap="square" lIns="121900" tIns="121900" rIns="121900" bIns="121900" anchor="ctr" anchorCtr="0">
                  <a:noAutofit/>
                </a:bodyPr>
                <a:lstStyle/>
                <a:p>
                  <a:r>
                    <a:rPr lang="en" sz="2400">
                      <a:solidFill>
                        <a:schemeClr val="accent4">
                          <a:lumMod val="50000"/>
                        </a:schemeClr>
                      </a:solidFill>
                    </a:rPr>
                    <a:t>     </a:t>
                  </a:r>
                  <a:endParaRPr sz="2400">
                    <a:solidFill>
                      <a:schemeClr val="accent4">
                        <a:lumMod val="50000"/>
                      </a:schemeClr>
                    </a:solidFill>
                  </a:endParaRPr>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rgbClr val="F86F5C"/>
                  </a:solidFill>
                  <a:prstDash val="solid"/>
                  <a:miter lim="267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rgbClr val="F86F5C"/>
                  </a:solidFill>
                  <a:prstDash val="solid"/>
                  <a:miter lim="267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rgbClr val="F86F5C"/>
                </a:solidFill>
                <a:prstDash val="solid"/>
                <a:miter lim="267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rgbClr val="F86F5C"/>
                </a:solidFill>
                <a:prstDash val="solid"/>
                <a:miter lim="267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rgbClr val="F86F5C"/>
                </a:solidFill>
                <a:prstDash val="solid"/>
                <a:miter lim="267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281" name="Google Shape;8281;p74"/>
          <p:cNvGrpSpPr/>
          <p:nvPr/>
        </p:nvGrpSpPr>
        <p:grpSpPr>
          <a:xfrm>
            <a:off x="8724317" y="2820078"/>
            <a:ext cx="1254316" cy="961423"/>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86F5C"/>
                  </a:solidFill>
                  <a:prstDash val="solid"/>
                  <a:miter lim="12565"/>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grpSp>
        <p:nvGrpSpPr>
          <p:cNvPr id="8303" name="Google Shape;8303;p74"/>
          <p:cNvGrpSpPr/>
          <p:nvPr/>
        </p:nvGrpSpPr>
        <p:grpSpPr>
          <a:xfrm>
            <a:off x="3235407" y="2825872"/>
            <a:ext cx="950103" cy="949832"/>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17" name="Google Shape;8317;p74"/>
          <p:cNvGrpSpPr/>
          <p:nvPr/>
        </p:nvGrpSpPr>
        <p:grpSpPr>
          <a:xfrm>
            <a:off x="10145325" y="1642925"/>
            <a:ext cx="1127527" cy="949215"/>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26" name="Google Shape;8326;p74"/>
          <p:cNvGrpSpPr/>
          <p:nvPr/>
        </p:nvGrpSpPr>
        <p:grpSpPr>
          <a:xfrm>
            <a:off x="4941496" y="3957736"/>
            <a:ext cx="2157243" cy="828965"/>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rgbClr val="F86F5C"/>
                </a:solidFill>
                <a:prstDash val="solid"/>
                <a:miter lim="163566"/>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341" name="Google Shape;8341;p74"/>
          <p:cNvGrpSpPr/>
          <p:nvPr/>
        </p:nvGrpSpPr>
        <p:grpSpPr>
          <a:xfrm>
            <a:off x="952593" y="1642924"/>
            <a:ext cx="1177607" cy="1033568"/>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F86F5C"/>
              </a:solidFill>
              <a:prstDash val="solid"/>
              <a:miter lim="221980"/>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54" name="Google Shape;8354;p74"/>
          <p:cNvGrpSpPr/>
          <p:nvPr/>
        </p:nvGrpSpPr>
        <p:grpSpPr>
          <a:xfrm>
            <a:off x="3096994" y="1642925"/>
            <a:ext cx="1023605" cy="108731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86F5C"/>
                </a:solidFill>
                <a:prstDash val="solid"/>
                <a:miter lim="201878"/>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389" name="Google Shape;8389;p74"/>
          <p:cNvGrpSpPr/>
          <p:nvPr/>
        </p:nvGrpSpPr>
        <p:grpSpPr>
          <a:xfrm>
            <a:off x="2224637" y="1642925"/>
            <a:ext cx="777919" cy="1160305"/>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rgbClr val="F86F5C"/>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rgbClr val="F86F5C"/>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rgbClr val="F86F5C"/>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rgbClr val="F86F5C"/>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8402" name="Google Shape;8402;p74"/>
            <p:cNvSpPr/>
            <p:nvPr/>
          </p:nvSpPr>
          <p:spPr>
            <a:xfrm>
              <a:off x="1920625" y="1326000"/>
              <a:ext cx="215400" cy="2154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03" name="Google Shape;8403;p74"/>
          <p:cNvGrpSpPr/>
          <p:nvPr/>
        </p:nvGrpSpPr>
        <p:grpSpPr>
          <a:xfrm>
            <a:off x="2117734" y="2824687"/>
            <a:ext cx="985429" cy="952203"/>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F86F5C"/>
                </a:solidFill>
                <a:prstDash val="solid"/>
                <a:miter lim="2452"/>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F86F5C"/>
                </a:solidFill>
                <a:prstDash val="solid"/>
                <a:miter lim="2452"/>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F86F5C"/>
                </a:solidFill>
                <a:prstDash val="solid"/>
                <a:miter lim="2452"/>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412" name="Google Shape;8412;p74"/>
          <p:cNvGrpSpPr/>
          <p:nvPr/>
        </p:nvGrpSpPr>
        <p:grpSpPr>
          <a:xfrm>
            <a:off x="10273665" y="4999049"/>
            <a:ext cx="416099" cy="912231"/>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15" name="Google Shape;8415;p74"/>
          <p:cNvGrpSpPr/>
          <p:nvPr/>
        </p:nvGrpSpPr>
        <p:grpSpPr>
          <a:xfrm>
            <a:off x="7502983" y="1642925"/>
            <a:ext cx="945348" cy="985812"/>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29" name="Google Shape;8429;p74"/>
          <p:cNvGrpSpPr/>
          <p:nvPr/>
        </p:nvGrpSpPr>
        <p:grpSpPr>
          <a:xfrm>
            <a:off x="971644" y="3957745"/>
            <a:ext cx="1937273" cy="82848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952592" y="399997"/>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3200" dirty="0">
                <a:solidFill>
                  <a:schemeClr val="accent4">
                    <a:lumMod val="50000"/>
                  </a:schemeClr>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955016" y="1609563"/>
            <a:ext cx="2181489" cy="2034859"/>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3" name="Google Shape;8443;p75"/>
              <p:cNvSpPr/>
              <p:nvPr/>
            </p:nvSpPr>
            <p:spPr>
              <a:xfrm>
                <a:off x="729238"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4" name="Google Shape;8444;p75"/>
              <p:cNvSpPr/>
              <p:nvPr/>
            </p:nvSpPr>
            <p:spPr>
              <a:xfrm>
                <a:off x="729238"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5" name="Google Shape;8445;p75"/>
              <p:cNvSpPr/>
              <p:nvPr/>
            </p:nvSpPr>
            <p:spPr>
              <a:xfrm>
                <a:off x="729238"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6" name="Google Shape;8446;p75"/>
              <p:cNvSpPr/>
              <p:nvPr/>
            </p:nvSpPr>
            <p:spPr>
              <a:xfrm>
                <a:off x="729238" y="1821630"/>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7" name="Google Shape;8447;p75"/>
              <p:cNvSpPr/>
              <p:nvPr/>
            </p:nvSpPr>
            <p:spPr>
              <a:xfrm>
                <a:off x="729238" y="1982326"/>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8" name="Google Shape;8448;p75"/>
              <p:cNvSpPr/>
              <p:nvPr/>
            </p:nvSpPr>
            <p:spPr>
              <a:xfrm>
                <a:off x="729238"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49" name="Google Shape;8449;p75"/>
              <p:cNvSpPr/>
              <p:nvPr/>
            </p:nvSpPr>
            <p:spPr>
              <a:xfrm>
                <a:off x="729238"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0" name="Google Shape;8450;p75"/>
              <p:cNvSpPr/>
              <p:nvPr/>
            </p:nvSpPr>
            <p:spPr>
              <a:xfrm>
                <a:off x="729238"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1" name="Google Shape;8451;p75"/>
              <p:cNvSpPr/>
              <p:nvPr/>
            </p:nvSpPr>
            <p:spPr>
              <a:xfrm>
                <a:off x="729238"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4" name="Google Shape;8454;p75"/>
              <p:cNvSpPr/>
              <p:nvPr/>
            </p:nvSpPr>
            <p:spPr>
              <a:xfrm>
                <a:off x="903098"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5" name="Google Shape;8455;p75"/>
              <p:cNvSpPr/>
              <p:nvPr/>
            </p:nvSpPr>
            <p:spPr>
              <a:xfrm>
                <a:off x="903098"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6" name="Google Shape;8456;p75"/>
              <p:cNvSpPr/>
              <p:nvPr/>
            </p:nvSpPr>
            <p:spPr>
              <a:xfrm>
                <a:off x="903098"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7" name="Google Shape;8457;p75"/>
              <p:cNvSpPr/>
              <p:nvPr/>
            </p:nvSpPr>
            <p:spPr>
              <a:xfrm>
                <a:off x="903098"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8" name="Google Shape;8458;p75"/>
              <p:cNvSpPr/>
              <p:nvPr/>
            </p:nvSpPr>
            <p:spPr>
              <a:xfrm>
                <a:off x="903098" y="198232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59" name="Google Shape;8459;p75"/>
              <p:cNvSpPr/>
              <p:nvPr/>
            </p:nvSpPr>
            <p:spPr>
              <a:xfrm>
                <a:off x="903098"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0" name="Google Shape;8460;p75"/>
              <p:cNvSpPr/>
              <p:nvPr/>
            </p:nvSpPr>
            <p:spPr>
              <a:xfrm>
                <a:off x="903098"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1" name="Google Shape;8461;p75"/>
              <p:cNvSpPr/>
              <p:nvPr/>
            </p:nvSpPr>
            <p:spPr>
              <a:xfrm>
                <a:off x="903098"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2" name="Google Shape;8462;p75"/>
              <p:cNvSpPr/>
              <p:nvPr/>
            </p:nvSpPr>
            <p:spPr>
              <a:xfrm>
                <a:off x="903098"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5" name="Google Shape;8465;p75"/>
              <p:cNvSpPr/>
              <p:nvPr/>
            </p:nvSpPr>
            <p:spPr>
              <a:xfrm>
                <a:off x="1076958"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6" name="Google Shape;8466;p75"/>
              <p:cNvSpPr/>
              <p:nvPr/>
            </p:nvSpPr>
            <p:spPr>
              <a:xfrm>
                <a:off x="1076958"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7" name="Google Shape;8467;p75"/>
              <p:cNvSpPr/>
              <p:nvPr/>
            </p:nvSpPr>
            <p:spPr>
              <a:xfrm>
                <a:off x="1076958"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8" name="Google Shape;8468;p75"/>
              <p:cNvSpPr/>
              <p:nvPr/>
            </p:nvSpPr>
            <p:spPr>
              <a:xfrm>
                <a:off x="1076958"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69" name="Google Shape;8469;p75"/>
              <p:cNvSpPr/>
              <p:nvPr/>
            </p:nvSpPr>
            <p:spPr>
              <a:xfrm>
                <a:off x="1076958" y="198232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0" name="Google Shape;8470;p75"/>
              <p:cNvSpPr/>
              <p:nvPr/>
            </p:nvSpPr>
            <p:spPr>
              <a:xfrm>
                <a:off x="1076958" y="214302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1" name="Google Shape;8471;p75"/>
              <p:cNvSpPr/>
              <p:nvPr/>
            </p:nvSpPr>
            <p:spPr>
              <a:xfrm>
                <a:off x="1076958"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2" name="Google Shape;8472;p75"/>
              <p:cNvSpPr/>
              <p:nvPr/>
            </p:nvSpPr>
            <p:spPr>
              <a:xfrm>
                <a:off x="1076958"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3" name="Google Shape;8473;p75"/>
              <p:cNvSpPr/>
              <p:nvPr/>
            </p:nvSpPr>
            <p:spPr>
              <a:xfrm>
                <a:off x="1076958"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6" name="Google Shape;8476;p75"/>
              <p:cNvSpPr/>
              <p:nvPr/>
            </p:nvSpPr>
            <p:spPr>
              <a:xfrm>
                <a:off x="1247707"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7" name="Google Shape;8477;p75"/>
              <p:cNvSpPr/>
              <p:nvPr/>
            </p:nvSpPr>
            <p:spPr>
              <a:xfrm>
                <a:off x="1247707"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8" name="Google Shape;8478;p75"/>
              <p:cNvSpPr/>
              <p:nvPr/>
            </p:nvSpPr>
            <p:spPr>
              <a:xfrm>
                <a:off x="1247707" y="166175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79" name="Google Shape;8479;p75"/>
              <p:cNvSpPr/>
              <p:nvPr/>
            </p:nvSpPr>
            <p:spPr>
              <a:xfrm>
                <a:off x="1247707" y="1821630"/>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0" name="Google Shape;8480;p75"/>
              <p:cNvSpPr/>
              <p:nvPr/>
            </p:nvSpPr>
            <p:spPr>
              <a:xfrm>
                <a:off x="1247707" y="1982326"/>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1" name="Google Shape;8481;p75"/>
              <p:cNvSpPr/>
              <p:nvPr/>
            </p:nvSpPr>
            <p:spPr>
              <a:xfrm>
                <a:off x="1247707"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2" name="Google Shape;8482;p75"/>
              <p:cNvSpPr/>
              <p:nvPr/>
            </p:nvSpPr>
            <p:spPr>
              <a:xfrm>
                <a:off x="1247707"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3" name="Google Shape;8483;p75"/>
              <p:cNvSpPr/>
              <p:nvPr/>
            </p:nvSpPr>
            <p:spPr>
              <a:xfrm>
                <a:off x="1247707"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4" name="Google Shape;8484;p75"/>
              <p:cNvSpPr/>
              <p:nvPr/>
            </p:nvSpPr>
            <p:spPr>
              <a:xfrm>
                <a:off x="1247707"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7" name="Google Shape;8487;p75"/>
              <p:cNvSpPr/>
              <p:nvPr/>
            </p:nvSpPr>
            <p:spPr>
              <a:xfrm>
                <a:off x="1421567"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8" name="Google Shape;8488;p75"/>
              <p:cNvSpPr/>
              <p:nvPr/>
            </p:nvSpPr>
            <p:spPr>
              <a:xfrm>
                <a:off x="1421567"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89" name="Google Shape;8489;p75"/>
              <p:cNvSpPr/>
              <p:nvPr/>
            </p:nvSpPr>
            <p:spPr>
              <a:xfrm>
                <a:off x="1421567"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0" name="Google Shape;8490;p75"/>
              <p:cNvSpPr/>
              <p:nvPr/>
            </p:nvSpPr>
            <p:spPr>
              <a:xfrm>
                <a:off x="1421567"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1" name="Google Shape;8491;p75"/>
              <p:cNvSpPr/>
              <p:nvPr/>
            </p:nvSpPr>
            <p:spPr>
              <a:xfrm>
                <a:off x="1421567" y="198232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2" name="Google Shape;8492;p75"/>
              <p:cNvSpPr/>
              <p:nvPr/>
            </p:nvSpPr>
            <p:spPr>
              <a:xfrm>
                <a:off x="1421567" y="214302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3" name="Google Shape;8493;p75"/>
              <p:cNvSpPr/>
              <p:nvPr/>
            </p:nvSpPr>
            <p:spPr>
              <a:xfrm>
                <a:off x="1421567" y="2303717"/>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4" name="Google Shape;8494;p75"/>
              <p:cNvSpPr/>
              <p:nvPr/>
            </p:nvSpPr>
            <p:spPr>
              <a:xfrm>
                <a:off x="1421567"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5" name="Google Shape;8495;p75"/>
              <p:cNvSpPr/>
              <p:nvPr/>
            </p:nvSpPr>
            <p:spPr>
              <a:xfrm>
                <a:off x="1421567"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8" name="Google Shape;8498;p75"/>
              <p:cNvSpPr/>
              <p:nvPr/>
            </p:nvSpPr>
            <p:spPr>
              <a:xfrm>
                <a:off x="1592327"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499" name="Google Shape;8499;p75"/>
              <p:cNvSpPr/>
              <p:nvPr/>
            </p:nvSpPr>
            <p:spPr>
              <a:xfrm>
                <a:off x="1592327"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0" name="Google Shape;8500;p75"/>
              <p:cNvSpPr/>
              <p:nvPr/>
            </p:nvSpPr>
            <p:spPr>
              <a:xfrm>
                <a:off x="1592327"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1" name="Google Shape;8501;p75"/>
              <p:cNvSpPr/>
              <p:nvPr/>
            </p:nvSpPr>
            <p:spPr>
              <a:xfrm>
                <a:off x="1592327"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2" name="Google Shape;8502;p75"/>
              <p:cNvSpPr/>
              <p:nvPr/>
            </p:nvSpPr>
            <p:spPr>
              <a:xfrm>
                <a:off x="1592327" y="198232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3" name="Google Shape;8503;p75"/>
              <p:cNvSpPr/>
              <p:nvPr/>
            </p:nvSpPr>
            <p:spPr>
              <a:xfrm>
                <a:off x="1592327"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4" name="Google Shape;8504;p75"/>
              <p:cNvSpPr/>
              <p:nvPr/>
            </p:nvSpPr>
            <p:spPr>
              <a:xfrm>
                <a:off x="1592327"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5" name="Google Shape;8505;p75"/>
              <p:cNvSpPr/>
              <p:nvPr/>
            </p:nvSpPr>
            <p:spPr>
              <a:xfrm>
                <a:off x="1592327"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6" name="Google Shape;8506;p75"/>
              <p:cNvSpPr/>
              <p:nvPr/>
            </p:nvSpPr>
            <p:spPr>
              <a:xfrm>
                <a:off x="1592327"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09" name="Google Shape;8509;p75"/>
              <p:cNvSpPr/>
              <p:nvPr/>
            </p:nvSpPr>
            <p:spPr>
              <a:xfrm>
                <a:off x="1766187"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0" name="Google Shape;8510;p75"/>
              <p:cNvSpPr/>
              <p:nvPr/>
            </p:nvSpPr>
            <p:spPr>
              <a:xfrm>
                <a:off x="1766187"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1" name="Google Shape;8511;p75"/>
              <p:cNvSpPr/>
              <p:nvPr/>
            </p:nvSpPr>
            <p:spPr>
              <a:xfrm>
                <a:off x="1766187"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2" name="Google Shape;8512;p75"/>
              <p:cNvSpPr/>
              <p:nvPr/>
            </p:nvSpPr>
            <p:spPr>
              <a:xfrm>
                <a:off x="1766187"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3" name="Google Shape;8513;p75"/>
              <p:cNvSpPr/>
              <p:nvPr/>
            </p:nvSpPr>
            <p:spPr>
              <a:xfrm>
                <a:off x="1766187" y="198232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4" name="Google Shape;8514;p75"/>
              <p:cNvSpPr/>
              <p:nvPr/>
            </p:nvSpPr>
            <p:spPr>
              <a:xfrm>
                <a:off x="1766187" y="214302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5" name="Google Shape;8515;p75"/>
              <p:cNvSpPr/>
              <p:nvPr/>
            </p:nvSpPr>
            <p:spPr>
              <a:xfrm>
                <a:off x="1766187" y="2303717"/>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6" name="Google Shape;8516;p75"/>
              <p:cNvSpPr/>
              <p:nvPr/>
            </p:nvSpPr>
            <p:spPr>
              <a:xfrm>
                <a:off x="1766187" y="2464413"/>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17" name="Google Shape;8517;p75"/>
              <p:cNvSpPr/>
              <p:nvPr/>
            </p:nvSpPr>
            <p:spPr>
              <a:xfrm>
                <a:off x="1766187"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0" name="Google Shape;8520;p75"/>
              <p:cNvSpPr/>
              <p:nvPr/>
            </p:nvSpPr>
            <p:spPr>
              <a:xfrm>
                <a:off x="1936935"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1" name="Google Shape;8521;p75"/>
              <p:cNvSpPr/>
              <p:nvPr/>
            </p:nvSpPr>
            <p:spPr>
              <a:xfrm>
                <a:off x="1936935"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2" name="Google Shape;8522;p75"/>
              <p:cNvSpPr/>
              <p:nvPr/>
            </p:nvSpPr>
            <p:spPr>
              <a:xfrm>
                <a:off x="1936935"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3" name="Google Shape;8523;p75"/>
              <p:cNvSpPr/>
              <p:nvPr/>
            </p:nvSpPr>
            <p:spPr>
              <a:xfrm>
                <a:off x="1936935"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4" name="Google Shape;8524;p75"/>
              <p:cNvSpPr/>
              <p:nvPr/>
            </p:nvSpPr>
            <p:spPr>
              <a:xfrm>
                <a:off x="1936935" y="1982326"/>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5" name="Google Shape;8525;p75"/>
              <p:cNvSpPr/>
              <p:nvPr/>
            </p:nvSpPr>
            <p:spPr>
              <a:xfrm>
                <a:off x="1936935"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6" name="Google Shape;8526;p75"/>
              <p:cNvSpPr/>
              <p:nvPr/>
            </p:nvSpPr>
            <p:spPr>
              <a:xfrm>
                <a:off x="1936935"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7" name="Google Shape;8527;p75"/>
              <p:cNvSpPr/>
              <p:nvPr/>
            </p:nvSpPr>
            <p:spPr>
              <a:xfrm>
                <a:off x="1936935"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28" name="Google Shape;8528;p75"/>
              <p:cNvSpPr/>
              <p:nvPr/>
            </p:nvSpPr>
            <p:spPr>
              <a:xfrm>
                <a:off x="1936935"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1" name="Google Shape;8531;p75"/>
              <p:cNvSpPr/>
              <p:nvPr/>
            </p:nvSpPr>
            <p:spPr>
              <a:xfrm>
                <a:off x="2110795"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2" name="Google Shape;8532;p75"/>
              <p:cNvSpPr/>
              <p:nvPr/>
            </p:nvSpPr>
            <p:spPr>
              <a:xfrm>
                <a:off x="2110795"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3" name="Google Shape;8533;p75"/>
              <p:cNvSpPr/>
              <p:nvPr/>
            </p:nvSpPr>
            <p:spPr>
              <a:xfrm>
                <a:off x="2110795"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4" name="Google Shape;8534;p75"/>
              <p:cNvSpPr/>
              <p:nvPr/>
            </p:nvSpPr>
            <p:spPr>
              <a:xfrm>
                <a:off x="2110795" y="1821630"/>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5" name="Google Shape;8535;p75"/>
              <p:cNvSpPr/>
              <p:nvPr/>
            </p:nvSpPr>
            <p:spPr>
              <a:xfrm>
                <a:off x="2110795" y="1982326"/>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6" name="Google Shape;8536;p75"/>
              <p:cNvSpPr/>
              <p:nvPr/>
            </p:nvSpPr>
            <p:spPr>
              <a:xfrm>
                <a:off x="2110795"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7" name="Google Shape;8537;p75"/>
              <p:cNvSpPr/>
              <p:nvPr/>
            </p:nvSpPr>
            <p:spPr>
              <a:xfrm>
                <a:off x="2110795"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8" name="Google Shape;8538;p75"/>
              <p:cNvSpPr/>
              <p:nvPr/>
            </p:nvSpPr>
            <p:spPr>
              <a:xfrm>
                <a:off x="2110795"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39" name="Google Shape;8539;p75"/>
              <p:cNvSpPr/>
              <p:nvPr/>
            </p:nvSpPr>
            <p:spPr>
              <a:xfrm>
                <a:off x="2110795"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2" name="Google Shape;8542;p75"/>
              <p:cNvSpPr/>
              <p:nvPr/>
            </p:nvSpPr>
            <p:spPr>
              <a:xfrm>
                <a:off x="2284655" y="134036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3" name="Google Shape;8543;p75"/>
              <p:cNvSpPr/>
              <p:nvPr/>
            </p:nvSpPr>
            <p:spPr>
              <a:xfrm>
                <a:off x="2284655" y="150105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4" name="Google Shape;8544;p75"/>
              <p:cNvSpPr/>
              <p:nvPr/>
            </p:nvSpPr>
            <p:spPr>
              <a:xfrm>
                <a:off x="2284655" y="1661752"/>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5" name="Google Shape;8545;p75"/>
              <p:cNvSpPr/>
              <p:nvPr/>
            </p:nvSpPr>
            <p:spPr>
              <a:xfrm>
                <a:off x="2284655" y="1821630"/>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6" name="Google Shape;8546;p75"/>
              <p:cNvSpPr/>
              <p:nvPr/>
            </p:nvSpPr>
            <p:spPr>
              <a:xfrm>
                <a:off x="2284655" y="1982326"/>
                <a:ext cx="80700" cy="807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7" name="Google Shape;8547;p75"/>
              <p:cNvSpPr/>
              <p:nvPr/>
            </p:nvSpPr>
            <p:spPr>
              <a:xfrm>
                <a:off x="2284655" y="2143022"/>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8" name="Google Shape;8548;p75"/>
              <p:cNvSpPr/>
              <p:nvPr/>
            </p:nvSpPr>
            <p:spPr>
              <a:xfrm>
                <a:off x="2284655" y="2303717"/>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49" name="Google Shape;8549;p75"/>
              <p:cNvSpPr/>
              <p:nvPr/>
            </p:nvSpPr>
            <p:spPr>
              <a:xfrm>
                <a:off x="2284655" y="2464413"/>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50" name="Google Shape;8550;p75"/>
              <p:cNvSpPr/>
              <p:nvPr/>
            </p:nvSpPr>
            <p:spPr>
              <a:xfrm>
                <a:off x="2284655" y="2625109"/>
                <a:ext cx="80700" cy="80700"/>
              </a:xfrm>
              <a:prstGeom prst="rect">
                <a:avLst/>
              </a:prstGeom>
              <a:solidFill>
                <a:srgbClr val="657E93"/>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551" name="Google Shape;8551;p75"/>
          <p:cNvGrpSpPr/>
          <p:nvPr/>
        </p:nvGrpSpPr>
        <p:grpSpPr>
          <a:xfrm>
            <a:off x="3481236" y="1635082"/>
            <a:ext cx="1818997" cy="1469511"/>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54" name="Google Shape;8554;p75"/>
              <p:cNvSpPr/>
              <p:nvPr/>
            </p:nvSpPr>
            <p:spPr>
              <a:xfrm>
                <a:off x="2623907" y="1198803"/>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55" name="Google Shape;8555;p75"/>
              <p:cNvSpPr/>
              <p:nvPr/>
            </p:nvSpPr>
            <p:spPr>
              <a:xfrm>
                <a:off x="2896718" y="1198803"/>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56" name="Google Shape;8556;p75"/>
              <p:cNvSpPr/>
              <p:nvPr/>
            </p:nvSpPr>
            <p:spPr>
              <a:xfrm>
                <a:off x="3169529" y="1198803"/>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57" name="Google Shape;8557;p75"/>
              <p:cNvSpPr/>
              <p:nvPr/>
            </p:nvSpPr>
            <p:spPr>
              <a:xfrm>
                <a:off x="3442341" y="1198803"/>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0" name="Google Shape;8560;p75"/>
              <p:cNvSpPr/>
              <p:nvPr/>
            </p:nvSpPr>
            <p:spPr>
              <a:xfrm>
                <a:off x="3442338" y="1476964"/>
                <a:ext cx="273000" cy="2730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1" name="Google Shape;8561;p75"/>
              <p:cNvSpPr/>
              <p:nvPr/>
            </p:nvSpPr>
            <p:spPr>
              <a:xfrm>
                <a:off x="3715149" y="1476964"/>
                <a:ext cx="273000" cy="2730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2" name="Google Shape;8562;p75"/>
              <p:cNvSpPr/>
              <p:nvPr/>
            </p:nvSpPr>
            <p:spPr>
              <a:xfrm>
                <a:off x="2623904" y="1476964"/>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3" name="Google Shape;8563;p75"/>
              <p:cNvSpPr/>
              <p:nvPr/>
            </p:nvSpPr>
            <p:spPr>
              <a:xfrm>
                <a:off x="2896716" y="1476964"/>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6" name="Google Shape;8566;p75"/>
              <p:cNvSpPr/>
              <p:nvPr/>
            </p:nvSpPr>
            <p:spPr>
              <a:xfrm>
                <a:off x="3715152" y="1749775"/>
                <a:ext cx="273000" cy="273000"/>
              </a:xfrm>
              <a:prstGeom prst="diamond">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7" name="Google Shape;8567;p75"/>
              <p:cNvSpPr/>
              <p:nvPr/>
            </p:nvSpPr>
            <p:spPr>
              <a:xfrm>
                <a:off x="2623907" y="1749775"/>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8" name="Google Shape;8568;p75"/>
              <p:cNvSpPr/>
              <p:nvPr/>
            </p:nvSpPr>
            <p:spPr>
              <a:xfrm>
                <a:off x="2896718" y="1749775"/>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69" name="Google Shape;8569;p75"/>
              <p:cNvSpPr/>
              <p:nvPr/>
            </p:nvSpPr>
            <p:spPr>
              <a:xfrm>
                <a:off x="3169529" y="1749775"/>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72" name="Google Shape;8572;p75"/>
              <p:cNvSpPr/>
              <p:nvPr/>
            </p:nvSpPr>
            <p:spPr>
              <a:xfrm>
                <a:off x="2896716" y="2027936"/>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73" name="Google Shape;8573;p75"/>
              <p:cNvSpPr/>
              <p:nvPr/>
            </p:nvSpPr>
            <p:spPr>
              <a:xfrm>
                <a:off x="3169527" y="2027936"/>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74" name="Google Shape;8574;p75"/>
              <p:cNvSpPr/>
              <p:nvPr/>
            </p:nvSpPr>
            <p:spPr>
              <a:xfrm>
                <a:off x="3442338" y="2027936"/>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75" name="Google Shape;8575;p75"/>
              <p:cNvSpPr/>
              <p:nvPr/>
            </p:nvSpPr>
            <p:spPr>
              <a:xfrm>
                <a:off x="3715149" y="2027936"/>
                <a:ext cx="273000" cy="273000"/>
              </a:xfrm>
              <a:prstGeom prst="diamond">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576" name="Google Shape;8576;p75"/>
          <p:cNvGrpSpPr/>
          <p:nvPr/>
        </p:nvGrpSpPr>
        <p:grpSpPr>
          <a:xfrm>
            <a:off x="3467185" y="3580658"/>
            <a:ext cx="1850055" cy="212165"/>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95" name="Google Shape;8595;p75"/>
          <p:cNvGrpSpPr/>
          <p:nvPr/>
        </p:nvGrpSpPr>
        <p:grpSpPr>
          <a:xfrm>
            <a:off x="3462551" y="3951092"/>
            <a:ext cx="1854003" cy="212833"/>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597" name="Google Shape;8597;p75"/>
            <p:cNvSpPr/>
            <p:nvPr/>
          </p:nvSpPr>
          <p:spPr>
            <a:xfrm>
              <a:off x="3535069" y="2794464"/>
              <a:ext cx="1104900" cy="216900"/>
            </a:xfrm>
            <a:prstGeom prst="rect">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598" name="Google Shape;8598;p75"/>
          <p:cNvGrpSpPr/>
          <p:nvPr/>
        </p:nvGrpSpPr>
        <p:grpSpPr>
          <a:xfrm>
            <a:off x="3463422" y="4322193"/>
            <a:ext cx="1882172" cy="205015"/>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01" name="Google Shape;8601;p75"/>
          <p:cNvGrpSpPr/>
          <p:nvPr/>
        </p:nvGrpSpPr>
        <p:grpSpPr>
          <a:xfrm>
            <a:off x="3463011" y="3262726"/>
            <a:ext cx="1844671" cy="159665"/>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4" name="Google Shape;8604;p75"/>
            <p:cNvSpPr/>
            <p:nvPr/>
          </p:nvSpPr>
          <p:spPr>
            <a:xfrm rot="-5400000">
              <a:off x="4243603" y="2270305"/>
              <a:ext cx="171900" cy="1719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5" name="Google Shape;8605;p75"/>
            <p:cNvSpPr/>
            <p:nvPr/>
          </p:nvSpPr>
          <p:spPr>
            <a:xfrm rot="-5400000">
              <a:off x="4502812" y="2270305"/>
              <a:ext cx="171900" cy="1719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6" name="Google Shape;8606;p75"/>
            <p:cNvSpPr/>
            <p:nvPr/>
          </p:nvSpPr>
          <p:spPr>
            <a:xfrm rot="-5400000">
              <a:off x="4762021" y="2270305"/>
              <a:ext cx="171900" cy="1719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8" name="Google Shape;8608;p75"/>
            <p:cNvSpPr/>
            <p:nvPr/>
          </p:nvSpPr>
          <p:spPr>
            <a:xfrm rot="-5400000">
              <a:off x="5021230" y="2270276"/>
              <a:ext cx="171900" cy="1719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09" name="Google Shape;8609;p75"/>
            <p:cNvSpPr/>
            <p:nvPr/>
          </p:nvSpPr>
          <p:spPr>
            <a:xfrm rot="-5400000">
              <a:off x="5280440" y="2270276"/>
              <a:ext cx="171900" cy="171900"/>
            </a:xfrm>
            <a:prstGeom prst="ellipse">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10" name="Google Shape;8610;p75"/>
          <p:cNvGrpSpPr/>
          <p:nvPr/>
        </p:nvGrpSpPr>
        <p:grpSpPr>
          <a:xfrm>
            <a:off x="3477689" y="5080926"/>
            <a:ext cx="1826041" cy="260613"/>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16" name="Google Shape;8616;p75"/>
          <p:cNvGrpSpPr/>
          <p:nvPr/>
        </p:nvGrpSpPr>
        <p:grpSpPr>
          <a:xfrm>
            <a:off x="3463769" y="4682499"/>
            <a:ext cx="1852088" cy="24015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18" name="Google Shape;8618;p75"/>
            <p:cNvSpPr/>
            <p:nvPr/>
          </p:nvSpPr>
          <p:spPr>
            <a:xfrm>
              <a:off x="1209923" y="3788465"/>
              <a:ext cx="335400" cy="299400"/>
            </a:xfrm>
            <a:prstGeom prst="heart">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19" name="Google Shape;8619;p75"/>
            <p:cNvSpPr/>
            <p:nvPr/>
          </p:nvSpPr>
          <p:spPr>
            <a:xfrm>
              <a:off x="1713905" y="3788465"/>
              <a:ext cx="335400" cy="299400"/>
            </a:xfrm>
            <a:prstGeom prst="heart">
              <a:avLst/>
            </a:prstGeom>
            <a:solidFill>
              <a:srgbClr val="869FB1"/>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20" name="Google Shape;8620;p75"/>
            <p:cNvSpPr/>
            <p:nvPr/>
          </p:nvSpPr>
          <p:spPr>
            <a:xfrm>
              <a:off x="2189639" y="3788465"/>
              <a:ext cx="335400" cy="299400"/>
            </a:xfrm>
            <a:prstGeom prst="hear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21" name="Google Shape;8621;p75"/>
            <p:cNvSpPr/>
            <p:nvPr/>
          </p:nvSpPr>
          <p:spPr>
            <a:xfrm>
              <a:off x="2679500" y="3788465"/>
              <a:ext cx="335400" cy="299400"/>
            </a:xfrm>
            <a:prstGeom prst="hear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22" name="Google Shape;8622;p75"/>
          <p:cNvGrpSpPr/>
          <p:nvPr/>
        </p:nvGrpSpPr>
        <p:grpSpPr>
          <a:xfrm>
            <a:off x="3527686" y="5499805"/>
            <a:ext cx="1739479" cy="392099"/>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638" name="Google Shape;8638;p75"/>
          <p:cNvGrpSpPr/>
          <p:nvPr/>
        </p:nvGrpSpPr>
        <p:grpSpPr>
          <a:xfrm>
            <a:off x="5686126" y="2810635"/>
            <a:ext cx="1911761" cy="255335"/>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rgbClr val="F86F5C"/>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rgbClr val="F86F5C"/>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rgbClr val="F86F5C"/>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rgbClr val="F86F5C"/>
                </a:solidFill>
                <a:prstDash val="solid"/>
                <a:round/>
                <a:headEnd type="none" w="med" len="med"/>
                <a:tailEnd type="oval" w="med" len="med"/>
              </a:ln>
            </p:spPr>
          </p:cxnSp>
        </p:grpSp>
      </p:grpSp>
      <p:grpSp>
        <p:nvGrpSpPr>
          <p:cNvPr id="8645" name="Google Shape;8645;p75"/>
          <p:cNvGrpSpPr/>
          <p:nvPr/>
        </p:nvGrpSpPr>
        <p:grpSpPr>
          <a:xfrm>
            <a:off x="5688199" y="1614060"/>
            <a:ext cx="1907615" cy="991185"/>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F86F5C"/>
              </a:solidFill>
              <a:prstDash val="solid"/>
              <a:round/>
              <a:headEnd type="oval" w="med" len="med"/>
              <a:tailEnd type="oval" w="med" len="med"/>
            </a:ln>
          </p:spPr>
          <p:txBody>
            <a:bodyPr/>
            <a:lstStyle/>
            <a:p>
              <a:endParaRPr lang="en-US" sz="2400">
                <a:solidFill>
                  <a:schemeClr val="accent4">
                    <a:lumMod val="50000"/>
                  </a:schemeClr>
                </a:solidFill>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rgbClr val="F86F5C"/>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rgbClr val="F86F5C"/>
                </a:solidFill>
                <a:prstDash val="solid"/>
                <a:round/>
                <a:headEnd type="none" w="med" len="med"/>
                <a:tailEnd type="none" w="med" len="med"/>
              </a:ln>
            </p:spPr>
          </p:cxnSp>
        </p:grpSp>
      </p:grpSp>
      <p:grpSp>
        <p:nvGrpSpPr>
          <p:cNvPr id="8650" name="Google Shape;8650;p75"/>
          <p:cNvGrpSpPr/>
          <p:nvPr/>
        </p:nvGrpSpPr>
        <p:grpSpPr>
          <a:xfrm>
            <a:off x="5675017" y="3245162"/>
            <a:ext cx="1933979" cy="1402783"/>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rgbClr val="F86F5C"/>
              </a:solidFill>
              <a:prstDash val="solid"/>
              <a:miter lim="2997"/>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64" name="Google Shape;8664;p75"/>
          <p:cNvGrpSpPr/>
          <p:nvPr/>
        </p:nvGrpSpPr>
        <p:grpSpPr>
          <a:xfrm rot="10800000">
            <a:off x="5697085" y="4701415"/>
            <a:ext cx="1889844" cy="1183928"/>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rgbClr val="F86F5C"/>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rgbClr val="F86F5C"/>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rgbClr val="F86F5C"/>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rgbClr val="F86F5C"/>
              </a:solidFill>
              <a:prstDash val="solid"/>
              <a:round/>
              <a:headEnd type="none" w="med" len="med"/>
              <a:tailEnd type="none" w="med" len="med"/>
            </a:ln>
          </p:spPr>
        </p:cxnSp>
      </p:grpSp>
      <p:grpSp>
        <p:nvGrpSpPr>
          <p:cNvPr id="8673" name="Google Shape;8673;p75"/>
          <p:cNvGrpSpPr/>
          <p:nvPr/>
        </p:nvGrpSpPr>
        <p:grpSpPr>
          <a:xfrm>
            <a:off x="9830898" y="3239222"/>
            <a:ext cx="1428991" cy="1362105"/>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78" name="Google Shape;8678;p75"/>
          <p:cNvGrpSpPr/>
          <p:nvPr/>
        </p:nvGrpSpPr>
        <p:grpSpPr>
          <a:xfrm>
            <a:off x="952592" y="3807765"/>
            <a:ext cx="2260499" cy="2081116"/>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rgbClr val="F86F5C"/>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rgbClr val="F86F5C"/>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rgbClr val="F86F5C"/>
                </a:solidFill>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grpSp>
        <p:nvGrpSpPr>
          <p:cNvPr id="8738" name="Google Shape;8738;p75"/>
          <p:cNvGrpSpPr/>
          <p:nvPr/>
        </p:nvGrpSpPr>
        <p:grpSpPr>
          <a:xfrm>
            <a:off x="7897365" y="3244526"/>
            <a:ext cx="1664724" cy="1367092"/>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43" name="Google Shape;8743;p75"/>
            <p:cNvCxnSpPr/>
            <p:nvPr/>
          </p:nvCxnSpPr>
          <p:spPr>
            <a:xfrm>
              <a:off x="5183758" y="2382654"/>
              <a:ext cx="922800" cy="0"/>
            </a:xfrm>
            <a:prstGeom prst="straightConnector1">
              <a:avLst/>
            </a:prstGeom>
            <a:noFill/>
            <a:ln w="9525" cap="flat" cmpd="sng">
              <a:solidFill>
                <a:srgbClr val="F86F5C"/>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rgbClr val="F86F5C"/>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rgbClr val="F86F5C"/>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rgbClr val="F86F5C"/>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48" name="Google Shape;8748;p75"/>
          <p:cNvGrpSpPr/>
          <p:nvPr/>
        </p:nvGrpSpPr>
        <p:grpSpPr>
          <a:xfrm>
            <a:off x="7706781" y="4762281"/>
            <a:ext cx="3553108" cy="1124587"/>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57" name="Google Shape;8757;p75"/>
          <p:cNvGrpSpPr/>
          <p:nvPr/>
        </p:nvGrpSpPr>
        <p:grpSpPr>
          <a:xfrm>
            <a:off x="7850167" y="1627427"/>
            <a:ext cx="1733135" cy="1364451"/>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rgbClr val="F86F5C"/>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rgbClr val="F86F5C"/>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rgbClr val="F86F5C"/>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rgbClr val="F86F5C"/>
                  </a:solidFill>
                  <a:prstDash val="solid"/>
                  <a:round/>
                  <a:headEnd type="none" w="med" len="med"/>
                  <a:tailEnd type="oval" w="med" len="med"/>
                </a:ln>
              </p:spPr>
            </p:cxnSp>
          </p:grpSp>
        </p:grpSp>
      </p:grpSp>
      <p:grpSp>
        <p:nvGrpSpPr>
          <p:cNvPr id="8786" name="Google Shape;8786;p75"/>
          <p:cNvGrpSpPr/>
          <p:nvPr/>
        </p:nvGrpSpPr>
        <p:grpSpPr>
          <a:xfrm>
            <a:off x="9634010" y="1627621"/>
            <a:ext cx="1625884" cy="1401820"/>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rgbClr val="F86F5C"/>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rgbClr val="F86F5C"/>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rgbClr val="F86F5C"/>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F86F5C"/>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4">
                        <a:lumMod val="50000"/>
                      </a:schemeClr>
                    </a:solidFill>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rgbClr val="F86F5C"/>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952592" y="399997"/>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3200" dirty="0">
                <a:solidFill>
                  <a:schemeClr val="accent4">
                    <a:lumMod val="50000"/>
                  </a:schemeClr>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627185" y="1098337"/>
            <a:ext cx="3165583" cy="3651311"/>
            <a:chOff x="884237" y="1516734"/>
            <a:chExt cx="6331165" cy="7302622"/>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60"/>
                <a:ext cx="3886200" cy="1538882"/>
              </a:xfrm>
              <a:prstGeom prst="rect">
                <a:avLst/>
              </a:prstGeom>
              <a:noFill/>
            </p:spPr>
            <p:txBody>
              <a:bodyPr wrap="square" rtlCol="0" anchor="t">
                <a:spAutoFit/>
              </a:bodyPr>
              <a:lstStyle/>
              <a:p>
                <a:pPr algn="r"/>
                <a:r>
                  <a:rPr lang="fa-IR" sz="4400" dirty="0">
                    <a:solidFill>
                      <a:schemeClr val="accent4">
                        <a:lumMod val="50000"/>
                      </a:schemeClr>
                    </a:solidFill>
                    <a:latin typeface="Lato Black" pitchFamily="34" charset="0"/>
                    <a:ea typeface="Lato Black" pitchFamily="34" charset="0"/>
                    <a:cs typeface="B Nazanin" panose="00000700000000000000" pitchFamily="2" charset="-78"/>
                  </a:rPr>
                  <a:t>نمادها</a:t>
                </a:r>
                <a:endParaRPr lang="en-US" sz="4400" dirty="0">
                  <a:solidFill>
                    <a:schemeClr val="accent4">
                      <a:lumMod val="50000"/>
                    </a:schemeClr>
                  </a:solidFill>
                  <a:latin typeface="Lato Black" pitchFamily="34" charset="0"/>
                  <a:ea typeface="Lato Black" pitchFamily="34" charset="0"/>
                  <a:cs typeface="B Nazanin" panose="00000700000000000000" pitchFamily="2" charset="-78"/>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69" tIns="22836" rIns="45669" bIns="22836" anchor="ctr"/>
                <a:lstStyle/>
                <a:p>
                  <a:pPr algn="ctr" defTabSz="543709">
                    <a:defRPr/>
                  </a:pPr>
                  <a:endParaRPr lang="en-US" sz="700" dirty="0">
                    <a:solidFill>
                      <a:schemeClr val="accent4">
                        <a:lumMod val="50000"/>
                      </a:schemeClr>
                    </a:solidFill>
                    <a:latin typeface="Open Sans Light"/>
                    <a:cs typeface="B Nazanin" panose="00000700000000000000" pitchFamily="2" charset="-78"/>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69" tIns="22836" rIns="45669" bIns="22836" anchor="ctr"/>
                <a:lstStyle/>
                <a:p>
                  <a:pPr algn="ctr" defTabSz="543709">
                    <a:defRPr/>
                  </a:pPr>
                  <a:endParaRPr lang="en-US" sz="700" dirty="0">
                    <a:solidFill>
                      <a:schemeClr val="accent4">
                        <a:lumMod val="50000"/>
                      </a:schemeClr>
                    </a:solidFill>
                    <a:latin typeface="Open Sans Light"/>
                    <a:cs typeface="B Nazanin" panose="00000700000000000000" pitchFamily="2" charset="-78"/>
                  </a:endParaRPr>
                </a:p>
              </p:txBody>
            </p:sp>
          </p:grpSp>
        </p:grpSp>
        <p:grpSp>
          <p:nvGrpSpPr>
            <p:cNvPr id="4" name="กลุ่ม 3"/>
            <p:cNvGrpSpPr/>
            <p:nvPr/>
          </p:nvGrpSpPr>
          <p:grpSpPr>
            <a:xfrm>
              <a:off x="1112837" y="6062993"/>
              <a:ext cx="6102565" cy="2756363"/>
              <a:chOff x="960437" y="4996193"/>
              <a:chExt cx="6102565" cy="2756363"/>
            </a:xfrm>
          </p:grpSpPr>
          <p:sp>
            <p:nvSpPr>
              <p:cNvPr id="273" name="Title 20"/>
              <p:cNvSpPr txBox="1">
                <a:spLocks/>
              </p:cNvSpPr>
              <p:nvPr/>
            </p:nvSpPr>
            <p:spPr bwMode="auto">
              <a:xfrm>
                <a:off x="960437" y="7080692"/>
                <a:ext cx="5943599" cy="6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7" tIns="60963" rIns="121927"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1200" dirty="0">
                  <a:solidFill>
                    <a:schemeClr val="accent4">
                      <a:lumMod val="50000"/>
                    </a:schemeClr>
                  </a:solidFill>
                  <a:latin typeface="Lato" pitchFamily="34" charset="0"/>
                  <a:ea typeface="Lato" pitchFamily="34" charset="0"/>
                  <a:cs typeface="B Nazanin" panose="00000700000000000000" pitchFamily="2" charset="-78"/>
                </a:endParaRPr>
              </a:p>
            </p:txBody>
          </p:sp>
          <p:sp>
            <p:nvSpPr>
              <p:cNvPr id="274" name="TextBox 273"/>
              <p:cNvSpPr txBox="1"/>
              <p:nvPr/>
            </p:nvSpPr>
            <p:spPr>
              <a:xfrm>
                <a:off x="1119403" y="4996193"/>
                <a:ext cx="5943599" cy="738664"/>
              </a:xfrm>
              <a:prstGeom prst="rect">
                <a:avLst/>
              </a:prstGeom>
              <a:noFill/>
            </p:spPr>
            <p:txBody>
              <a:bodyPr wrap="square" rtlCol="0">
                <a:spAutoFit/>
              </a:bodyPr>
              <a:lstStyle/>
              <a:p>
                <a:r>
                  <a:rPr lang="fa-IR" b="1" dirty="0">
                    <a:solidFill>
                      <a:schemeClr val="accent4">
                        <a:lumMod val="50000"/>
                      </a:schemeClr>
                    </a:solidFill>
                    <a:latin typeface="Lato Black" charset="0"/>
                    <a:ea typeface="Lato Black" charset="0"/>
                    <a:cs typeface="B Nazanin" panose="00000700000000000000" pitchFamily="2" charset="-78"/>
                  </a:rPr>
                  <a:t>مجموعه آیکون های اجتماعی</a:t>
                </a:r>
                <a:endParaRPr lang="en-US" b="1" dirty="0">
                  <a:solidFill>
                    <a:schemeClr val="accent4">
                      <a:lumMod val="50000"/>
                    </a:schemeClr>
                  </a:solidFill>
                  <a:latin typeface="Lato Black" charset="0"/>
                  <a:ea typeface="Lato Black" charset="0"/>
                  <a:cs typeface="B Nazanin" panose="00000700000000000000" pitchFamily="2" charset="-78"/>
                </a:endParaRPr>
              </a:p>
            </p:txBody>
          </p:sp>
        </p:grpSp>
      </p:grpSp>
      <p:grpSp>
        <p:nvGrpSpPr>
          <p:cNvPr id="661" name="กลุ่ม 660"/>
          <p:cNvGrpSpPr/>
          <p:nvPr/>
        </p:nvGrpSpPr>
        <p:grpSpPr>
          <a:xfrm>
            <a:off x="5008685" y="1240083"/>
            <a:ext cx="658019" cy="650875"/>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2" name="กลุ่ม 661"/>
          <p:cNvGrpSpPr/>
          <p:nvPr/>
        </p:nvGrpSpPr>
        <p:grpSpPr>
          <a:xfrm>
            <a:off x="6057229" y="1240083"/>
            <a:ext cx="658812" cy="650875"/>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6" name="กลุ่ม 2085"/>
          <p:cNvGrpSpPr/>
          <p:nvPr/>
        </p:nvGrpSpPr>
        <p:grpSpPr>
          <a:xfrm>
            <a:off x="7106565" y="4157114"/>
            <a:ext cx="658019" cy="658812"/>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3" name="กลุ่ม 662"/>
          <p:cNvGrpSpPr/>
          <p:nvPr/>
        </p:nvGrpSpPr>
        <p:grpSpPr>
          <a:xfrm>
            <a:off x="7106565" y="1240083"/>
            <a:ext cx="658019" cy="650875"/>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4" name="กลุ่ม 663"/>
          <p:cNvGrpSpPr/>
          <p:nvPr/>
        </p:nvGrpSpPr>
        <p:grpSpPr>
          <a:xfrm>
            <a:off x="8155111" y="1240083"/>
            <a:ext cx="658812" cy="650875"/>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5" name="กลุ่ม 2084"/>
          <p:cNvGrpSpPr/>
          <p:nvPr/>
        </p:nvGrpSpPr>
        <p:grpSpPr>
          <a:xfrm>
            <a:off x="8155111" y="4157114"/>
            <a:ext cx="658812" cy="658812"/>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9" name="กลุ่ม 668"/>
          <p:cNvGrpSpPr/>
          <p:nvPr/>
        </p:nvGrpSpPr>
        <p:grpSpPr>
          <a:xfrm>
            <a:off x="8155111" y="2212427"/>
            <a:ext cx="658812" cy="658812"/>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5" name="กลุ่ม 664"/>
          <p:cNvGrpSpPr/>
          <p:nvPr/>
        </p:nvGrpSpPr>
        <p:grpSpPr>
          <a:xfrm>
            <a:off x="9204447" y="1240083"/>
            <a:ext cx="658019" cy="650875"/>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4" name="กลุ่ม 2083"/>
          <p:cNvGrpSpPr/>
          <p:nvPr/>
        </p:nvGrpSpPr>
        <p:grpSpPr>
          <a:xfrm>
            <a:off x="9204447" y="4157114"/>
            <a:ext cx="658019" cy="658812"/>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0" name="กลุ่ม 2079"/>
          <p:cNvGrpSpPr/>
          <p:nvPr/>
        </p:nvGrpSpPr>
        <p:grpSpPr>
          <a:xfrm>
            <a:off x="6057229" y="3184770"/>
            <a:ext cx="658812" cy="658812"/>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7" name="กลุ่ม 666"/>
          <p:cNvGrpSpPr/>
          <p:nvPr/>
        </p:nvGrpSpPr>
        <p:grpSpPr>
          <a:xfrm>
            <a:off x="6057229" y="2212427"/>
            <a:ext cx="658812" cy="658812"/>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1" name="กลุ่ม 2080"/>
          <p:cNvGrpSpPr/>
          <p:nvPr/>
        </p:nvGrpSpPr>
        <p:grpSpPr>
          <a:xfrm>
            <a:off x="7106565" y="3184770"/>
            <a:ext cx="658019" cy="658812"/>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8" name="กลุ่ม 2087"/>
          <p:cNvGrpSpPr/>
          <p:nvPr/>
        </p:nvGrpSpPr>
        <p:grpSpPr>
          <a:xfrm>
            <a:off x="5008685" y="4157114"/>
            <a:ext cx="658019" cy="658812"/>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8" name="กลุ่ม 667"/>
          <p:cNvGrpSpPr/>
          <p:nvPr/>
        </p:nvGrpSpPr>
        <p:grpSpPr>
          <a:xfrm>
            <a:off x="7106565" y="2212427"/>
            <a:ext cx="658019" cy="658812"/>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3" name="กลุ่ม 2082"/>
          <p:cNvGrpSpPr/>
          <p:nvPr/>
        </p:nvGrpSpPr>
        <p:grpSpPr>
          <a:xfrm>
            <a:off x="9204447" y="3184770"/>
            <a:ext cx="658019" cy="658812"/>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2" name="กลุ่ม 2081"/>
          <p:cNvGrpSpPr/>
          <p:nvPr/>
        </p:nvGrpSpPr>
        <p:grpSpPr>
          <a:xfrm>
            <a:off x="8155111" y="3184770"/>
            <a:ext cx="658812" cy="658812"/>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7" name="กลุ่ม 2086"/>
          <p:cNvGrpSpPr/>
          <p:nvPr/>
        </p:nvGrpSpPr>
        <p:grpSpPr>
          <a:xfrm>
            <a:off x="6057229" y="4157114"/>
            <a:ext cx="658812" cy="658812"/>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66" name="กลุ่ม 665"/>
          <p:cNvGrpSpPr/>
          <p:nvPr/>
        </p:nvGrpSpPr>
        <p:grpSpPr>
          <a:xfrm>
            <a:off x="5008685" y="2212427"/>
            <a:ext cx="658019" cy="658812"/>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70" name="กลุ่ม 669"/>
          <p:cNvGrpSpPr/>
          <p:nvPr/>
        </p:nvGrpSpPr>
        <p:grpSpPr>
          <a:xfrm>
            <a:off x="9204447" y="2212427"/>
            <a:ext cx="658019" cy="658812"/>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671" name="กลุ่ม 670"/>
          <p:cNvGrpSpPr/>
          <p:nvPr/>
        </p:nvGrpSpPr>
        <p:grpSpPr>
          <a:xfrm>
            <a:off x="5008685" y="3184770"/>
            <a:ext cx="658019" cy="658812"/>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91" name="กลุ่ม 2090"/>
          <p:cNvGrpSpPr/>
          <p:nvPr/>
        </p:nvGrpSpPr>
        <p:grpSpPr>
          <a:xfrm>
            <a:off x="7106565" y="5129458"/>
            <a:ext cx="658019" cy="658812"/>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90" name="กลุ่ม 2089"/>
          <p:cNvGrpSpPr/>
          <p:nvPr/>
        </p:nvGrpSpPr>
        <p:grpSpPr>
          <a:xfrm>
            <a:off x="6057229" y="5129458"/>
            <a:ext cx="658812" cy="658812"/>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89" name="กลุ่ม 2088"/>
          <p:cNvGrpSpPr/>
          <p:nvPr/>
        </p:nvGrpSpPr>
        <p:grpSpPr>
          <a:xfrm>
            <a:off x="5008685" y="5129458"/>
            <a:ext cx="658019" cy="658812"/>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92" name="กลุ่ม 2091"/>
          <p:cNvGrpSpPr/>
          <p:nvPr/>
        </p:nvGrpSpPr>
        <p:grpSpPr>
          <a:xfrm>
            <a:off x="8155111" y="5129458"/>
            <a:ext cx="658812" cy="658812"/>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grpSp>
        <p:nvGrpSpPr>
          <p:cNvPr id="2093" name="กลุ่ม 2092"/>
          <p:cNvGrpSpPr/>
          <p:nvPr/>
        </p:nvGrpSpPr>
        <p:grpSpPr>
          <a:xfrm>
            <a:off x="9204447" y="5129458"/>
            <a:ext cx="658019" cy="658812"/>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solidFill>
                  <a:schemeClr val="accent4">
                    <a:lumMod val="50000"/>
                  </a:schemeClr>
                </a:solidFill>
              </a:endParaRPr>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405"/>
        <p:cNvGrpSpPr/>
        <p:nvPr/>
      </p:nvGrpSpPr>
      <p:grpSpPr>
        <a:xfrm>
          <a:off x="0" y="0"/>
          <a:ext cx="0" cy="0"/>
          <a:chOff x="0" y="0"/>
          <a:chExt cx="0" cy="0"/>
        </a:xfrm>
      </p:grpSpPr>
      <p:grpSp>
        <p:nvGrpSpPr>
          <p:cNvPr id="12406" name="Google Shape;12406;p23"/>
          <p:cNvGrpSpPr/>
          <p:nvPr/>
        </p:nvGrpSpPr>
        <p:grpSpPr>
          <a:xfrm>
            <a:off x="2353959" y="2428558"/>
            <a:ext cx="493467" cy="334167"/>
            <a:chOff x="980425" y="4196875"/>
            <a:chExt cx="370100" cy="250625"/>
          </a:xfrm>
        </p:grpSpPr>
        <p:sp>
          <p:nvSpPr>
            <p:cNvPr id="12407" name="Google Shape;12407;p23"/>
            <p:cNvSpPr/>
            <p:nvPr/>
          </p:nvSpPr>
          <p:spPr>
            <a:xfrm>
              <a:off x="1154775" y="4246525"/>
              <a:ext cx="129650" cy="103900"/>
            </a:xfrm>
            <a:custGeom>
              <a:avLst/>
              <a:gdLst/>
              <a:ahLst/>
              <a:cxnLst/>
              <a:rect l="l" t="t" r="r" b="b"/>
              <a:pathLst>
                <a:path w="5186" h="4156" extrusionOk="0">
                  <a:moveTo>
                    <a:pt x="2747" y="422"/>
                  </a:moveTo>
                  <a:cubicBezTo>
                    <a:pt x="3241" y="422"/>
                    <a:pt x="3735" y="669"/>
                    <a:pt x="4044" y="1070"/>
                  </a:cubicBezTo>
                  <a:cubicBezTo>
                    <a:pt x="4321" y="1409"/>
                    <a:pt x="4445" y="1872"/>
                    <a:pt x="4383" y="2304"/>
                  </a:cubicBezTo>
                  <a:cubicBezTo>
                    <a:pt x="4269" y="3170"/>
                    <a:pt x="3534" y="3733"/>
                    <a:pt x="2747" y="3733"/>
                  </a:cubicBezTo>
                  <a:cubicBezTo>
                    <a:pt x="2467" y="3733"/>
                    <a:pt x="2181" y="3662"/>
                    <a:pt x="1914" y="3508"/>
                  </a:cubicBezTo>
                  <a:cubicBezTo>
                    <a:pt x="896" y="2921"/>
                    <a:pt x="803" y="1502"/>
                    <a:pt x="1729" y="761"/>
                  </a:cubicBezTo>
                  <a:cubicBezTo>
                    <a:pt x="2007" y="545"/>
                    <a:pt x="2377" y="422"/>
                    <a:pt x="2747" y="422"/>
                  </a:cubicBezTo>
                  <a:close/>
                  <a:moveTo>
                    <a:pt x="2757" y="1"/>
                  </a:moveTo>
                  <a:cubicBezTo>
                    <a:pt x="2314" y="1"/>
                    <a:pt x="1865" y="144"/>
                    <a:pt x="1482" y="453"/>
                  </a:cubicBezTo>
                  <a:cubicBezTo>
                    <a:pt x="1" y="1594"/>
                    <a:pt x="649" y="3909"/>
                    <a:pt x="2470" y="4156"/>
                  </a:cubicBezTo>
                  <a:lnTo>
                    <a:pt x="2747" y="4156"/>
                  </a:lnTo>
                  <a:cubicBezTo>
                    <a:pt x="4167" y="4156"/>
                    <a:pt x="5186" y="2767"/>
                    <a:pt x="4723" y="1409"/>
                  </a:cubicBezTo>
                  <a:cubicBezTo>
                    <a:pt x="4419" y="519"/>
                    <a:pt x="3599" y="1"/>
                    <a:pt x="27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08" name="Google Shape;12408;p23"/>
            <p:cNvSpPr/>
            <p:nvPr/>
          </p:nvSpPr>
          <p:spPr>
            <a:xfrm>
              <a:off x="1199775" y="4267525"/>
              <a:ext cx="51200" cy="20950"/>
            </a:xfrm>
            <a:custGeom>
              <a:avLst/>
              <a:gdLst/>
              <a:ahLst/>
              <a:cxnLst/>
              <a:rect l="l" t="t" r="r" b="b"/>
              <a:pathLst>
                <a:path w="2048" h="838" extrusionOk="0">
                  <a:moveTo>
                    <a:pt x="925" y="1"/>
                  </a:moveTo>
                  <a:cubicBezTo>
                    <a:pt x="664" y="1"/>
                    <a:pt x="402" y="85"/>
                    <a:pt x="176" y="261"/>
                  </a:cubicBezTo>
                  <a:cubicBezTo>
                    <a:pt x="1" y="411"/>
                    <a:pt x="130" y="642"/>
                    <a:pt x="300" y="642"/>
                  </a:cubicBezTo>
                  <a:cubicBezTo>
                    <a:pt x="340" y="642"/>
                    <a:pt x="382" y="629"/>
                    <a:pt x="423" y="600"/>
                  </a:cubicBezTo>
                  <a:cubicBezTo>
                    <a:pt x="577" y="484"/>
                    <a:pt x="759" y="427"/>
                    <a:pt x="938" y="427"/>
                  </a:cubicBezTo>
                  <a:cubicBezTo>
                    <a:pt x="1188" y="427"/>
                    <a:pt x="1434" y="538"/>
                    <a:pt x="1596" y="754"/>
                  </a:cubicBezTo>
                  <a:cubicBezTo>
                    <a:pt x="1646" y="813"/>
                    <a:pt x="1706" y="838"/>
                    <a:pt x="1763" y="838"/>
                  </a:cubicBezTo>
                  <a:cubicBezTo>
                    <a:pt x="1915" y="838"/>
                    <a:pt x="2047" y="665"/>
                    <a:pt x="1935" y="508"/>
                  </a:cubicBezTo>
                  <a:cubicBezTo>
                    <a:pt x="1679" y="178"/>
                    <a:pt x="1304" y="1"/>
                    <a:pt x="92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09" name="Google Shape;12409;p23"/>
            <p:cNvSpPr/>
            <p:nvPr/>
          </p:nvSpPr>
          <p:spPr>
            <a:xfrm>
              <a:off x="980425" y="4196875"/>
              <a:ext cx="370100" cy="250625"/>
            </a:xfrm>
            <a:custGeom>
              <a:avLst/>
              <a:gdLst/>
              <a:ahLst/>
              <a:cxnLst/>
              <a:rect l="l" t="t" r="r" b="b"/>
              <a:pathLst>
                <a:path w="14804" h="10025" extrusionOk="0">
                  <a:moveTo>
                    <a:pt x="11666" y="6235"/>
                  </a:moveTo>
                  <a:lnTo>
                    <a:pt x="11974" y="6636"/>
                  </a:lnTo>
                  <a:lnTo>
                    <a:pt x="11604" y="6913"/>
                  </a:lnTo>
                  <a:lnTo>
                    <a:pt x="11295" y="6512"/>
                  </a:lnTo>
                  <a:cubicBezTo>
                    <a:pt x="11357" y="6481"/>
                    <a:pt x="11419" y="6420"/>
                    <a:pt x="11481" y="6389"/>
                  </a:cubicBezTo>
                  <a:cubicBezTo>
                    <a:pt x="11542" y="6327"/>
                    <a:pt x="11604" y="6296"/>
                    <a:pt x="11666" y="6235"/>
                  </a:cubicBezTo>
                  <a:close/>
                  <a:moveTo>
                    <a:pt x="12701" y="6716"/>
                  </a:moveTo>
                  <a:cubicBezTo>
                    <a:pt x="12752" y="6716"/>
                    <a:pt x="12805" y="6739"/>
                    <a:pt x="12839" y="6790"/>
                  </a:cubicBezTo>
                  <a:cubicBezTo>
                    <a:pt x="12900" y="6883"/>
                    <a:pt x="12869" y="6975"/>
                    <a:pt x="12808" y="7037"/>
                  </a:cubicBezTo>
                  <a:lnTo>
                    <a:pt x="11789" y="7808"/>
                  </a:lnTo>
                  <a:cubicBezTo>
                    <a:pt x="11748" y="7836"/>
                    <a:pt x="11700" y="7851"/>
                    <a:pt x="11654" y="7851"/>
                  </a:cubicBezTo>
                  <a:cubicBezTo>
                    <a:pt x="11598" y="7851"/>
                    <a:pt x="11545" y="7829"/>
                    <a:pt x="11511" y="7778"/>
                  </a:cubicBezTo>
                  <a:cubicBezTo>
                    <a:pt x="11450" y="7716"/>
                    <a:pt x="11481" y="7592"/>
                    <a:pt x="11542" y="7531"/>
                  </a:cubicBezTo>
                  <a:lnTo>
                    <a:pt x="12592" y="6759"/>
                  </a:lnTo>
                  <a:cubicBezTo>
                    <a:pt x="12619" y="6731"/>
                    <a:pt x="12660" y="6716"/>
                    <a:pt x="12701" y="6716"/>
                  </a:cubicBezTo>
                  <a:close/>
                  <a:moveTo>
                    <a:pt x="12839" y="7562"/>
                  </a:moveTo>
                  <a:lnTo>
                    <a:pt x="13980" y="9012"/>
                  </a:lnTo>
                  <a:cubicBezTo>
                    <a:pt x="14042" y="9105"/>
                    <a:pt x="14073" y="9197"/>
                    <a:pt x="14042" y="9290"/>
                  </a:cubicBezTo>
                  <a:cubicBezTo>
                    <a:pt x="14003" y="9484"/>
                    <a:pt x="13842" y="9593"/>
                    <a:pt x="13674" y="9593"/>
                  </a:cubicBezTo>
                  <a:cubicBezTo>
                    <a:pt x="13575" y="9593"/>
                    <a:pt x="13474" y="9555"/>
                    <a:pt x="13394" y="9475"/>
                  </a:cubicBezTo>
                  <a:lnTo>
                    <a:pt x="12252" y="7994"/>
                  </a:lnTo>
                  <a:lnTo>
                    <a:pt x="12839" y="7562"/>
                  </a:lnTo>
                  <a:close/>
                  <a:moveTo>
                    <a:pt x="1883" y="0"/>
                  </a:moveTo>
                  <a:cubicBezTo>
                    <a:pt x="864" y="0"/>
                    <a:pt x="0" y="834"/>
                    <a:pt x="0" y="1883"/>
                  </a:cubicBezTo>
                  <a:cubicBezTo>
                    <a:pt x="0" y="2932"/>
                    <a:pt x="833" y="3766"/>
                    <a:pt x="1883" y="3766"/>
                  </a:cubicBezTo>
                  <a:lnTo>
                    <a:pt x="6820" y="3766"/>
                  </a:lnTo>
                  <a:cubicBezTo>
                    <a:pt x="6666" y="5340"/>
                    <a:pt x="7777" y="6728"/>
                    <a:pt x="9351" y="6944"/>
                  </a:cubicBezTo>
                  <a:cubicBezTo>
                    <a:pt x="9475" y="6975"/>
                    <a:pt x="9598" y="6975"/>
                    <a:pt x="9721" y="6975"/>
                  </a:cubicBezTo>
                  <a:cubicBezTo>
                    <a:pt x="10123" y="6975"/>
                    <a:pt x="10555" y="6883"/>
                    <a:pt x="10925" y="6728"/>
                  </a:cubicBezTo>
                  <a:lnTo>
                    <a:pt x="11295" y="7191"/>
                  </a:lnTo>
                  <a:cubicBezTo>
                    <a:pt x="10842" y="7554"/>
                    <a:pt x="11099" y="8272"/>
                    <a:pt x="11661" y="8272"/>
                  </a:cubicBezTo>
                  <a:cubicBezTo>
                    <a:pt x="11673" y="8272"/>
                    <a:pt x="11685" y="8272"/>
                    <a:pt x="11697" y="8271"/>
                  </a:cubicBezTo>
                  <a:cubicBezTo>
                    <a:pt x="11724" y="8280"/>
                    <a:pt x="11748" y="8284"/>
                    <a:pt x="11772" y="8284"/>
                  </a:cubicBezTo>
                  <a:cubicBezTo>
                    <a:pt x="11828" y="8284"/>
                    <a:pt x="11878" y="8262"/>
                    <a:pt x="11944" y="8241"/>
                  </a:cubicBezTo>
                  <a:lnTo>
                    <a:pt x="13085" y="9722"/>
                  </a:lnTo>
                  <a:cubicBezTo>
                    <a:pt x="13250" y="9936"/>
                    <a:pt x="13461" y="10025"/>
                    <a:pt x="13670" y="10025"/>
                  </a:cubicBezTo>
                  <a:cubicBezTo>
                    <a:pt x="14244" y="10025"/>
                    <a:pt x="14803" y="9354"/>
                    <a:pt x="14351" y="8765"/>
                  </a:cubicBezTo>
                  <a:lnTo>
                    <a:pt x="13209" y="7284"/>
                  </a:lnTo>
                  <a:cubicBezTo>
                    <a:pt x="13271" y="7191"/>
                    <a:pt x="13301" y="7068"/>
                    <a:pt x="13332" y="6975"/>
                  </a:cubicBezTo>
                  <a:cubicBezTo>
                    <a:pt x="13355" y="6588"/>
                    <a:pt x="13042" y="6302"/>
                    <a:pt x="12703" y="6302"/>
                  </a:cubicBezTo>
                  <a:cubicBezTo>
                    <a:pt x="12582" y="6302"/>
                    <a:pt x="12458" y="6339"/>
                    <a:pt x="12345" y="6420"/>
                  </a:cubicBezTo>
                  <a:lnTo>
                    <a:pt x="11974" y="5926"/>
                  </a:lnTo>
                  <a:cubicBezTo>
                    <a:pt x="12129" y="5741"/>
                    <a:pt x="12252" y="5494"/>
                    <a:pt x="12376" y="5278"/>
                  </a:cubicBezTo>
                  <a:cubicBezTo>
                    <a:pt x="12437" y="5113"/>
                    <a:pt x="12293" y="4990"/>
                    <a:pt x="12154" y="4990"/>
                  </a:cubicBezTo>
                  <a:cubicBezTo>
                    <a:pt x="12084" y="4990"/>
                    <a:pt x="12016" y="5021"/>
                    <a:pt x="11974" y="5093"/>
                  </a:cubicBezTo>
                  <a:cubicBezTo>
                    <a:pt x="11560" y="6059"/>
                    <a:pt x="10644" y="6572"/>
                    <a:pt x="9723" y="6572"/>
                  </a:cubicBezTo>
                  <a:cubicBezTo>
                    <a:pt x="8997" y="6572"/>
                    <a:pt x="8267" y="6253"/>
                    <a:pt x="7777" y="5586"/>
                  </a:cubicBezTo>
                  <a:cubicBezTo>
                    <a:pt x="6728" y="4259"/>
                    <a:pt x="7283" y="2315"/>
                    <a:pt x="8857" y="1760"/>
                  </a:cubicBezTo>
                  <a:cubicBezTo>
                    <a:pt x="9148" y="1653"/>
                    <a:pt x="9441" y="1604"/>
                    <a:pt x="9725" y="1604"/>
                  </a:cubicBezTo>
                  <a:cubicBezTo>
                    <a:pt x="11013" y="1604"/>
                    <a:pt x="12140" y="2617"/>
                    <a:pt x="12190" y="3982"/>
                  </a:cubicBezTo>
                  <a:cubicBezTo>
                    <a:pt x="12205" y="4097"/>
                    <a:pt x="12294" y="4152"/>
                    <a:pt x="12388" y="4152"/>
                  </a:cubicBezTo>
                  <a:cubicBezTo>
                    <a:pt x="12494" y="4152"/>
                    <a:pt x="12606" y="4082"/>
                    <a:pt x="12623" y="3951"/>
                  </a:cubicBezTo>
                  <a:cubicBezTo>
                    <a:pt x="12623" y="3889"/>
                    <a:pt x="12623" y="3858"/>
                    <a:pt x="12623" y="3796"/>
                  </a:cubicBezTo>
                  <a:cubicBezTo>
                    <a:pt x="13641" y="3766"/>
                    <a:pt x="14474" y="2932"/>
                    <a:pt x="14474" y="1883"/>
                  </a:cubicBezTo>
                  <a:cubicBezTo>
                    <a:pt x="14474" y="834"/>
                    <a:pt x="13641" y="0"/>
                    <a:pt x="12592" y="0"/>
                  </a:cubicBezTo>
                  <a:lnTo>
                    <a:pt x="3765" y="0"/>
                  </a:lnTo>
                  <a:cubicBezTo>
                    <a:pt x="3487" y="0"/>
                    <a:pt x="3487" y="432"/>
                    <a:pt x="3765" y="432"/>
                  </a:cubicBezTo>
                  <a:lnTo>
                    <a:pt x="12592" y="432"/>
                  </a:lnTo>
                  <a:cubicBezTo>
                    <a:pt x="13394" y="432"/>
                    <a:pt x="14042" y="1081"/>
                    <a:pt x="14042" y="1883"/>
                  </a:cubicBezTo>
                  <a:cubicBezTo>
                    <a:pt x="14042" y="2685"/>
                    <a:pt x="13394" y="3364"/>
                    <a:pt x="12592" y="3364"/>
                  </a:cubicBezTo>
                  <a:lnTo>
                    <a:pt x="12530" y="3364"/>
                  </a:lnTo>
                  <a:cubicBezTo>
                    <a:pt x="12437" y="2994"/>
                    <a:pt x="12252" y="2624"/>
                    <a:pt x="12005" y="2315"/>
                  </a:cubicBezTo>
                  <a:cubicBezTo>
                    <a:pt x="11419" y="1542"/>
                    <a:pt x="10572" y="1182"/>
                    <a:pt x="9731" y="1182"/>
                  </a:cubicBezTo>
                  <a:cubicBezTo>
                    <a:pt x="8489" y="1182"/>
                    <a:pt x="7263" y="1966"/>
                    <a:pt x="6913" y="3364"/>
                  </a:cubicBezTo>
                  <a:lnTo>
                    <a:pt x="1883" y="3364"/>
                  </a:lnTo>
                  <a:cubicBezTo>
                    <a:pt x="1080" y="3364"/>
                    <a:pt x="432" y="2685"/>
                    <a:pt x="432" y="1883"/>
                  </a:cubicBezTo>
                  <a:cubicBezTo>
                    <a:pt x="432" y="1081"/>
                    <a:pt x="1080" y="432"/>
                    <a:pt x="1883" y="432"/>
                  </a:cubicBezTo>
                  <a:lnTo>
                    <a:pt x="2438" y="432"/>
                  </a:lnTo>
                  <a:cubicBezTo>
                    <a:pt x="2716" y="432"/>
                    <a:pt x="2716" y="0"/>
                    <a:pt x="243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0" name="Google Shape;12410;p23"/>
            <p:cNvSpPr/>
            <p:nvPr/>
          </p:nvSpPr>
          <p:spPr>
            <a:xfrm>
              <a:off x="1027475" y="4239300"/>
              <a:ext cx="110350" cy="10825"/>
            </a:xfrm>
            <a:custGeom>
              <a:avLst/>
              <a:gdLst/>
              <a:ahLst/>
              <a:cxnLst/>
              <a:rect l="l" t="t" r="r" b="b"/>
              <a:pathLst>
                <a:path w="4414" h="433" extrusionOk="0">
                  <a:moveTo>
                    <a:pt x="217" y="1"/>
                  </a:moveTo>
                  <a:cubicBezTo>
                    <a:pt x="93" y="1"/>
                    <a:pt x="1" y="93"/>
                    <a:pt x="1" y="217"/>
                  </a:cubicBezTo>
                  <a:cubicBezTo>
                    <a:pt x="1" y="340"/>
                    <a:pt x="93" y="433"/>
                    <a:pt x="217" y="433"/>
                  </a:cubicBezTo>
                  <a:lnTo>
                    <a:pt x="4136" y="433"/>
                  </a:lnTo>
                  <a:cubicBezTo>
                    <a:pt x="4414" y="433"/>
                    <a:pt x="4414" y="1"/>
                    <a:pt x="413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11" name="Google Shape;12411;p23"/>
          <p:cNvGrpSpPr/>
          <p:nvPr/>
        </p:nvGrpSpPr>
        <p:grpSpPr>
          <a:xfrm>
            <a:off x="3334984" y="2369808"/>
            <a:ext cx="485600" cy="451667"/>
            <a:chOff x="7731450" y="3574225"/>
            <a:chExt cx="364200" cy="338750"/>
          </a:xfrm>
        </p:grpSpPr>
        <p:sp>
          <p:nvSpPr>
            <p:cNvPr id="12412" name="Google Shape;12412;p23"/>
            <p:cNvSpPr/>
            <p:nvPr/>
          </p:nvSpPr>
          <p:spPr>
            <a:xfrm>
              <a:off x="7940850" y="3673950"/>
              <a:ext cx="38275" cy="39575"/>
            </a:xfrm>
            <a:custGeom>
              <a:avLst/>
              <a:gdLst/>
              <a:ahLst/>
              <a:cxnLst/>
              <a:rect l="l" t="t" r="r" b="b"/>
              <a:pathLst>
                <a:path w="1531" h="1583" extrusionOk="0">
                  <a:moveTo>
                    <a:pt x="790" y="703"/>
                  </a:moveTo>
                  <a:lnTo>
                    <a:pt x="914" y="981"/>
                  </a:lnTo>
                  <a:lnTo>
                    <a:pt x="667" y="981"/>
                  </a:lnTo>
                  <a:lnTo>
                    <a:pt x="790" y="703"/>
                  </a:lnTo>
                  <a:close/>
                  <a:moveTo>
                    <a:pt x="790" y="1"/>
                  </a:moveTo>
                  <a:cubicBezTo>
                    <a:pt x="713" y="1"/>
                    <a:pt x="636" y="39"/>
                    <a:pt x="605" y="117"/>
                  </a:cubicBezTo>
                  <a:lnTo>
                    <a:pt x="80" y="1289"/>
                  </a:lnTo>
                  <a:cubicBezTo>
                    <a:pt x="1" y="1449"/>
                    <a:pt x="127" y="1582"/>
                    <a:pt x="259" y="1582"/>
                  </a:cubicBezTo>
                  <a:cubicBezTo>
                    <a:pt x="332" y="1582"/>
                    <a:pt x="407" y="1542"/>
                    <a:pt x="451" y="1444"/>
                  </a:cubicBezTo>
                  <a:lnTo>
                    <a:pt x="451" y="1413"/>
                  </a:lnTo>
                  <a:lnTo>
                    <a:pt x="1099" y="1413"/>
                  </a:lnTo>
                  <a:lnTo>
                    <a:pt x="1099" y="1444"/>
                  </a:lnTo>
                  <a:cubicBezTo>
                    <a:pt x="1146" y="1538"/>
                    <a:pt x="1229" y="1578"/>
                    <a:pt x="1307" y="1578"/>
                  </a:cubicBezTo>
                  <a:cubicBezTo>
                    <a:pt x="1331" y="1578"/>
                    <a:pt x="1355" y="1574"/>
                    <a:pt x="1377" y="1567"/>
                  </a:cubicBezTo>
                  <a:cubicBezTo>
                    <a:pt x="1500" y="1505"/>
                    <a:pt x="1531" y="1382"/>
                    <a:pt x="1500" y="1289"/>
                  </a:cubicBezTo>
                  <a:lnTo>
                    <a:pt x="975" y="117"/>
                  </a:lnTo>
                  <a:cubicBezTo>
                    <a:pt x="945" y="39"/>
                    <a:pt x="867" y="1"/>
                    <a:pt x="79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3" name="Google Shape;12413;p23"/>
            <p:cNvSpPr/>
            <p:nvPr/>
          </p:nvSpPr>
          <p:spPr>
            <a:xfrm>
              <a:off x="7988375" y="3673000"/>
              <a:ext cx="40900" cy="40150"/>
            </a:xfrm>
            <a:custGeom>
              <a:avLst/>
              <a:gdLst/>
              <a:ahLst/>
              <a:cxnLst/>
              <a:rect l="l" t="t" r="r" b="b"/>
              <a:pathLst>
                <a:path w="1636" h="1606" extrusionOk="0">
                  <a:moveTo>
                    <a:pt x="587" y="432"/>
                  </a:moveTo>
                  <a:cubicBezTo>
                    <a:pt x="957" y="556"/>
                    <a:pt x="957" y="1080"/>
                    <a:pt x="587" y="1173"/>
                  </a:cubicBezTo>
                  <a:lnTo>
                    <a:pt x="402" y="1173"/>
                  </a:lnTo>
                  <a:lnTo>
                    <a:pt x="402" y="432"/>
                  </a:lnTo>
                  <a:close/>
                  <a:moveTo>
                    <a:pt x="587" y="0"/>
                  </a:moveTo>
                  <a:lnTo>
                    <a:pt x="587" y="31"/>
                  </a:lnTo>
                  <a:lnTo>
                    <a:pt x="216" y="31"/>
                  </a:lnTo>
                  <a:cubicBezTo>
                    <a:pt x="93" y="31"/>
                    <a:pt x="0" y="124"/>
                    <a:pt x="0" y="216"/>
                  </a:cubicBezTo>
                  <a:lnTo>
                    <a:pt x="0" y="1389"/>
                  </a:lnTo>
                  <a:cubicBezTo>
                    <a:pt x="0" y="1512"/>
                    <a:pt x="93" y="1605"/>
                    <a:pt x="216" y="1605"/>
                  </a:cubicBezTo>
                  <a:lnTo>
                    <a:pt x="587" y="1605"/>
                  </a:lnTo>
                  <a:cubicBezTo>
                    <a:pt x="1636" y="1605"/>
                    <a:pt x="1636" y="0"/>
                    <a:pt x="58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4" name="Google Shape;12414;p23"/>
            <p:cNvSpPr/>
            <p:nvPr/>
          </p:nvSpPr>
          <p:spPr>
            <a:xfrm>
              <a:off x="7760775" y="3614350"/>
              <a:ext cx="282400" cy="10825"/>
            </a:xfrm>
            <a:custGeom>
              <a:avLst/>
              <a:gdLst/>
              <a:ahLst/>
              <a:cxnLst/>
              <a:rect l="l" t="t" r="r" b="b"/>
              <a:pathLst>
                <a:path w="11296" h="433" extrusionOk="0">
                  <a:moveTo>
                    <a:pt x="278" y="1"/>
                  </a:moveTo>
                  <a:cubicBezTo>
                    <a:pt x="0" y="1"/>
                    <a:pt x="0" y="433"/>
                    <a:pt x="278" y="433"/>
                  </a:cubicBezTo>
                  <a:lnTo>
                    <a:pt x="11079" y="433"/>
                  </a:lnTo>
                  <a:cubicBezTo>
                    <a:pt x="11203" y="433"/>
                    <a:pt x="11296" y="340"/>
                    <a:pt x="11296" y="217"/>
                  </a:cubicBezTo>
                  <a:cubicBezTo>
                    <a:pt x="11296" y="93"/>
                    <a:pt x="11203" y="1"/>
                    <a:pt x="110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5" name="Google Shape;12415;p23"/>
            <p:cNvSpPr/>
            <p:nvPr/>
          </p:nvSpPr>
          <p:spPr>
            <a:xfrm>
              <a:off x="7760775" y="364367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6" name="Google Shape;12416;p23"/>
            <p:cNvSpPr/>
            <p:nvPr/>
          </p:nvSpPr>
          <p:spPr>
            <a:xfrm>
              <a:off x="7760775" y="3673000"/>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7" name="Google Shape;12417;p23"/>
            <p:cNvSpPr/>
            <p:nvPr/>
          </p:nvSpPr>
          <p:spPr>
            <a:xfrm>
              <a:off x="7760775" y="3702325"/>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8" name="Google Shape;12418;p23"/>
            <p:cNvSpPr/>
            <p:nvPr/>
          </p:nvSpPr>
          <p:spPr>
            <a:xfrm>
              <a:off x="7760775" y="373162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19" name="Google Shape;12419;p23"/>
            <p:cNvSpPr/>
            <p:nvPr/>
          </p:nvSpPr>
          <p:spPr>
            <a:xfrm>
              <a:off x="7731450" y="3574225"/>
              <a:ext cx="364200" cy="338750"/>
            </a:xfrm>
            <a:custGeom>
              <a:avLst/>
              <a:gdLst/>
              <a:ahLst/>
              <a:cxnLst/>
              <a:rect l="l" t="t" r="r" b="b"/>
              <a:pathLst>
                <a:path w="14568" h="13550" extrusionOk="0">
                  <a:moveTo>
                    <a:pt x="12036" y="3211"/>
                  </a:moveTo>
                  <a:lnTo>
                    <a:pt x="12036" y="5957"/>
                  </a:lnTo>
                  <a:cubicBezTo>
                    <a:pt x="12020" y="5955"/>
                    <a:pt x="12005" y="5953"/>
                    <a:pt x="11989" y="5953"/>
                  </a:cubicBezTo>
                  <a:cubicBezTo>
                    <a:pt x="11826" y="5953"/>
                    <a:pt x="11697" y="6097"/>
                    <a:pt x="11697" y="6266"/>
                  </a:cubicBezTo>
                  <a:lnTo>
                    <a:pt x="11697" y="6328"/>
                  </a:lnTo>
                  <a:lnTo>
                    <a:pt x="8055" y="6297"/>
                  </a:lnTo>
                  <a:lnTo>
                    <a:pt x="8055" y="3211"/>
                  </a:lnTo>
                  <a:close/>
                  <a:moveTo>
                    <a:pt x="12129" y="6482"/>
                  </a:moveTo>
                  <a:lnTo>
                    <a:pt x="13826" y="7716"/>
                  </a:lnTo>
                  <a:lnTo>
                    <a:pt x="12901" y="7716"/>
                  </a:lnTo>
                  <a:cubicBezTo>
                    <a:pt x="12808" y="7716"/>
                    <a:pt x="12715" y="7778"/>
                    <a:pt x="12654" y="7871"/>
                  </a:cubicBezTo>
                  <a:lnTo>
                    <a:pt x="12129" y="8581"/>
                  </a:lnTo>
                  <a:lnTo>
                    <a:pt x="12129" y="6482"/>
                  </a:lnTo>
                  <a:close/>
                  <a:moveTo>
                    <a:pt x="13425" y="8148"/>
                  </a:moveTo>
                  <a:lnTo>
                    <a:pt x="13425" y="9383"/>
                  </a:lnTo>
                  <a:cubicBezTo>
                    <a:pt x="13425" y="9815"/>
                    <a:pt x="13086" y="10154"/>
                    <a:pt x="12654" y="10154"/>
                  </a:cubicBezTo>
                  <a:lnTo>
                    <a:pt x="1173" y="10154"/>
                  </a:lnTo>
                  <a:cubicBezTo>
                    <a:pt x="741" y="10154"/>
                    <a:pt x="402" y="9815"/>
                    <a:pt x="402" y="9383"/>
                  </a:cubicBezTo>
                  <a:lnTo>
                    <a:pt x="402" y="8241"/>
                  </a:lnTo>
                  <a:lnTo>
                    <a:pt x="11697" y="8241"/>
                  </a:lnTo>
                  <a:lnTo>
                    <a:pt x="11697" y="8920"/>
                  </a:lnTo>
                  <a:cubicBezTo>
                    <a:pt x="11697" y="9115"/>
                    <a:pt x="11858" y="9237"/>
                    <a:pt x="12023" y="9237"/>
                  </a:cubicBezTo>
                  <a:cubicBezTo>
                    <a:pt x="12118" y="9237"/>
                    <a:pt x="12215" y="9196"/>
                    <a:pt x="12283" y="9105"/>
                  </a:cubicBezTo>
                  <a:lnTo>
                    <a:pt x="12962" y="8148"/>
                  </a:lnTo>
                  <a:close/>
                  <a:moveTo>
                    <a:pt x="7932" y="10587"/>
                  </a:moveTo>
                  <a:lnTo>
                    <a:pt x="7932" y="12161"/>
                  </a:lnTo>
                  <a:lnTo>
                    <a:pt x="5926" y="12161"/>
                  </a:lnTo>
                  <a:lnTo>
                    <a:pt x="5926" y="10587"/>
                  </a:lnTo>
                  <a:close/>
                  <a:moveTo>
                    <a:pt x="1173" y="1"/>
                  </a:moveTo>
                  <a:cubicBezTo>
                    <a:pt x="525" y="32"/>
                    <a:pt x="0" y="556"/>
                    <a:pt x="0" y="1174"/>
                  </a:cubicBezTo>
                  <a:lnTo>
                    <a:pt x="0" y="9383"/>
                  </a:lnTo>
                  <a:cubicBezTo>
                    <a:pt x="0" y="10031"/>
                    <a:pt x="525" y="10556"/>
                    <a:pt x="1173" y="10556"/>
                  </a:cubicBezTo>
                  <a:lnTo>
                    <a:pt x="5525" y="10556"/>
                  </a:lnTo>
                  <a:lnTo>
                    <a:pt x="5525" y="12130"/>
                  </a:lnTo>
                  <a:lnTo>
                    <a:pt x="4352" y="12130"/>
                  </a:lnTo>
                  <a:cubicBezTo>
                    <a:pt x="3488" y="12191"/>
                    <a:pt x="3488" y="13488"/>
                    <a:pt x="4352" y="13549"/>
                  </a:cubicBezTo>
                  <a:lnTo>
                    <a:pt x="8117" y="13549"/>
                  </a:lnTo>
                  <a:cubicBezTo>
                    <a:pt x="8395" y="13549"/>
                    <a:pt x="8395" y="13148"/>
                    <a:pt x="8117" y="13148"/>
                  </a:cubicBezTo>
                  <a:lnTo>
                    <a:pt x="4352" y="13148"/>
                  </a:lnTo>
                  <a:cubicBezTo>
                    <a:pt x="4012" y="13086"/>
                    <a:pt x="4012" y="12593"/>
                    <a:pt x="4352" y="12562"/>
                  </a:cubicBezTo>
                  <a:lnTo>
                    <a:pt x="9506" y="12562"/>
                  </a:lnTo>
                  <a:cubicBezTo>
                    <a:pt x="9845" y="12593"/>
                    <a:pt x="9845" y="13086"/>
                    <a:pt x="9506" y="13148"/>
                  </a:cubicBezTo>
                  <a:lnTo>
                    <a:pt x="9351" y="13148"/>
                  </a:lnTo>
                  <a:cubicBezTo>
                    <a:pt x="9074" y="13148"/>
                    <a:pt x="9074" y="13549"/>
                    <a:pt x="9351" y="13549"/>
                  </a:cubicBezTo>
                  <a:lnTo>
                    <a:pt x="9506" y="13549"/>
                  </a:lnTo>
                  <a:cubicBezTo>
                    <a:pt x="10370" y="13488"/>
                    <a:pt x="10370" y="12191"/>
                    <a:pt x="9506" y="12130"/>
                  </a:cubicBezTo>
                  <a:lnTo>
                    <a:pt x="8333" y="12130"/>
                  </a:lnTo>
                  <a:lnTo>
                    <a:pt x="8333" y="10556"/>
                  </a:lnTo>
                  <a:lnTo>
                    <a:pt x="12685" y="10556"/>
                  </a:lnTo>
                  <a:cubicBezTo>
                    <a:pt x="13333" y="10556"/>
                    <a:pt x="13857" y="10031"/>
                    <a:pt x="13857" y="9383"/>
                  </a:cubicBezTo>
                  <a:lnTo>
                    <a:pt x="13857" y="8118"/>
                  </a:lnTo>
                  <a:lnTo>
                    <a:pt x="14135" y="8118"/>
                  </a:lnTo>
                  <a:cubicBezTo>
                    <a:pt x="14444" y="8118"/>
                    <a:pt x="14567" y="7747"/>
                    <a:pt x="14320" y="7562"/>
                  </a:cubicBezTo>
                  <a:lnTo>
                    <a:pt x="14320" y="7562"/>
                  </a:lnTo>
                  <a:lnTo>
                    <a:pt x="14320" y="7593"/>
                  </a:lnTo>
                  <a:lnTo>
                    <a:pt x="13857" y="7223"/>
                  </a:lnTo>
                  <a:lnTo>
                    <a:pt x="13857" y="1205"/>
                  </a:lnTo>
                  <a:cubicBezTo>
                    <a:pt x="13857" y="556"/>
                    <a:pt x="13333" y="32"/>
                    <a:pt x="12685" y="32"/>
                  </a:cubicBezTo>
                  <a:lnTo>
                    <a:pt x="3056" y="32"/>
                  </a:lnTo>
                  <a:cubicBezTo>
                    <a:pt x="2778" y="32"/>
                    <a:pt x="2778" y="464"/>
                    <a:pt x="3056" y="464"/>
                  </a:cubicBezTo>
                  <a:lnTo>
                    <a:pt x="12685" y="464"/>
                  </a:lnTo>
                  <a:cubicBezTo>
                    <a:pt x="13117" y="464"/>
                    <a:pt x="13456" y="803"/>
                    <a:pt x="13456" y="1235"/>
                  </a:cubicBezTo>
                  <a:lnTo>
                    <a:pt x="13456" y="6914"/>
                  </a:lnTo>
                  <a:lnTo>
                    <a:pt x="12469" y="6173"/>
                  </a:lnTo>
                  <a:cubicBezTo>
                    <a:pt x="12469" y="6173"/>
                    <a:pt x="12469" y="6142"/>
                    <a:pt x="12469" y="6142"/>
                  </a:cubicBezTo>
                  <a:lnTo>
                    <a:pt x="12469" y="2995"/>
                  </a:lnTo>
                  <a:cubicBezTo>
                    <a:pt x="12469" y="2871"/>
                    <a:pt x="12376" y="2779"/>
                    <a:pt x="12252" y="2779"/>
                  </a:cubicBezTo>
                  <a:lnTo>
                    <a:pt x="7839" y="2779"/>
                  </a:lnTo>
                  <a:cubicBezTo>
                    <a:pt x="7716" y="2779"/>
                    <a:pt x="7623" y="2871"/>
                    <a:pt x="7623" y="2995"/>
                  </a:cubicBezTo>
                  <a:lnTo>
                    <a:pt x="7623" y="6513"/>
                  </a:lnTo>
                  <a:cubicBezTo>
                    <a:pt x="7623" y="6636"/>
                    <a:pt x="7716" y="6729"/>
                    <a:pt x="7839" y="6729"/>
                  </a:cubicBezTo>
                  <a:lnTo>
                    <a:pt x="11697" y="6729"/>
                  </a:lnTo>
                  <a:lnTo>
                    <a:pt x="11697" y="7809"/>
                  </a:lnTo>
                  <a:lnTo>
                    <a:pt x="402" y="7809"/>
                  </a:lnTo>
                  <a:lnTo>
                    <a:pt x="402" y="1205"/>
                  </a:lnTo>
                  <a:cubicBezTo>
                    <a:pt x="402" y="772"/>
                    <a:pt x="741" y="433"/>
                    <a:pt x="1173" y="433"/>
                  </a:cubicBezTo>
                  <a:lnTo>
                    <a:pt x="1883" y="433"/>
                  </a:lnTo>
                  <a:cubicBezTo>
                    <a:pt x="2161" y="433"/>
                    <a:pt x="2161" y="1"/>
                    <a:pt x="188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20" name="Google Shape;12420;p23"/>
          <p:cNvGrpSpPr/>
          <p:nvPr/>
        </p:nvGrpSpPr>
        <p:grpSpPr>
          <a:xfrm>
            <a:off x="4331941" y="2354391"/>
            <a:ext cx="423867" cy="482500"/>
            <a:chOff x="3275000" y="4141325"/>
            <a:chExt cx="317900" cy="361875"/>
          </a:xfrm>
        </p:grpSpPr>
        <p:sp>
          <p:nvSpPr>
            <p:cNvPr id="12421" name="Google Shape;12421;p23"/>
            <p:cNvSpPr/>
            <p:nvPr/>
          </p:nvSpPr>
          <p:spPr>
            <a:xfrm>
              <a:off x="3520025" y="4162925"/>
              <a:ext cx="11925" cy="8175"/>
            </a:xfrm>
            <a:custGeom>
              <a:avLst/>
              <a:gdLst/>
              <a:ahLst/>
              <a:cxnLst/>
              <a:rect l="l" t="t" r="r" b="b"/>
              <a:pathLst>
                <a:path w="477" h="327" extrusionOk="0">
                  <a:moveTo>
                    <a:pt x="260" y="1"/>
                  </a:moveTo>
                  <a:cubicBezTo>
                    <a:pt x="0" y="1"/>
                    <a:pt x="265" y="326"/>
                    <a:pt x="403" y="326"/>
                  </a:cubicBezTo>
                  <a:cubicBezTo>
                    <a:pt x="446" y="326"/>
                    <a:pt x="476" y="296"/>
                    <a:pt x="476" y="217"/>
                  </a:cubicBezTo>
                  <a:cubicBezTo>
                    <a:pt x="476" y="93"/>
                    <a:pt x="384" y="1"/>
                    <a:pt x="26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22" name="Google Shape;12422;p23"/>
            <p:cNvSpPr/>
            <p:nvPr/>
          </p:nvSpPr>
          <p:spPr>
            <a:xfrm>
              <a:off x="3336725" y="4162925"/>
              <a:ext cx="83350" cy="10825"/>
            </a:xfrm>
            <a:custGeom>
              <a:avLst/>
              <a:gdLst/>
              <a:ahLst/>
              <a:cxnLst/>
              <a:rect l="l" t="t" r="r" b="b"/>
              <a:pathLst>
                <a:path w="3334" h="433" extrusionOk="0">
                  <a:moveTo>
                    <a:pt x="216" y="1"/>
                  </a:moveTo>
                  <a:cubicBezTo>
                    <a:pt x="93" y="1"/>
                    <a:pt x="0" y="93"/>
                    <a:pt x="0" y="217"/>
                  </a:cubicBezTo>
                  <a:cubicBezTo>
                    <a:pt x="0" y="340"/>
                    <a:pt x="93" y="433"/>
                    <a:pt x="216" y="433"/>
                  </a:cubicBezTo>
                  <a:lnTo>
                    <a:pt x="3117" y="433"/>
                  </a:lnTo>
                  <a:cubicBezTo>
                    <a:pt x="3241" y="433"/>
                    <a:pt x="3333" y="340"/>
                    <a:pt x="3333" y="217"/>
                  </a:cubicBezTo>
                  <a:cubicBezTo>
                    <a:pt x="3333" y="93"/>
                    <a:pt x="3241" y="1"/>
                    <a:pt x="311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23" name="Google Shape;12423;p23"/>
            <p:cNvSpPr/>
            <p:nvPr/>
          </p:nvSpPr>
          <p:spPr>
            <a:xfrm>
              <a:off x="3342125" y="4216150"/>
              <a:ext cx="185200" cy="73325"/>
            </a:xfrm>
            <a:custGeom>
              <a:avLst/>
              <a:gdLst/>
              <a:ahLst/>
              <a:cxnLst/>
              <a:rect l="l" t="t" r="r" b="b"/>
              <a:pathLst>
                <a:path w="7408" h="2933" extrusionOk="0">
                  <a:moveTo>
                    <a:pt x="7006" y="433"/>
                  </a:moveTo>
                  <a:lnTo>
                    <a:pt x="6975" y="2532"/>
                  </a:lnTo>
                  <a:lnTo>
                    <a:pt x="432" y="2532"/>
                  </a:lnTo>
                  <a:lnTo>
                    <a:pt x="432" y="433"/>
                  </a:lnTo>
                  <a:close/>
                  <a:moveTo>
                    <a:pt x="216" y="1"/>
                  </a:moveTo>
                  <a:cubicBezTo>
                    <a:pt x="93" y="1"/>
                    <a:pt x="0" y="94"/>
                    <a:pt x="0" y="217"/>
                  </a:cubicBezTo>
                  <a:lnTo>
                    <a:pt x="0" y="2717"/>
                  </a:lnTo>
                  <a:cubicBezTo>
                    <a:pt x="0" y="2840"/>
                    <a:pt x="93" y="2933"/>
                    <a:pt x="216" y="2933"/>
                  </a:cubicBezTo>
                  <a:lnTo>
                    <a:pt x="7191" y="2933"/>
                  </a:lnTo>
                  <a:cubicBezTo>
                    <a:pt x="7314" y="2933"/>
                    <a:pt x="7407" y="2840"/>
                    <a:pt x="7407" y="2717"/>
                  </a:cubicBezTo>
                  <a:lnTo>
                    <a:pt x="7407" y="217"/>
                  </a:lnTo>
                  <a:cubicBezTo>
                    <a:pt x="7407" y="94"/>
                    <a:pt x="7314" y="1"/>
                    <a:pt x="71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24" name="Google Shape;12424;p23"/>
            <p:cNvSpPr/>
            <p:nvPr/>
          </p:nvSpPr>
          <p:spPr>
            <a:xfrm>
              <a:off x="3339800" y="4311825"/>
              <a:ext cx="189050" cy="10075"/>
            </a:xfrm>
            <a:custGeom>
              <a:avLst/>
              <a:gdLst/>
              <a:ahLst/>
              <a:cxnLst/>
              <a:rect l="l" t="t" r="r" b="b"/>
              <a:pathLst>
                <a:path w="7562" h="403" extrusionOk="0">
                  <a:moveTo>
                    <a:pt x="278" y="1"/>
                  </a:moveTo>
                  <a:cubicBezTo>
                    <a:pt x="1" y="1"/>
                    <a:pt x="1" y="402"/>
                    <a:pt x="278" y="402"/>
                  </a:cubicBezTo>
                  <a:lnTo>
                    <a:pt x="7253" y="402"/>
                  </a:lnTo>
                  <a:cubicBezTo>
                    <a:pt x="7562" y="402"/>
                    <a:pt x="7562" y="1"/>
                    <a:pt x="7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25" name="Google Shape;12425;p23"/>
            <p:cNvSpPr/>
            <p:nvPr/>
          </p:nvSpPr>
          <p:spPr>
            <a:xfrm>
              <a:off x="3339800" y="4341150"/>
              <a:ext cx="189050" cy="10825"/>
            </a:xfrm>
            <a:custGeom>
              <a:avLst/>
              <a:gdLst/>
              <a:ahLst/>
              <a:cxnLst/>
              <a:rect l="l" t="t" r="r" b="b"/>
              <a:pathLst>
                <a:path w="7562" h="433" extrusionOk="0">
                  <a:moveTo>
                    <a:pt x="278" y="1"/>
                  </a:moveTo>
                  <a:cubicBezTo>
                    <a:pt x="1" y="1"/>
                    <a:pt x="1" y="433"/>
                    <a:pt x="278" y="433"/>
                  </a:cubicBezTo>
                  <a:lnTo>
                    <a:pt x="7253" y="433"/>
                  </a:lnTo>
                  <a:cubicBezTo>
                    <a:pt x="7562" y="433"/>
                    <a:pt x="7562" y="1"/>
                    <a:pt x="7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26" name="Google Shape;12426;p23"/>
            <p:cNvSpPr/>
            <p:nvPr/>
          </p:nvSpPr>
          <p:spPr>
            <a:xfrm>
              <a:off x="3275000" y="4141325"/>
              <a:ext cx="317900" cy="361875"/>
            </a:xfrm>
            <a:custGeom>
              <a:avLst/>
              <a:gdLst/>
              <a:ahLst/>
              <a:cxnLst/>
              <a:rect l="l" t="t" r="r" b="b"/>
              <a:pathLst>
                <a:path w="12716" h="14475" extrusionOk="0">
                  <a:moveTo>
                    <a:pt x="2386" y="430"/>
                  </a:moveTo>
                  <a:cubicBezTo>
                    <a:pt x="2403" y="430"/>
                    <a:pt x="2421" y="431"/>
                    <a:pt x="2438" y="432"/>
                  </a:cubicBezTo>
                  <a:lnTo>
                    <a:pt x="10308" y="432"/>
                  </a:lnTo>
                  <a:cubicBezTo>
                    <a:pt x="10586" y="432"/>
                    <a:pt x="10833" y="648"/>
                    <a:pt x="10802" y="926"/>
                  </a:cubicBezTo>
                  <a:lnTo>
                    <a:pt x="10802" y="1760"/>
                  </a:lnTo>
                  <a:lnTo>
                    <a:pt x="1914" y="1760"/>
                  </a:lnTo>
                  <a:lnTo>
                    <a:pt x="1914" y="926"/>
                  </a:lnTo>
                  <a:cubicBezTo>
                    <a:pt x="1914" y="664"/>
                    <a:pt x="2106" y="430"/>
                    <a:pt x="2386" y="430"/>
                  </a:cubicBezTo>
                  <a:close/>
                  <a:moveTo>
                    <a:pt x="1482" y="6728"/>
                  </a:moveTo>
                  <a:lnTo>
                    <a:pt x="1482" y="8487"/>
                  </a:lnTo>
                  <a:lnTo>
                    <a:pt x="587" y="7932"/>
                  </a:lnTo>
                  <a:cubicBezTo>
                    <a:pt x="617" y="7839"/>
                    <a:pt x="679" y="7716"/>
                    <a:pt x="772" y="7654"/>
                  </a:cubicBezTo>
                  <a:lnTo>
                    <a:pt x="1482" y="6728"/>
                  </a:lnTo>
                  <a:close/>
                  <a:moveTo>
                    <a:pt x="11234" y="6728"/>
                  </a:moveTo>
                  <a:lnTo>
                    <a:pt x="11975" y="7654"/>
                  </a:lnTo>
                  <a:cubicBezTo>
                    <a:pt x="12067" y="7716"/>
                    <a:pt x="12098" y="7808"/>
                    <a:pt x="12160" y="7932"/>
                  </a:cubicBezTo>
                  <a:lnTo>
                    <a:pt x="11234" y="8487"/>
                  </a:lnTo>
                  <a:lnTo>
                    <a:pt x="11234" y="6728"/>
                  </a:lnTo>
                  <a:close/>
                  <a:moveTo>
                    <a:pt x="9444" y="9598"/>
                  </a:moveTo>
                  <a:lnTo>
                    <a:pt x="8240" y="10370"/>
                  </a:lnTo>
                  <a:lnTo>
                    <a:pt x="4506" y="10370"/>
                  </a:lnTo>
                  <a:lnTo>
                    <a:pt x="3272" y="9598"/>
                  </a:lnTo>
                  <a:close/>
                  <a:moveTo>
                    <a:pt x="7561" y="10802"/>
                  </a:moveTo>
                  <a:lnTo>
                    <a:pt x="6389" y="11543"/>
                  </a:lnTo>
                  <a:lnTo>
                    <a:pt x="5185" y="10802"/>
                  </a:lnTo>
                  <a:close/>
                  <a:moveTo>
                    <a:pt x="2438" y="0"/>
                  </a:moveTo>
                  <a:cubicBezTo>
                    <a:pt x="1914" y="0"/>
                    <a:pt x="1482" y="432"/>
                    <a:pt x="1482" y="957"/>
                  </a:cubicBezTo>
                  <a:lnTo>
                    <a:pt x="1482" y="6080"/>
                  </a:lnTo>
                  <a:lnTo>
                    <a:pt x="432" y="7376"/>
                  </a:lnTo>
                  <a:cubicBezTo>
                    <a:pt x="154" y="7685"/>
                    <a:pt x="31" y="8086"/>
                    <a:pt x="31" y="8487"/>
                  </a:cubicBezTo>
                  <a:lnTo>
                    <a:pt x="31" y="11296"/>
                  </a:lnTo>
                  <a:cubicBezTo>
                    <a:pt x="31" y="11450"/>
                    <a:pt x="139" y="11527"/>
                    <a:pt x="247" y="11527"/>
                  </a:cubicBezTo>
                  <a:cubicBezTo>
                    <a:pt x="355" y="11527"/>
                    <a:pt x="463" y="11450"/>
                    <a:pt x="463" y="11296"/>
                  </a:cubicBezTo>
                  <a:lnTo>
                    <a:pt x="463" y="8518"/>
                  </a:lnTo>
                  <a:lnTo>
                    <a:pt x="463" y="8364"/>
                  </a:lnTo>
                  <a:lnTo>
                    <a:pt x="6265" y="11975"/>
                  </a:lnTo>
                  <a:cubicBezTo>
                    <a:pt x="6296" y="12006"/>
                    <a:pt x="6335" y="12021"/>
                    <a:pt x="6373" y="12021"/>
                  </a:cubicBezTo>
                  <a:cubicBezTo>
                    <a:pt x="6412" y="12021"/>
                    <a:pt x="6450" y="12006"/>
                    <a:pt x="6481" y="11975"/>
                  </a:cubicBezTo>
                  <a:lnTo>
                    <a:pt x="12283" y="8364"/>
                  </a:lnTo>
                  <a:cubicBezTo>
                    <a:pt x="12283" y="8426"/>
                    <a:pt x="12283" y="8457"/>
                    <a:pt x="12283" y="8518"/>
                  </a:cubicBezTo>
                  <a:lnTo>
                    <a:pt x="12283" y="13148"/>
                  </a:lnTo>
                  <a:cubicBezTo>
                    <a:pt x="12283" y="13641"/>
                    <a:pt x="11882" y="14043"/>
                    <a:pt x="11357" y="14043"/>
                  </a:cubicBezTo>
                  <a:lnTo>
                    <a:pt x="1327" y="14043"/>
                  </a:lnTo>
                  <a:cubicBezTo>
                    <a:pt x="833" y="14043"/>
                    <a:pt x="432" y="13641"/>
                    <a:pt x="432" y="13148"/>
                  </a:cubicBezTo>
                  <a:lnTo>
                    <a:pt x="432" y="12623"/>
                  </a:lnTo>
                  <a:cubicBezTo>
                    <a:pt x="432" y="12484"/>
                    <a:pt x="324" y="12415"/>
                    <a:pt x="216" y="12415"/>
                  </a:cubicBezTo>
                  <a:cubicBezTo>
                    <a:pt x="108" y="12415"/>
                    <a:pt x="0" y="12484"/>
                    <a:pt x="0" y="12623"/>
                  </a:cubicBezTo>
                  <a:lnTo>
                    <a:pt x="0" y="13148"/>
                  </a:lnTo>
                  <a:cubicBezTo>
                    <a:pt x="31" y="13888"/>
                    <a:pt x="617" y="14475"/>
                    <a:pt x="1327" y="14475"/>
                  </a:cubicBezTo>
                  <a:lnTo>
                    <a:pt x="11357" y="14475"/>
                  </a:lnTo>
                  <a:cubicBezTo>
                    <a:pt x="12098" y="14475"/>
                    <a:pt x="12684" y="13888"/>
                    <a:pt x="12684" y="13148"/>
                  </a:cubicBezTo>
                  <a:lnTo>
                    <a:pt x="12684" y="8518"/>
                  </a:lnTo>
                  <a:cubicBezTo>
                    <a:pt x="12715" y="8117"/>
                    <a:pt x="12561" y="7716"/>
                    <a:pt x="12314" y="7407"/>
                  </a:cubicBezTo>
                  <a:lnTo>
                    <a:pt x="12314" y="7376"/>
                  </a:lnTo>
                  <a:lnTo>
                    <a:pt x="11234" y="6049"/>
                  </a:lnTo>
                  <a:lnTo>
                    <a:pt x="11234" y="5185"/>
                  </a:lnTo>
                  <a:cubicBezTo>
                    <a:pt x="11234" y="5031"/>
                    <a:pt x="11126" y="4954"/>
                    <a:pt x="11018" y="4954"/>
                  </a:cubicBezTo>
                  <a:cubicBezTo>
                    <a:pt x="10910" y="4954"/>
                    <a:pt x="10802" y="5031"/>
                    <a:pt x="10802" y="5185"/>
                  </a:cubicBezTo>
                  <a:lnTo>
                    <a:pt x="10802" y="8734"/>
                  </a:lnTo>
                  <a:lnTo>
                    <a:pt x="10030" y="9259"/>
                  </a:lnTo>
                  <a:cubicBezTo>
                    <a:pt x="9969" y="9197"/>
                    <a:pt x="9907" y="9166"/>
                    <a:pt x="9845" y="9166"/>
                  </a:cubicBezTo>
                  <a:lnTo>
                    <a:pt x="2870" y="9166"/>
                  </a:lnTo>
                  <a:cubicBezTo>
                    <a:pt x="2809" y="9166"/>
                    <a:pt x="2747" y="9197"/>
                    <a:pt x="2716" y="9259"/>
                  </a:cubicBezTo>
                  <a:lnTo>
                    <a:pt x="1914" y="8734"/>
                  </a:lnTo>
                  <a:lnTo>
                    <a:pt x="1914" y="2161"/>
                  </a:lnTo>
                  <a:lnTo>
                    <a:pt x="10833" y="2161"/>
                  </a:lnTo>
                  <a:lnTo>
                    <a:pt x="10833" y="3889"/>
                  </a:lnTo>
                  <a:cubicBezTo>
                    <a:pt x="10833" y="4028"/>
                    <a:pt x="10941" y="4097"/>
                    <a:pt x="11049" y="4097"/>
                  </a:cubicBezTo>
                  <a:cubicBezTo>
                    <a:pt x="11157" y="4097"/>
                    <a:pt x="11265" y="4028"/>
                    <a:pt x="11265" y="3889"/>
                  </a:cubicBezTo>
                  <a:lnTo>
                    <a:pt x="11265" y="957"/>
                  </a:lnTo>
                  <a:cubicBezTo>
                    <a:pt x="11265" y="432"/>
                    <a:pt x="10833" y="0"/>
                    <a:pt x="1033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27" name="Google Shape;12427;p23"/>
          <p:cNvGrpSpPr/>
          <p:nvPr/>
        </p:nvGrpSpPr>
        <p:grpSpPr>
          <a:xfrm>
            <a:off x="7312526" y="2354375"/>
            <a:ext cx="482500" cy="482533"/>
            <a:chOff x="6250075" y="3563425"/>
            <a:chExt cx="361875" cy="361900"/>
          </a:xfrm>
        </p:grpSpPr>
        <p:sp>
          <p:nvSpPr>
            <p:cNvPr id="12428" name="Google Shape;12428;p23"/>
            <p:cNvSpPr/>
            <p:nvPr/>
          </p:nvSpPr>
          <p:spPr>
            <a:xfrm>
              <a:off x="6309050" y="3728950"/>
              <a:ext cx="126650" cy="94125"/>
            </a:xfrm>
            <a:custGeom>
              <a:avLst/>
              <a:gdLst/>
              <a:ahLst/>
              <a:cxnLst/>
              <a:rect l="l" t="t" r="r" b="b"/>
              <a:pathLst>
                <a:path w="5066" h="3765" extrusionOk="0">
                  <a:moveTo>
                    <a:pt x="2543" y="439"/>
                  </a:moveTo>
                  <a:cubicBezTo>
                    <a:pt x="2840" y="439"/>
                    <a:pt x="3135" y="533"/>
                    <a:pt x="3382" y="725"/>
                  </a:cubicBezTo>
                  <a:lnTo>
                    <a:pt x="1376" y="2731"/>
                  </a:lnTo>
                  <a:cubicBezTo>
                    <a:pt x="944" y="2176"/>
                    <a:pt x="1005" y="1373"/>
                    <a:pt x="1499" y="879"/>
                  </a:cubicBezTo>
                  <a:cubicBezTo>
                    <a:pt x="1791" y="587"/>
                    <a:pt x="2169" y="439"/>
                    <a:pt x="2543" y="439"/>
                  </a:cubicBezTo>
                  <a:close/>
                  <a:moveTo>
                    <a:pt x="3690" y="1034"/>
                  </a:moveTo>
                  <a:lnTo>
                    <a:pt x="3690" y="1034"/>
                  </a:lnTo>
                  <a:cubicBezTo>
                    <a:pt x="4123" y="1620"/>
                    <a:pt x="4061" y="2392"/>
                    <a:pt x="3536" y="2916"/>
                  </a:cubicBezTo>
                  <a:cubicBezTo>
                    <a:pt x="3289" y="3194"/>
                    <a:pt x="2919" y="3348"/>
                    <a:pt x="2518" y="3348"/>
                  </a:cubicBezTo>
                  <a:cubicBezTo>
                    <a:pt x="2209" y="3348"/>
                    <a:pt x="1900" y="3225"/>
                    <a:pt x="1684" y="3040"/>
                  </a:cubicBezTo>
                  <a:lnTo>
                    <a:pt x="3690" y="1034"/>
                  </a:lnTo>
                  <a:close/>
                  <a:moveTo>
                    <a:pt x="2548" y="0"/>
                  </a:moveTo>
                  <a:cubicBezTo>
                    <a:pt x="1162" y="0"/>
                    <a:pt x="0" y="1682"/>
                    <a:pt x="1067" y="3040"/>
                  </a:cubicBezTo>
                  <a:lnTo>
                    <a:pt x="697" y="3410"/>
                  </a:lnTo>
                  <a:cubicBezTo>
                    <a:pt x="635" y="3503"/>
                    <a:pt x="635" y="3626"/>
                    <a:pt x="697" y="3719"/>
                  </a:cubicBezTo>
                  <a:cubicBezTo>
                    <a:pt x="743" y="3749"/>
                    <a:pt x="797" y="3765"/>
                    <a:pt x="851" y="3765"/>
                  </a:cubicBezTo>
                  <a:cubicBezTo>
                    <a:pt x="905" y="3765"/>
                    <a:pt x="959" y="3749"/>
                    <a:pt x="1005" y="3719"/>
                  </a:cubicBezTo>
                  <a:lnTo>
                    <a:pt x="1376" y="3348"/>
                  </a:lnTo>
                  <a:cubicBezTo>
                    <a:pt x="1746" y="3639"/>
                    <a:pt x="2141" y="3764"/>
                    <a:pt x="2519" y="3764"/>
                  </a:cubicBezTo>
                  <a:cubicBezTo>
                    <a:pt x="3904" y="3764"/>
                    <a:pt x="5066" y="2083"/>
                    <a:pt x="3999" y="725"/>
                  </a:cubicBezTo>
                  <a:lnTo>
                    <a:pt x="4339" y="355"/>
                  </a:lnTo>
                  <a:cubicBezTo>
                    <a:pt x="4502" y="214"/>
                    <a:pt x="4365" y="3"/>
                    <a:pt x="4208" y="3"/>
                  </a:cubicBezTo>
                  <a:cubicBezTo>
                    <a:pt x="4158" y="3"/>
                    <a:pt x="4106" y="25"/>
                    <a:pt x="4061" y="77"/>
                  </a:cubicBezTo>
                  <a:lnTo>
                    <a:pt x="3690" y="416"/>
                  </a:lnTo>
                  <a:cubicBezTo>
                    <a:pt x="3320" y="125"/>
                    <a:pt x="2925" y="0"/>
                    <a:pt x="25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29" name="Google Shape;12429;p23"/>
            <p:cNvSpPr/>
            <p:nvPr/>
          </p:nvSpPr>
          <p:spPr>
            <a:xfrm>
              <a:off x="6525775" y="3657150"/>
              <a:ext cx="69975" cy="54450"/>
            </a:xfrm>
            <a:custGeom>
              <a:avLst/>
              <a:gdLst/>
              <a:ahLst/>
              <a:cxnLst/>
              <a:rect l="l" t="t" r="r" b="b"/>
              <a:pathLst>
                <a:path w="2799" h="2178" extrusionOk="0">
                  <a:moveTo>
                    <a:pt x="1410" y="449"/>
                  </a:moveTo>
                  <a:cubicBezTo>
                    <a:pt x="1502" y="449"/>
                    <a:pt x="1595" y="480"/>
                    <a:pt x="1688" y="511"/>
                  </a:cubicBezTo>
                  <a:lnTo>
                    <a:pt x="823" y="1375"/>
                  </a:lnTo>
                  <a:cubicBezTo>
                    <a:pt x="700" y="1128"/>
                    <a:pt x="762" y="819"/>
                    <a:pt x="947" y="634"/>
                  </a:cubicBezTo>
                  <a:cubicBezTo>
                    <a:pt x="1070" y="511"/>
                    <a:pt x="1256" y="449"/>
                    <a:pt x="1410" y="449"/>
                  </a:cubicBezTo>
                  <a:close/>
                  <a:moveTo>
                    <a:pt x="1996" y="819"/>
                  </a:moveTo>
                  <a:lnTo>
                    <a:pt x="1996" y="819"/>
                  </a:lnTo>
                  <a:cubicBezTo>
                    <a:pt x="2120" y="1066"/>
                    <a:pt x="2058" y="1344"/>
                    <a:pt x="1873" y="1560"/>
                  </a:cubicBezTo>
                  <a:cubicBezTo>
                    <a:pt x="1753" y="1680"/>
                    <a:pt x="1582" y="1748"/>
                    <a:pt x="1410" y="1748"/>
                  </a:cubicBezTo>
                  <a:cubicBezTo>
                    <a:pt x="1315" y="1748"/>
                    <a:pt x="1220" y="1727"/>
                    <a:pt x="1132" y="1684"/>
                  </a:cubicBezTo>
                  <a:lnTo>
                    <a:pt x="1996" y="819"/>
                  </a:lnTo>
                  <a:close/>
                  <a:moveTo>
                    <a:pt x="1393" y="1"/>
                  </a:moveTo>
                  <a:cubicBezTo>
                    <a:pt x="632" y="1"/>
                    <a:pt x="1" y="900"/>
                    <a:pt x="515" y="1684"/>
                  </a:cubicBezTo>
                  <a:lnTo>
                    <a:pt x="391" y="1807"/>
                  </a:lnTo>
                  <a:cubicBezTo>
                    <a:pt x="249" y="1973"/>
                    <a:pt x="381" y="2176"/>
                    <a:pt x="548" y="2176"/>
                  </a:cubicBezTo>
                  <a:cubicBezTo>
                    <a:pt x="597" y="2176"/>
                    <a:pt x="650" y="2158"/>
                    <a:pt x="700" y="2116"/>
                  </a:cubicBezTo>
                  <a:lnTo>
                    <a:pt x="823" y="1992"/>
                  </a:lnTo>
                  <a:cubicBezTo>
                    <a:pt x="1009" y="2116"/>
                    <a:pt x="1194" y="2177"/>
                    <a:pt x="1410" y="2177"/>
                  </a:cubicBezTo>
                  <a:cubicBezTo>
                    <a:pt x="2274" y="2177"/>
                    <a:pt x="2799" y="1221"/>
                    <a:pt x="2336" y="511"/>
                  </a:cubicBezTo>
                  <a:lnTo>
                    <a:pt x="2459" y="357"/>
                  </a:lnTo>
                  <a:cubicBezTo>
                    <a:pt x="2521" y="295"/>
                    <a:pt x="2521" y="140"/>
                    <a:pt x="2459" y="79"/>
                  </a:cubicBezTo>
                  <a:lnTo>
                    <a:pt x="2428" y="79"/>
                  </a:lnTo>
                  <a:cubicBezTo>
                    <a:pt x="2382" y="32"/>
                    <a:pt x="2328" y="9"/>
                    <a:pt x="2274" y="9"/>
                  </a:cubicBezTo>
                  <a:cubicBezTo>
                    <a:pt x="2220" y="9"/>
                    <a:pt x="2166" y="32"/>
                    <a:pt x="2120" y="79"/>
                  </a:cubicBezTo>
                  <a:lnTo>
                    <a:pt x="1996" y="202"/>
                  </a:lnTo>
                  <a:cubicBezTo>
                    <a:pt x="1798" y="62"/>
                    <a:pt x="1591" y="1"/>
                    <a:pt x="13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0" name="Google Shape;12430;p23"/>
            <p:cNvSpPr/>
            <p:nvPr/>
          </p:nvSpPr>
          <p:spPr>
            <a:xfrm>
              <a:off x="6510075" y="3563625"/>
              <a:ext cx="101875" cy="177300"/>
            </a:xfrm>
            <a:custGeom>
              <a:avLst/>
              <a:gdLst/>
              <a:ahLst/>
              <a:cxnLst/>
              <a:rect l="l" t="t" r="r" b="b"/>
              <a:pathLst>
                <a:path w="4075" h="7092" extrusionOk="0">
                  <a:moveTo>
                    <a:pt x="2038" y="1"/>
                  </a:moveTo>
                  <a:cubicBezTo>
                    <a:pt x="1930" y="1"/>
                    <a:pt x="1822" y="70"/>
                    <a:pt x="1822" y="209"/>
                  </a:cubicBezTo>
                  <a:lnTo>
                    <a:pt x="1822" y="980"/>
                  </a:lnTo>
                  <a:lnTo>
                    <a:pt x="1451" y="980"/>
                  </a:lnTo>
                  <a:cubicBezTo>
                    <a:pt x="1174" y="980"/>
                    <a:pt x="896" y="1104"/>
                    <a:pt x="742" y="1320"/>
                  </a:cubicBezTo>
                  <a:lnTo>
                    <a:pt x="217" y="1968"/>
                  </a:lnTo>
                  <a:cubicBezTo>
                    <a:pt x="63" y="2122"/>
                    <a:pt x="1" y="2338"/>
                    <a:pt x="1" y="2554"/>
                  </a:cubicBezTo>
                  <a:lnTo>
                    <a:pt x="1" y="6165"/>
                  </a:lnTo>
                  <a:cubicBezTo>
                    <a:pt x="1" y="6659"/>
                    <a:pt x="402" y="7091"/>
                    <a:pt x="927" y="7091"/>
                  </a:cubicBezTo>
                  <a:lnTo>
                    <a:pt x="3180" y="7091"/>
                  </a:lnTo>
                  <a:cubicBezTo>
                    <a:pt x="3674" y="7091"/>
                    <a:pt x="4075" y="6659"/>
                    <a:pt x="4075" y="6165"/>
                  </a:cubicBezTo>
                  <a:lnTo>
                    <a:pt x="4075" y="4344"/>
                  </a:lnTo>
                  <a:cubicBezTo>
                    <a:pt x="4075" y="4206"/>
                    <a:pt x="3974" y="4136"/>
                    <a:pt x="3874" y="4136"/>
                  </a:cubicBezTo>
                  <a:cubicBezTo>
                    <a:pt x="3774" y="4136"/>
                    <a:pt x="3674" y="4206"/>
                    <a:pt x="3674" y="4344"/>
                  </a:cubicBezTo>
                  <a:lnTo>
                    <a:pt x="3674" y="6165"/>
                  </a:lnTo>
                  <a:cubicBezTo>
                    <a:pt x="3674" y="6443"/>
                    <a:pt x="3458" y="6659"/>
                    <a:pt x="3180" y="6659"/>
                  </a:cubicBezTo>
                  <a:lnTo>
                    <a:pt x="927" y="6659"/>
                  </a:lnTo>
                  <a:cubicBezTo>
                    <a:pt x="649" y="6659"/>
                    <a:pt x="433" y="6443"/>
                    <a:pt x="433" y="6165"/>
                  </a:cubicBezTo>
                  <a:lnTo>
                    <a:pt x="433" y="2524"/>
                  </a:lnTo>
                  <a:cubicBezTo>
                    <a:pt x="433" y="2431"/>
                    <a:pt x="464" y="2308"/>
                    <a:pt x="526" y="2215"/>
                  </a:cubicBezTo>
                  <a:lnTo>
                    <a:pt x="1050" y="1567"/>
                  </a:lnTo>
                  <a:cubicBezTo>
                    <a:pt x="1143" y="1443"/>
                    <a:pt x="1297" y="1382"/>
                    <a:pt x="1451" y="1382"/>
                  </a:cubicBezTo>
                  <a:lnTo>
                    <a:pt x="1822" y="1382"/>
                  </a:lnTo>
                  <a:lnTo>
                    <a:pt x="1822" y="2308"/>
                  </a:lnTo>
                  <a:cubicBezTo>
                    <a:pt x="1822" y="2431"/>
                    <a:pt x="1914" y="2524"/>
                    <a:pt x="2038" y="2524"/>
                  </a:cubicBezTo>
                  <a:cubicBezTo>
                    <a:pt x="2161" y="2524"/>
                    <a:pt x="2254" y="2431"/>
                    <a:pt x="2254" y="2308"/>
                  </a:cubicBezTo>
                  <a:lnTo>
                    <a:pt x="2254" y="1382"/>
                  </a:lnTo>
                  <a:lnTo>
                    <a:pt x="2655" y="1382"/>
                  </a:lnTo>
                  <a:cubicBezTo>
                    <a:pt x="2809" y="1382"/>
                    <a:pt x="2933" y="1443"/>
                    <a:pt x="3025" y="1567"/>
                  </a:cubicBezTo>
                  <a:lnTo>
                    <a:pt x="3550" y="2215"/>
                  </a:lnTo>
                  <a:cubicBezTo>
                    <a:pt x="3612" y="2308"/>
                    <a:pt x="3674" y="2431"/>
                    <a:pt x="3674" y="2524"/>
                  </a:cubicBezTo>
                  <a:lnTo>
                    <a:pt x="3674" y="3141"/>
                  </a:lnTo>
                  <a:cubicBezTo>
                    <a:pt x="3674" y="3264"/>
                    <a:pt x="3766" y="3357"/>
                    <a:pt x="3859" y="3357"/>
                  </a:cubicBezTo>
                  <a:cubicBezTo>
                    <a:pt x="3982" y="3357"/>
                    <a:pt x="4075" y="3264"/>
                    <a:pt x="4075" y="3141"/>
                  </a:cubicBezTo>
                  <a:lnTo>
                    <a:pt x="4075" y="2554"/>
                  </a:lnTo>
                  <a:cubicBezTo>
                    <a:pt x="4075" y="2338"/>
                    <a:pt x="4013" y="2122"/>
                    <a:pt x="3890" y="1968"/>
                  </a:cubicBezTo>
                  <a:lnTo>
                    <a:pt x="3365" y="1320"/>
                  </a:lnTo>
                  <a:cubicBezTo>
                    <a:pt x="3180" y="1104"/>
                    <a:pt x="2933" y="980"/>
                    <a:pt x="2655" y="980"/>
                  </a:cubicBezTo>
                  <a:lnTo>
                    <a:pt x="2254" y="980"/>
                  </a:lnTo>
                  <a:lnTo>
                    <a:pt x="2254" y="209"/>
                  </a:lnTo>
                  <a:cubicBezTo>
                    <a:pt x="2254" y="70"/>
                    <a:pt x="2146" y="1"/>
                    <a:pt x="203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1" name="Google Shape;12431;p23"/>
            <p:cNvSpPr/>
            <p:nvPr/>
          </p:nvSpPr>
          <p:spPr>
            <a:xfrm>
              <a:off x="6250075" y="3563425"/>
              <a:ext cx="361875" cy="361900"/>
            </a:xfrm>
            <a:custGeom>
              <a:avLst/>
              <a:gdLst/>
              <a:ahLst/>
              <a:cxnLst/>
              <a:rect l="l" t="t" r="r" b="b"/>
              <a:pathLst>
                <a:path w="14475" h="14476" extrusionOk="0">
                  <a:moveTo>
                    <a:pt x="5093" y="433"/>
                  </a:moveTo>
                  <a:cubicBezTo>
                    <a:pt x="6019" y="433"/>
                    <a:pt x="6759" y="1174"/>
                    <a:pt x="6759" y="2099"/>
                  </a:cubicBezTo>
                  <a:lnTo>
                    <a:pt x="6759" y="3365"/>
                  </a:lnTo>
                  <a:lnTo>
                    <a:pt x="3025" y="3365"/>
                  </a:lnTo>
                  <a:lnTo>
                    <a:pt x="3025" y="2099"/>
                  </a:lnTo>
                  <a:cubicBezTo>
                    <a:pt x="3025" y="1174"/>
                    <a:pt x="3766" y="433"/>
                    <a:pt x="4692" y="433"/>
                  </a:cubicBezTo>
                  <a:close/>
                  <a:moveTo>
                    <a:pt x="13641" y="8179"/>
                  </a:moveTo>
                  <a:cubicBezTo>
                    <a:pt x="13858" y="8210"/>
                    <a:pt x="14074" y="8395"/>
                    <a:pt x="14074" y="8642"/>
                  </a:cubicBezTo>
                  <a:lnTo>
                    <a:pt x="14074" y="8982"/>
                  </a:lnTo>
                  <a:lnTo>
                    <a:pt x="8210" y="8982"/>
                  </a:lnTo>
                  <a:lnTo>
                    <a:pt x="8210" y="8642"/>
                  </a:lnTo>
                  <a:cubicBezTo>
                    <a:pt x="8210" y="8395"/>
                    <a:pt x="8395" y="8179"/>
                    <a:pt x="8642" y="8179"/>
                  </a:cubicBezTo>
                  <a:close/>
                  <a:moveTo>
                    <a:pt x="4692" y="1"/>
                  </a:moveTo>
                  <a:cubicBezTo>
                    <a:pt x="3519" y="1"/>
                    <a:pt x="2593" y="927"/>
                    <a:pt x="2593" y="2099"/>
                  </a:cubicBezTo>
                  <a:lnTo>
                    <a:pt x="2593" y="3365"/>
                  </a:lnTo>
                  <a:lnTo>
                    <a:pt x="247" y="3365"/>
                  </a:lnTo>
                  <a:cubicBezTo>
                    <a:pt x="124" y="3365"/>
                    <a:pt x="31" y="3457"/>
                    <a:pt x="31" y="3581"/>
                  </a:cubicBezTo>
                  <a:lnTo>
                    <a:pt x="31" y="4661"/>
                  </a:lnTo>
                  <a:cubicBezTo>
                    <a:pt x="31" y="4800"/>
                    <a:pt x="132" y="4869"/>
                    <a:pt x="232" y="4869"/>
                  </a:cubicBezTo>
                  <a:cubicBezTo>
                    <a:pt x="332" y="4869"/>
                    <a:pt x="433" y="4800"/>
                    <a:pt x="433" y="4661"/>
                  </a:cubicBezTo>
                  <a:lnTo>
                    <a:pt x="433" y="3797"/>
                  </a:lnTo>
                  <a:lnTo>
                    <a:pt x="2624" y="3797"/>
                  </a:lnTo>
                  <a:lnTo>
                    <a:pt x="2624" y="4661"/>
                  </a:lnTo>
                  <a:cubicBezTo>
                    <a:pt x="2624" y="4800"/>
                    <a:pt x="2724" y="4869"/>
                    <a:pt x="2824" y="4869"/>
                  </a:cubicBezTo>
                  <a:cubicBezTo>
                    <a:pt x="2925" y="4869"/>
                    <a:pt x="3025" y="4800"/>
                    <a:pt x="3025" y="4661"/>
                  </a:cubicBezTo>
                  <a:lnTo>
                    <a:pt x="3025" y="3797"/>
                  </a:lnTo>
                  <a:lnTo>
                    <a:pt x="6790" y="3797"/>
                  </a:lnTo>
                  <a:lnTo>
                    <a:pt x="6790" y="4661"/>
                  </a:lnTo>
                  <a:cubicBezTo>
                    <a:pt x="6790" y="4800"/>
                    <a:pt x="6890" y="4869"/>
                    <a:pt x="6991" y="4869"/>
                  </a:cubicBezTo>
                  <a:cubicBezTo>
                    <a:pt x="7091" y="4869"/>
                    <a:pt x="7191" y="4800"/>
                    <a:pt x="7191" y="4661"/>
                  </a:cubicBezTo>
                  <a:lnTo>
                    <a:pt x="7191" y="3797"/>
                  </a:lnTo>
                  <a:lnTo>
                    <a:pt x="9352" y="3797"/>
                  </a:lnTo>
                  <a:lnTo>
                    <a:pt x="9352" y="7778"/>
                  </a:lnTo>
                  <a:lnTo>
                    <a:pt x="8673" y="7778"/>
                  </a:lnTo>
                  <a:cubicBezTo>
                    <a:pt x="8179" y="7778"/>
                    <a:pt x="7809" y="8148"/>
                    <a:pt x="7809" y="8642"/>
                  </a:cubicBezTo>
                  <a:lnTo>
                    <a:pt x="7809" y="12037"/>
                  </a:lnTo>
                  <a:lnTo>
                    <a:pt x="2902" y="12037"/>
                  </a:lnTo>
                  <a:cubicBezTo>
                    <a:pt x="2624" y="12037"/>
                    <a:pt x="2624" y="12438"/>
                    <a:pt x="2902" y="12438"/>
                  </a:cubicBezTo>
                  <a:lnTo>
                    <a:pt x="7778" y="12438"/>
                  </a:lnTo>
                  <a:lnTo>
                    <a:pt x="7778" y="13611"/>
                  </a:lnTo>
                  <a:cubicBezTo>
                    <a:pt x="7778" y="13765"/>
                    <a:pt x="7809" y="13889"/>
                    <a:pt x="7901" y="14043"/>
                  </a:cubicBezTo>
                  <a:lnTo>
                    <a:pt x="1081" y="14043"/>
                  </a:lnTo>
                  <a:cubicBezTo>
                    <a:pt x="710" y="14043"/>
                    <a:pt x="433" y="13765"/>
                    <a:pt x="433" y="13395"/>
                  </a:cubicBezTo>
                  <a:lnTo>
                    <a:pt x="433" y="12438"/>
                  </a:lnTo>
                  <a:lnTo>
                    <a:pt x="1698" y="12438"/>
                  </a:lnTo>
                  <a:cubicBezTo>
                    <a:pt x="1976" y="12438"/>
                    <a:pt x="1976" y="12006"/>
                    <a:pt x="1698" y="12006"/>
                  </a:cubicBezTo>
                  <a:lnTo>
                    <a:pt x="433" y="12006"/>
                  </a:lnTo>
                  <a:lnTo>
                    <a:pt x="433" y="5834"/>
                  </a:lnTo>
                  <a:cubicBezTo>
                    <a:pt x="433" y="5679"/>
                    <a:pt x="325" y="5602"/>
                    <a:pt x="217" y="5602"/>
                  </a:cubicBezTo>
                  <a:cubicBezTo>
                    <a:pt x="109" y="5602"/>
                    <a:pt x="1" y="5679"/>
                    <a:pt x="1" y="5834"/>
                  </a:cubicBezTo>
                  <a:lnTo>
                    <a:pt x="1" y="13426"/>
                  </a:lnTo>
                  <a:cubicBezTo>
                    <a:pt x="1" y="14012"/>
                    <a:pt x="463" y="14475"/>
                    <a:pt x="1081" y="14475"/>
                  </a:cubicBezTo>
                  <a:lnTo>
                    <a:pt x="11944" y="14475"/>
                  </a:lnTo>
                  <a:cubicBezTo>
                    <a:pt x="12222" y="14475"/>
                    <a:pt x="12222" y="14043"/>
                    <a:pt x="11944" y="14043"/>
                  </a:cubicBezTo>
                  <a:lnTo>
                    <a:pt x="8642" y="14043"/>
                  </a:lnTo>
                  <a:cubicBezTo>
                    <a:pt x="8395" y="14043"/>
                    <a:pt x="8210" y="13858"/>
                    <a:pt x="8210" y="13611"/>
                  </a:cubicBezTo>
                  <a:lnTo>
                    <a:pt x="8210" y="9414"/>
                  </a:lnTo>
                  <a:lnTo>
                    <a:pt x="14043" y="9414"/>
                  </a:lnTo>
                  <a:lnTo>
                    <a:pt x="14043" y="13611"/>
                  </a:lnTo>
                  <a:cubicBezTo>
                    <a:pt x="14043" y="13858"/>
                    <a:pt x="13858" y="14043"/>
                    <a:pt x="13611" y="14043"/>
                  </a:cubicBezTo>
                  <a:lnTo>
                    <a:pt x="13117" y="14043"/>
                  </a:lnTo>
                  <a:cubicBezTo>
                    <a:pt x="12839" y="14043"/>
                    <a:pt x="12839" y="14475"/>
                    <a:pt x="13117" y="14475"/>
                  </a:cubicBezTo>
                  <a:lnTo>
                    <a:pt x="13611" y="14475"/>
                  </a:lnTo>
                  <a:cubicBezTo>
                    <a:pt x="14104" y="14475"/>
                    <a:pt x="14475" y="14105"/>
                    <a:pt x="14475" y="13611"/>
                  </a:cubicBezTo>
                  <a:lnTo>
                    <a:pt x="14475" y="8642"/>
                  </a:lnTo>
                  <a:cubicBezTo>
                    <a:pt x="14475" y="8148"/>
                    <a:pt x="14104" y="7778"/>
                    <a:pt x="13641" y="7778"/>
                  </a:cubicBezTo>
                  <a:lnTo>
                    <a:pt x="9784" y="7778"/>
                  </a:lnTo>
                  <a:lnTo>
                    <a:pt x="9784" y="3581"/>
                  </a:lnTo>
                  <a:cubicBezTo>
                    <a:pt x="9784" y="3457"/>
                    <a:pt x="9660" y="3365"/>
                    <a:pt x="9568" y="3365"/>
                  </a:cubicBezTo>
                  <a:lnTo>
                    <a:pt x="7191" y="3365"/>
                  </a:lnTo>
                  <a:lnTo>
                    <a:pt x="7191" y="2099"/>
                  </a:lnTo>
                  <a:cubicBezTo>
                    <a:pt x="7191" y="927"/>
                    <a:pt x="6235" y="1"/>
                    <a:pt x="50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2" name="Google Shape;12432;p23"/>
            <p:cNvSpPr/>
            <p:nvPr/>
          </p:nvSpPr>
          <p:spPr>
            <a:xfrm>
              <a:off x="6483950" y="3822850"/>
              <a:ext cx="88575" cy="67175"/>
            </a:xfrm>
            <a:custGeom>
              <a:avLst/>
              <a:gdLst/>
              <a:ahLst/>
              <a:cxnLst/>
              <a:rect l="l" t="t" r="r" b="b"/>
              <a:pathLst>
                <a:path w="3543" h="2687" extrusionOk="0">
                  <a:moveTo>
                    <a:pt x="1787" y="456"/>
                  </a:moveTo>
                  <a:cubicBezTo>
                    <a:pt x="1941" y="456"/>
                    <a:pt x="2095" y="487"/>
                    <a:pt x="2250" y="580"/>
                  </a:cubicBezTo>
                  <a:lnTo>
                    <a:pt x="1015" y="1814"/>
                  </a:lnTo>
                  <a:cubicBezTo>
                    <a:pt x="799" y="1444"/>
                    <a:pt x="861" y="1012"/>
                    <a:pt x="1139" y="703"/>
                  </a:cubicBezTo>
                  <a:cubicBezTo>
                    <a:pt x="1324" y="549"/>
                    <a:pt x="1540" y="456"/>
                    <a:pt x="1787" y="456"/>
                  </a:cubicBezTo>
                  <a:close/>
                  <a:moveTo>
                    <a:pt x="2558" y="858"/>
                  </a:moveTo>
                  <a:lnTo>
                    <a:pt x="2558" y="858"/>
                  </a:lnTo>
                  <a:cubicBezTo>
                    <a:pt x="2774" y="1228"/>
                    <a:pt x="2713" y="1660"/>
                    <a:pt x="2404" y="1969"/>
                  </a:cubicBezTo>
                  <a:cubicBezTo>
                    <a:pt x="2239" y="2133"/>
                    <a:pt x="2010" y="2222"/>
                    <a:pt x="1779" y="2222"/>
                  </a:cubicBezTo>
                  <a:cubicBezTo>
                    <a:pt x="1621" y="2222"/>
                    <a:pt x="1462" y="2180"/>
                    <a:pt x="1324" y="2092"/>
                  </a:cubicBezTo>
                  <a:lnTo>
                    <a:pt x="2558" y="858"/>
                  </a:lnTo>
                  <a:close/>
                  <a:moveTo>
                    <a:pt x="1766" y="1"/>
                  </a:moveTo>
                  <a:cubicBezTo>
                    <a:pt x="793" y="1"/>
                    <a:pt x="0" y="1148"/>
                    <a:pt x="707" y="2123"/>
                  </a:cubicBezTo>
                  <a:lnTo>
                    <a:pt x="521" y="2308"/>
                  </a:lnTo>
                  <a:cubicBezTo>
                    <a:pt x="429" y="2401"/>
                    <a:pt x="429" y="2524"/>
                    <a:pt x="521" y="2617"/>
                  </a:cubicBezTo>
                  <a:cubicBezTo>
                    <a:pt x="552" y="2663"/>
                    <a:pt x="598" y="2686"/>
                    <a:pt x="649" y="2686"/>
                  </a:cubicBezTo>
                  <a:cubicBezTo>
                    <a:pt x="699" y="2686"/>
                    <a:pt x="753" y="2663"/>
                    <a:pt x="799" y="2617"/>
                  </a:cubicBezTo>
                  <a:lnTo>
                    <a:pt x="1015" y="2401"/>
                  </a:lnTo>
                  <a:cubicBezTo>
                    <a:pt x="1269" y="2590"/>
                    <a:pt x="1537" y="2671"/>
                    <a:pt x="1793" y="2671"/>
                  </a:cubicBezTo>
                  <a:cubicBezTo>
                    <a:pt x="2750" y="2671"/>
                    <a:pt x="3542" y="1529"/>
                    <a:pt x="2836" y="580"/>
                  </a:cubicBezTo>
                  <a:lnTo>
                    <a:pt x="3052" y="364"/>
                  </a:lnTo>
                  <a:cubicBezTo>
                    <a:pt x="3114" y="302"/>
                    <a:pt x="3114" y="148"/>
                    <a:pt x="3052" y="86"/>
                  </a:cubicBezTo>
                  <a:cubicBezTo>
                    <a:pt x="3006" y="40"/>
                    <a:pt x="2952" y="17"/>
                    <a:pt x="2898" y="17"/>
                  </a:cubicBezTo>
                  <a:cubicBezTo>
                    <a:pt x="2844" y="17"/>
                    <a:pt x="2790" y="40"/>
                    <a:pt x="2743" y="86"/>
                  </a:cubicBezTo>
                  <a:lnTo>
                    <a:pt x="2558" y="271"/>
                  </a:lnTo>
                  <a:cubicBezTo>
                    <a:pt x="2298" y="83"/>
                    <a:pt x="2026" y="1"/>
                    <a:pt x="176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33" name="Google Shape;12433;p23"/>
          <p:cNvGrpSpPr/>
          <p:nvPr/>
        </p:nvGrpSpPr>
        <p:grpSpPr>
          <a:xfrm>
            <a:off x="8355376" y="2354375"/>
            <a:ext cx="487633" cy="482533"/>
            <a:chOff x="5504000" y="3563425"/>
            <a:chExt cx="365725" cy="361900"/>
          </a:xfrm>
        </p:grpSpPr>
        <p:sp>
          <p:nvSpPr>
            <p:cNvPr id="12434" name="Google Shape;12434;p23"/>
            <p:cNvSpPr/>
            <p:nvPr/>
          </p:nvSpPr>
          <p:spPr>
            <a:xfrm>
              <a:off x="5564950" y="3631200"/>
              <a:ext cx="243050" cy="227000"/>
            </a:xfrm>
            <a:custGeom>
              <a:avLst/>
              <a:gdLst/>
              <a:ahLst/>
              <a:cxnLst/>
              <a:rect l="l" t="t" r="r" b="b"/>
              <a:pathLst>
                <a:path w="9722" h="9080" extrusionOk="0">
                  <a:moveTo>
                    <a:pt x="5247" y="2444"/>
                  </a:moveTo>
                  <a:cubicBezTo>
                    <a:pt x="5339" y="2629"/>
                    <a:pt x="5432" y="2783"/>
                    <a:pt x="5586" y="2907"/>
                  </a:cubicBezTo>
                  <a:cubicBezTo>
                    <a:pt x="5833" y="3154"/>
                    <a:pt x="6203" y="3339"/>
                    <a:pt x="6574" y="3370"/>
                  </a:cubicBezTo>
                  <a:lnTo>
                    <a:pt x="6574" y="3740"/>
                  </a:lnTo>
                  <a:cubicBezTo>
                    <a:pt x="6574" y="4604"/>
                    <a:pt x="5864" y="5283"/>
                    <a:pt x="5031" y="5283"/>
                  </a:cubicBezTo>
                  <a:lnTo>
                    <a:pt x="4722" y="5283"/>
                  </a:lnTo>
                  <a:cubicBezTo>
                    <a:pt x="3858" y="5283"/>
                    <a:pt x="3179" y="4604"/>
                    <a:pt x="3179" y="3740"/>
                  </a:cubicBezTo>
                  <a:lnTo>
                    <a:pt x="3148" y="3771"/>
                  </a:lnTo>
                  <a:lnTo>
                    <a:pt x="3148" y="3370"/>
                  </a:lnTo>
                  <a:lnTo>
                    <a:pt x="3673" y="3370"/>
                  </a:lnTo>
                  <a:cubicBezTo>
                    <a:pt x="4167" y="3370"/>
                    <a:pt x="4629" y="3184"/>
                    <a:pt x="4969" y="2814"/>
                  </a:cubicBezTo>
                  <a:cubicBezTo>
                    <a:pt x="5062" y="2722"/>
                    <a:pt x="5154" y="2567"/>
                    <a:pt x="5247" y="2444"/>
                  </a:cubicBezTo>
                  <a:close/>
                  <a:moveTo>
                    <a:pt x="5339" y="5746"/>
                  </a:moveTo>
                  <a:lnTo>
                    <a:pt x="5339" y="6548"/>
                  </a:lnTo>
                  <a:cubicBezTo>
                    <a:pt x="5339" y="6857"/>
                    <a:pt x="5108" y="7011"/>
                    <a:pt x="4876" y="7011"/>
                  </a:cubicBezTo>
                  <a:cubicBezTo>
                    <a:pt x="4645" y="7011"/>
                    <a:pt x="4413" y="6857"/>
                    <a:pt x="4413" y="6548"/>
                  </a:cubicBezTo>
                  <a:lnTo>
                    <a:pt x="4413" y="5746"/>
                  </a:lnTo>
                  <a:lnTo>
                    <a:pt x="4722" y="5746"/>
                  </a:lnTo>
                  <a:cubicBezTo>
                    <a:pt x="4784" y="5756"/>
                    <a:pt x="4849" y="5760"/>
                    <a:pt x="4916" y="5760"/>
                  </a:cubicBezTo>
                  <a:cubicBezTo>
                    <a:pt x="5051" y="5760"/>
                    <a:pt x="5195" y="5746"/>
                    <a:pt x="5339" y="5746"/>
                  </a:cubicBezTo>
                  <a:close/>
                  <a:moveTo>
                    <a:pt x="3981" y="6394"/>
                  </a:moveTo>
                  <a:lnTo>
                    <a:pt x="3981" y="6548"/>
                  </a:lnTo>
                  <a:cubicBezTo>
                    <a:pt x="3981" y="7135"/>
                    <a:pt x="4421" y="7428"/>
                    <a:pt x="4861" y="7428"/>
                  </a:cubicBezTo>
                  <a:cubicBezTo>
                    <a:pt x="5301" y="7428"/>
                    <a:pt x="5741" y="7135"/>
                    <a:pt x="5741" y="6548"/>
                  </a:cubicBezTo>
                  <a:lnTo>
                    <a:pt x="5741" y="6425"/>
                  </a:lnTo>
                  <a:lnTo>
                    <a:pt x="6358" y="6425"/>
                  </a:lnTo>
                  <a:cubicBezTo>
                    <a:pt x="7129" y="6425"/>
                    <a:pt x="7747" y="7042"/>
                    <a:pt x="7747" y="7814"/>
                  </a:cubicBezTo>
                  <a:lnTo>
                    <a:pt x="7747" y="8647"/>
                  </a:lnTo>
                  <a:lnTo>
                    <a:pt x="1975" y="8647"/>
                  </a:lnTo>
                  <a:lnTo>
                    <a:pt x="1975" y="7783"/>
                  </a:lnTo>
                  <a:cubicBezTo>
                    <a:pt x="1975" y="7011"/>
                    <a:pt x="2593" y="6394"/>
                    <a:pt x="3364" y="6394"/>
                  </a:cubicBezTo>
                  <a:close/>
                  <a:moveTo>
                    <a:pt x="4733" y="1"/>
                  </a:moveTo>
                  <a:cubicBezTo>
                    <a:pt x="4318" y="1"/>
                    <a:pt x="3906" y="117"/>
                    <a:pt x="3518" y="283"/>
                  </a:cubicBezTo>
                  <a:cubicBezTo>
                    <a:pt x="3277" y="391"/>
                    <a:pt x="3385" y="708"/>
                    <a:pt x="3600" y="708"/>
                  </a:cubicBezTo>
                  <a:cubicBezTo>
                    <a:pt x="3633" y="708"/>
                    <a:pt x="3667" y="701"/>
                    <a:pt x="3704" y="685"/>
                  </a:cubicBezTo>
                  <a:cubicBezTo>
                    <a:pt x="4074" y="500"/>
                    <a:pt x="4475" y="407"/>
                    <a:pt x="4876" y="407"/>
                  </a:cubicBezTo>
                  <a:cubicBezTo>
                    <a:pt x="6296" y="407"/>
                    <a:pt x="7438" y="1580"/>
                    <a:pt x="7438" y="2999"/>
                  </a:cubicBezTo>
                  <a:cubicBezTo>
                    <a:pt x="7438" y="3184"/>
                    <a:pt x="7438" y="3401"/>
                    <a:pt x="7407" y="3617"/>
                  </a:cubicBezTo>
                  <a:cubicBezTo>
                    <a:pt x="7284" y="4450"/>
                    <a:pt x="7129" y="5592"/>
                    <a:pt x="8364" y="6240"/>
                  </a:cubicBezTo>
                  <a:cubicBezTo>
                    <a:pt x="8981" y="6548"/>
                    <a:pt x="9259" y="7258"/>
                    <a:pt x="9012" y="7906"/>
                  </a:cubicBezTo>
                  <a:cubicBezTo>
                    <a:pt x="8888" y="8308"/>
                    <a:pt x="8549" y="8585"/>
                    <a:pt x="8179" y="8647"/>
                  </a:cubicBezTo>
                  <a:lnTo>
                    <a:pt x="8179" y="7783"/>
                  </a:lnTo>
                  <a:cubicBezTo>
                    <a:pt x="8179" y="6764"/>
                    <a:pt x="7345" y="5962"/>
                    <a:pt x="6358" y="5962"/>
                  </a:cubicBezTo>
                  <a:lnTo>
                    <a:pt x="5741" y="5962"/>
                  </a:lnTo>
                  <a:lnTo>
                    <a:pt x="5741" y="5592"/>
                  </a:lnTo>
                  <a:cubicBezTo>
                    <a:pt x="6481" y="5283"/>
                    <a:pt x="6975" y="4542"/>
                    <a:pt x="6975" y="3740"/>
                  </a:cubicBezTo>
                  <a:lnTo>
                    <a:pt x="6975" y="3154"/>
                  </a:lnTo>
                  <a:cubicBezTo>
                    <a:pt x="6975" y="3030"/>
                    <a:pt x="6882" y="2938"/>
                    <a:pt x="6759" y="2938"/>
                  </a:cubicBezTo>
                  <a:cubicBezTo>
                    <a:pt x="6742" y="2938"/>
                    <a:pt x="6725" y="2939"/>
                    <a:pt x="6708" y="2939"/>
                  </a:cubicBezTo>
                  <a:cubicBezTo>
                    <a:pt x="5992" y="2939"/>
                    <a:pt x="5433" y="2303"/>
                    <a:pt x="5463" y="1580"/>
                  </a:cubicBezTo>
                  <a:cubicBezTo>
                    <a:pt x="5463" y="1410"/>
                    <a:pt x="5355" y="1325"/>
                    <a:pt x="5251" y="1325"/>
                  </a:cubicBezTo>
                  <a:cubicBezTo>
                    <a:pt x="5146" y="1325"/>
                    <a:pt x="5046" y="1410"/>
                    <a:pt x="5062" y="1580"/>
                  </a:cubicBezTo>
                  <a:cubicBezTo>
                    <a:pt x="5031" y="1950"/>
                    <a:pt x="4876" y="2259"/>
                    <a:pt x="4629" y="2506"/>
                  </a:cubicBezTo>
                  <a:cubicBezTo>
                    <a:pt x="4383" y="2783"/>
                    <a:pt x="4043" y="2938"/>
                    <a:pt x="3673" y="2938"/>
                  </a:cubicBezTo>
                  <a:lnTo>
                    <a:pt x="2963" y="2938"/>
                  </a:lnTo>
                  <a:cubicBezTo>
                    <a:pt x="2839" y="2938"/>
                    <a:pt x="2747" y="3030"/>
                    <a:pt x="2747" y="3154"/>
                  </a:cubicBezTo>
                  <a:lnTo>
                    <a:pt x="2747" y="3740"/>
                  </a:lnTo>
                  <a:cubicBezTo>
                    <a:pt x="2747" y="4542"/>
                    <a:pt x="3241" y="5283"/>
                    <a:pt x="3981" y="5592"/>
                  </a:cubicBezTo>
                  <a:lnTo>
                    <a:pt x="3981" y="5962"/>
                  </a:lnTo>
                  <a:lnTo>
                    <a:pt x="3364" y="5962"/>
                  </a:lnTo>
                  <a:cubicBezTo>
                    <a:pt x="2346" y="5962"/>
                    <a:pt x="1543" y="6764"/>
                    <a:pt x="1543" y="7783"/>
                  </a:cubicBezTo>
                  <a:lnTo>
                    <a:pt x="1543" y="8647"/>
                  </a:lnTo>
                  <a:cubicBezTo>
                    <a:pt x="1142" y="8554"/>
                    <a:pt x="833" y="8277"/>
                    <a:pt x="710" y="7906"/>
                  </a:cubicBezTo>
                  <a:cubicBezTo>
                    <a:pt x="463" y="7258"/>
                    <a:pt x="741" y="6518"/>
                    <a:pt x="1358" y="6209"/>
                  </a:cubicBezTo>
                  <a:cubicBezTo>
                    <a:pt x="2593" y="5561"/>
                    <a:pt x="2438" y="4419"/>
                    <a:pt x="2315" y="3586"/>
                  </a:cubicBezTo>
                  <a:cubicBezTo>
                    <a:pt x="2284" y="3401"/>
                    <a:pt x="2284" y="3184"/>
                    <a:pt x="2253" y="2968"/>
                  </a:cubicBezTo>
                  <a:cubicBezTo>
                    <a:pt x="2253" y="2413"/>
                    <a:pt x="2438" y="1857"/>
                    <a:pt x="2809" y="1395"/>
                  </a:cubicBezTo>
                  <a:cubicBezTo>
                    <a:pt x="2921" y="1237"/>
                    <a:pt x="2788" y="1064"/>
                    <a:pt x="2637" y="1064"/>
                  </a:cubicBezTo>
                  <a:cubicBezTo>
                    <a:pt x="2580" y="1064"/>
                    <a:pt x="2520" y="1089"/>
                    <a:pt x="2469" y="1148"/>
                  </a:cubicBezTo>
                  <a:cubicBezTo>
                    <a:pt x="2068" y="1672"/>
                    <a:pt x="1852" y="2320"/>
                    <a:pt x="1852" y="2968"/>
                  </a:cubicBezTo>
                  <a:cubicBezTo>
                    <a:pt x="1852" y="3184"/>
                    <a:pt x="1852" y="3431"/>
                    <a:pt x="1914" y="3647"/>
                  </a:cubicBezTo>
                  <a:cubicBezTo>
                    <a:pt x="2006" y="4481"/>
                    <a:pt x="2130" y="5345"/>
                    <a:pt x="1173" y="5839"/>
                  </a:cubicBezTo>
                  <a:cubicBezTo>
                    <a:pt x="340" y="6240"/>
                    <a:pt x="0" y="7197"/>
                    <a:pt x="309" y="8030"/>
                  </a:cubicBezTo>
                  <a:cubicBezTo>
                    <a:pt x="494" y="8616"/>
                    <a:pt x="1019" y="9048"/>
                    <a:pt x="1636" y="9079"/>
                  </a:cubicBezTo>
                  <a:lnTo>
                    <a:pt x="7963" y="9079"/>
                  </a:lnTo>
                  <a:cubicBezTo>
                    <a:pt x="8611" y="9079"/>
                    <a:pt x="9197" y="8678"/>
                    <a:pt x="9413" y="8030"/>
                  </a:cubicBezTo>
                  <a:cubicBezTo>
                    <a:pt x="9413" y="7999"/>
                    <a:pt x="9444" y="7968"/>
                    <a:pt x="9444" y="7906"/>
                  </a:cubicBezTo>
                  <a:cubicBezTo>
                    <a:pt x="9722" y="7104"/>
                    <a:pt x="9320" y="6240"/>
                    <a:pt x="8580" y="5839"/>
                  </a:cubicBezTo>
                  <a:cubicBezTo>
                    <a:pt x="7623" y="5345"/>
                    <a:pt x="7716" y="4481"/>
                    <a:pt x="7839" y="3647"/>
                  </a:cubicBezTo>
                  <a:cubicBezTo>
                    <a:pt x="7870" y="3431"/>
                    <a:pt x="7870" y="3184"/>
                    <a:pt x="7901" y="2968"/>
                  </a:cubicBezTo>
                  <a:cubicBezTo>
                    <a:pt x="7870" y="1321"/>
                    <a:pt x="6573" y="5"/>
                    <a:pt x="4933" y="5"/>
                  </a:cubicBezTo>
                  <a:cubicBezTo>
                    <a:pt x="4914" y="5"/>
                    <a:pt x="4895" y="5"/>
                    <a:pt x="4876" y="6"/>
                  </a:cubicBezTo>
                  <a:cubicBezTo>
                    <a:pt x="4829" y="3"/>
                    <a:pt x="4781" y="1"/>
                    <a:pt x="473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5" name="Google Shape;12435;p23"/>
            <p:cNvSpPr/>
            <p:nvPr/>
          </p:nvSpPr>
          <p:spPr>
            <a:xfrm>
              <a:off x="5544875" y="3839250"/>
              <a:ext cx="49400" cy="46725"/>
            </a:xfrm>
            <a:custGeom>
              <a:avLst/>
              <a:gdLst/>
              <a:ahLst/>
              <a:cxnLst/>
              <a:rect l="l" t="t" r="r" b="b"/>
              <a:pathLst>
                <a:path w="1976" h="1869" extrusionOk="0">
                  <a:moveTo>
                    <a:pt x="201" y="1"/>
                  </a:moveTo>
                  <a:cubicBezTo>
                    <a:pt x="101" y="1"/>
                    <a:pt x="1" y="78"/>
                    <a:pt x="1" y="232"/>
                  </a:cubicBezTo>
                  <a:lnTo>
                    <a:pt x="1" y="1004"/>
                  </a:lnTo>
                  <a:cubicBezTo>
                    <a:pt x="1" y="1467"/>
                    <a:pt x="371" y="1868"/>
                    <a:pt x="865" y="1868"/>
                  </a:cubicBezTo>
                  <a:lnTo>
                    <a:pt x="1667" y="1868"/>
                  </a:lnTo>
                  <a:cubicBezTo>
                    <a:pt x="1976" y="1868"/>
                    <a:pt x="1976" y="1436"/>
                    <a:pt x="1667" y="1436"/>
                  </a:cubicBezTo>
                  <a:lnTo>
                    <a:pt x="865" y="1436"/>
                  </a:lnTo>
                  <a:cubicBezTo>
                    <a:pt x="618" y="1436"/>
                    <a:pt x="402" y="1251"/>
                    <a:pt x="402" y="1004"/>
                  </a:cubicBezTo>
                  <a:lnTo>
                    <a:pt x="402" y="232"/>
                  </a:lnTo>
                  <a:cubicBezTo>
                    <a:pt x="402" y="78"/>
                    <a:pt x="302"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6" name="Google Shape;12436;p23"/>
            <p:cNvSpPr/>
            <p:nvPr/>
          </p:nvSpPr>
          <p:spPr>
            <a:xfrm>
              <a:off x="5780200" y="3838500"/>
              <a:ext cx="47875" cy="47475"/>
            </a:xfrm>
            <a:custGeom>
              <a:avLst/>
              <a:gdLst/>
              <a:ahLst/>
              <a:cxnLst/>
              <a:rect l="l" t="t" r="r" b="b"/>
              <a:pathLst>
                <a:path w="1915" h="1899" extrusionOk="0">
                  <a:moveTo>
                    <a:pt x="1713" y="0"/>
                  </a:moveTo>
                  <a:cubicBezTo>
                    <a:pt x="1613" y="0"/>
                    <a:pt x="1513" y="77"/>
                    <a:pt x="1513" y="232"/>
                  </a:cubicBezTo>
                  <a:lnTo>
                    <a:pt x="1513" y="1034"/>
                  </a:lnTo>
                  <a:cubicBezTo>
                    <a:pt x="1513" y="1281"/>
                    <a:pt x="1297" y="1466"/>
                    <a:pt x="1050" y="1466"/>
                  </a:cubicBezTo>
                  <a:lnTo>
                    <a:pt x="278" y="1466"/>
                  </a:lnTo>
                  <a:cubicBezTo>
                    <a:pt x="1" y="1466"/>
                    <a:pt x="1" y="1898"/>
                    <a:pt x="278" y="1898"/>
                  </a:cubicBezTo>
                  <a:lnTo>
                    <a:pt x="1050" y="1898"/>
                  </a:lnTo>
                  <a:cubicBezTo>
                    <a:pt x="1544" y="1898"/>
                    <a:pt x="1914" y="1497"/>
                    <a:pt x="1914" y="1034"/>
                  </a:cubicBezTo>
                  <a:lnTo>
                    <a:pt x="1914" y="232"/>
                  </a:lnTo>
                  <a:cubicBezTo>
                    <a:pt x="1914" y="77"/>
                    <a:pt x="1814" y="0"/>
                    <a:pt x="171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7" name="Google Shape;12437;p23"/>
            <p:cNvSpPr/>
            <p:nvPr/>
          </p:nvSpPr>
          <p:spPr>
            <a:xfrm>
              <a:off x="5781750" y="3602000"/>
              <a:ext cx="47075" cy="46725"/>
            </a:xfrm>
            <a:custGeom>
              <a:avLst/>
              <a:gdLst/>
              <a:ahLst/>
              <a:cxnLst/>
              <a:rect l="l" t="t" r="r" b="b"/>
              <a:pathLst>
                <a:path w="1883" h="1869" extrusionOk="0">
                  <a:moveTo>
                    <a:pt x="309" y="1"/>
                  </a:moveTo>
                  <a:cubicBezTo>
                    <a:pt x="0" y="1"/>
                    <a:pt x="0" y="433"/>
                    <a:pt x="309" y="433"/>
                  </a:cubicBezTo>
                  <a:lnTo>
                    <a:pt x="988" y="433"/>
                  </a:lnTo>
                  <a:cubicBezTo>
                    <a:pt x="1235" y="433"/>
                    <a:pt x="1451" y="618"/>
                    <a:pt x="1451" y="865"/>
                  </a:cubicBezTo>
                  <a:lnTo>
                    <a:pt x="1451" y="1637"/>
                  </a:lnTo>
                  <a:cubicBezTo>
                    <a:pt x="1451" y="1791"/>
                    <a:pt x="1559" y="1868"/>
                    <a:pt x="1667" y="1868"/>
                  </a:cubicBezTo>
                  <a:cubicBezTo>
                    <a:pt x="1775" y="1868"/>
                    <a:pt x="1883" y="1791"/>
                    <a:pt x="1883" y="1637"/>
                  </a:cubicBezTo>
                  <a:lnTo>
                    <a:pt x="1883" y="865"/>
                  </a:lnTo>
                  <a:cubicBezTo>
                    <a:pt x="1883" y="402"/>
                    <a:pt x="1482" y="1"/>
                    <a:pt x="98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8" name="Google Shape;12438;p23"/>
            <p:cNvSpPr/>
            <p:nvPr/>
          </p:nvSpPr>
          <p:spPr>
            <a:xfrm>
              <a:off x="5544875" y="3602775"/>
              <a:ext cx="46325" cy="45175"/>
            </a:xfrm>
            <a:custGeom>
              <a:avLst/>
              <a:gdLst/>
              <a:ahLst/>
              <a:cxnLst/>
              <a:rect l="l" t="t" r="r" b="b"/>
              <a:pathLst>
                <a:path w="1853" h="1807" extrusionOk="0">
                  <a:moveTo>
                    <a:pt x="865" y="1"/>
                  </a:moveTo>
                  <a:cubicBezTo>
                    <a:pt x="371" y="1"/>
                    <a:pt x="1" y="371"/>
                    <a:pt x="1" y="865"/>
                  </a:cubicBezTo>
                  <a:lnTo>
                    <a:pt x="1" y="1575"/>
                  </a:lnTo>
                  <a:cubicBezTo>
                    <a:pt x="1" y="1729"/>
                    <a:pt x="101" y="1806"/>
                    <a:pt x="201" y="1806"/>
                  </a:cubicBezTo>
                  <a:cubicBezTo>
                    <a:pt x="302" y="1806"/>
                    <a:pt x="402" y="1729"/>
                    <a:pt x="402" y="1575"/>
                  </a:cubicBezTo>
                  <a:lnTo>
                    <a:pt x="402" y="865"/>
                  </a:lnTo>
                  <a:cubicBezTo>
                    <a:pt x="402" y="618"/>
                    <a:pt x="618" y="402"/>
                    <a:pt x="865" y="402"/>
                  </a:cubicBezTo>
                  <a:lnTo>
                    <a:pt x="1575" y="402"/>
                  </a:lnTo>
                  <a:cubicBezTo>
                    <a:pt x="1853" y="402"/>
                    <a:pt x="1853" y="1"/>
                    <a:pt x="157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39" name="Google Shape;12439;p23"/>
            <p:cNvSpPr/>
            <p:nvPr/>
          </p:nvSpPr>
          <p:spPr>
            <a:xfrm>
              <a:off x="5504000" y="3563425"/>
              <a:ext cx="365725" cy="361900"/>
            </a:xfrm>
            <a:custGeom>
              <a:avLst/>
              <a:gdLst/>
              <a:ahLst/>
              <a:cxnLst/>
              <a:rect l="l" t="t" r="r" b="b"/>
              <a:pathLst>
                <a:path w="14629" h="14476" extrusionOk="0">
                  <a:moveTo>
                    <a:pt x="7314" y="1"/>
                  </a:moveTo>
                  <a:cubicBezTo>
                    <a:pt x="7191" y="1"/>
                    <a:pt x="7098" y="93"/>
                    <a:pt x="7098" y="217"/>
                  </a:cubicBezTo>
                  <a:lnTo>
                    <a:pt x="7098" y="711"/>
                  </a:lnTo>
                  <a:lnTo>
                    <a:pt x="2407" y="711"/>
                  </a:lnTo>
                  <a:cubicBezTo>
                    <a:pt x="1512" y="711"/>
                    <a:pt x="772" y="1451"/>
                    <a:pt x="772" y="2346"/>
                  </a:cubicBezTo>
                  <a:lnTo>
                    <a:pt x="772" y="7037"/>
                  </a:lnTo>
                  <a:lnTo>
                    <a:pt x="278" y="7037"/>
                  </a:lnTo>
                  <a:cubicBezTo>
                    <a:pt x="0" y="7037"/>
                    <a:pt x="0" y="7439"/>
                    <a:pt x="278" y="7439"/>
                  </a:cubicBezTo>
                  <a:lnTo>
                    <a:pt x="772" y="7439"/>
                  </a:lnTo>
                  <a:lnTo>
                    <a:pt x="772" y="12130"/>
                  </a:lnTo>
                  <a:cubicBezTo>
                    <a:pt x="772" y="13025"/>
                    <a:pt x="1512" y="13765"/>
                    <a:pt x="2407" y="13765"/>
                  </a:cubicBezTo>
                  <a:lnTo>
                    <a:pt x="7098" y="13765"/>
                  </a:lnTo>
                  <a:lnTo>
                    <a:pt x="7098" y="14290"/>
                  </a:lnTo>
                  <a:cubicBezTo>
                    <a:pt x="7098" y="14382"/>
                    <a:pt x="7191" y="14475"/>
                    <a:pt x="7314" y="14475"/>
                  </a:cubicBezTo>
                  <a:cubicBezTo>
                    <a:pt x="7407" y="14475"/>
                    <a:pt x="7530" y="14382"/>
                    <a:pt x="7530" y="14290"/>
                  </a:cubicBezTo>
                  <a:lnTo>
                    <a:pt x="7530" y="13765"/>
                  </a:lnTo>
                  <a:lnTo>
                    <a:pt x="9999" y="13765"/>
                  </a:lnTo>
                  <a:cubicBezTo>
                    <a:pt x="10277" y="13765"/>
                    <a:pt x="10277" y="13364"/>
                    <a:pt x="9999" y="13364"/>
                  </a:cubicBezTo>
                  <a:lnTo>
                    <a:pt x="7530" y="13364"/>
                  </a:lnTo>
                  <a:lnTo>
                    <a:pt x="7530" y="12901"/>
                  </a:lnTo>
                  <a:cubicBezTo>
                    <a:pt x="7530" y="12778"/>
                    <a:pt x="7407" y="12685"/>
                    <a:pt x="7314" y="12685"/>
                  </a:cubicBezTo>
                  <a:cubicBezTo>
                    <a:pt x="7191" y="12685"/>
                    <a:pt x="7098" y="12778"/>
                    <a:pt x="7098" y="12901"/>
                  </a:cubicBezTo>
                  <a:lnTo>
                    <a:pt x="7098" y="13333"/>
                  </a:lnTo>
                  <a:lnTo>
                    <a:pt x="2407" y="13333"/>
                  </a:lnTo>
                  <a:cubicBezTo>
                    <a:pt x="1728" y="13333"/>
                    <a:pt x="1204" y="12809"/>
                    <a:pt x="1204" y="12130"/>
                  </a:cubicBezTo>
                  <a:lnTo>
                    <a:pt x="1204" y="7439"/>
                  </a:lnTo>
                  <a:lnTo>
                    <a:pt x="1636" y="7439"/>
                  </a:lnTo>
                  <a:cubicBezTo>
                    <a:pt x="1914" y="7439"/>
                    <a:pt x="1914" y="7037"/>
                    <a:pt x="1636" y="7037"/>
                  </a:cubicBezTo>
                  <a:lnTo>
                    <a:pt x="1204" y="7037"/>
                  </a:lnTo>
                  <a:lnTo>
                    <a:pt x="1204" y="2316"/>
                  </a:lnTo>
                  <a:cubicBezTo>
                    <a:pt x="1204" y="1667"/>
                    <a:pt x="1728" y="1112"/>
                    <a:pt x="2407" y="1112"/>
                  </a:cubicBezTo>
                  <a:lnTo>
                    <a:pt x="7098" y="1112"/>
                  </a:lnTo>
                  <a:lnTo>
                    <a:pt x="7098" y="1575"/>
                  </a:lnTo>
                  <a:cubicBezTo>
                    <a:pt x="7098" y="1698"/>
                    <a:pt x="7191" y="1791"/>
                    <a:pt x="7314" y="1791"/>
                  </a:cubicBezTo>
                  <a:cubicBezTo>
                    <a:pt x="7407" y="1791"/>
                    <a:pt x="7530" y="1698"/>
                    <a:pt x="7530" y="1575"/>
                  </a:cubicBezTo>
                  <a:lnTo>
                    <a:pt x="7530" y="1174"/>
                  </a:lnTo>
                  <a:lnTo>
                    <a:pt x="12221" y="1174"/>
                  </a:lnTo>
                  <a:cubicBezTo>
                    <a:pt x="12870" y="1174"/>
                    <a:pt x="13394" y="1698"/>
                    <a:pt x="13394" y="2346"/>
                  </a:cubicBezTo>
                  <a:lnTo>
                    <a:pt x="13394" y="7037"/>
                  </a:lnTo>
                  <a:lnTo>
                    <a:pt x="12962" y="7037"/>
                  </a:lnTo>
                  <a:cubicBezTo>
                    <a:pt x="12684" y="7037"/>
                    <a:pt x="12684" y="7439"/>
                    <a:pt x="12962" y="7439"/>
                  </a:cubicBezTo>
                  <a:lnTo>
                    <a:pt x="13394" y="7439"/>
                  </a:lnTo>
                  <a:lnTo>
                    <a:pt x="13394" y="12130"/>
                  </a:lnTo>
                  <a:cubicBezTo>
                    <a:pt x="13394" y="12809"/>
                    <a:pt x="12870" y="13333"/>
                    <a:pt x="12221" y="13333"/>
                  </a:cubicBezTo>
                  <a:lnTo>
                    <a:pt x="11326" y="13333"/>
                  </a:lnTo>
                  <a:cubicBezTo>
                    <a:pt x="11049" y="13333"/>
                    <a:pt x="11049" y="13765"/>
                    <a:pt x="11326" y="13765"/>
                  </a:cubicBezTo>
                  <a:lnTo>
                    <a:pt x="12221" y="13765"/>
                  </a:lnTo>
                  <a:cubicBezTo>
                    <a:pt x="13116" y="13765"/>
                    <a:pt x="13826" y="13025"/>
                    <a:pt x="13826" y="12130"/>
                  </a:cubicBezTo>
                  <a:lnTo>
                    <a:pt x="13826" y="7439"/>
                  </a:lnTo>
                  <a:lnTo>
                    <a:pt x="14320" y="7439"/>
                  </a:lnTo>
                  <a:cubicBezTo>
                    <a:pt x="14629" y="7439"/>
                    <a:pt x="14629" y="7037"/>
                    <a:pt x="14320" y="7037"/>
                  </a:cubicBezTo>
                  <a:lnTo>
                    <a:pt x="13826" y="7037"/>
                  </a:lnTo>
                  <a:lnTo>
                    <a:pt x="13826" y="2316"/>
                  </a:lnTo>
                  <a:cubicBezTo>
                    <a:pt x="13826" y="1421"/>
                    <a:pt x="13116" y="711"/>
                    <a:pt x="12221" y="711"/>
                  </a:cubicBezTo>
                  <a:lnTo>
                    <a:pt x="7530" y="711"/>
                  </a:lnTo>
                  <a:lnTo>
                    <a:pt x="7530" y="186"/>
                  </a:lnTo>
                  <a:cubicBezTo>
                    <a:pt x="7500" y="93"/>
                    <a:pt x="7407" y="1"/>
                    <a:pt x="731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40" name="Google Shape;12440;p23"/>
          <p:cNvGrpSpPr/>
          <p:nvPr/>
        </p:nvGrpSpPr>
        <p:grpSpPr>
          <a:xfrm>
            <a:off x="9333501" y="2354108"/>
            <a:ext cx="482500" cy="483067"/>
            <a:chOff x="4755600" y="3563025"/>
            <a:chExt cx="361875" cy="362300"/>
          </a:xfrm>
        </p:grpSpPr>
        <p:sp>
          <p:nvSpPr>
            <p:cNvPr id="12441" name="Google Shape;12441;p23"/>
            <p:cNvSpPr/>
            <p:nvPr/>
          </p:nvSpPr>
          <p:spPr>
            <a:xfrm>
              <a:off x="4755600" y="3700000"/>
              <a:ext cx="74075" cy="225325"/>
            </a:xfrm>
            <a:custGeom>
              <a:avLst/>
              <a:gdLst/>
              <a:ahLst/>
              <a:cxnLst/>
              <a:rect l="l" t="t" r="r" b="b"/>
              <a:pathLst>
                <a:path w="2963" h="9013" extrusionOk="0">
                  <a:moveTo>
                    <a:pt x="926" y="0"/>
                  </a:moveTo>
                  <a:cubicBezTo>
                    <a:pt x="401" y="0"/>
                    <a:pt x="0" y="402"/>
                    <a:pt x="0" y="926"/>
                  </a:cubicBezTo>
                  <a:lnTo>
                    <a:pt x="0" y="5988"/>
                  </a:lnTo>
                  <a:cubicBezTo>
                    <a:pt x="16" y="6111"/>
                    <a:pt x="116" y="6173"/>
                    <a:pt x="216" y="6173"/>
                  </a:cubicBezTo>
                  <a:cubicBezTo>
                    <a:pt x="316" y="6173"/>
                    <a:pt x="417" y="6111"/>
                    <a:pt x="432" y="5988"/>
                  </a:cubicBezTo>
                  <a:lnTo>
                    <a:pt x="432" y="926"/>
                  </a:lnTo>
                  <a:cubicBezTo>
                    <a:pt x="432" y="649"/>
                    <a:pt x="648" y="432"/>
                    <a:pt x="895" y="432"/>
                  </a:cubicBezTo>
                  <a:lnTo>
                    <a:pt x="2037" y="432"/>
                  </a:lnTo>
                  <a:cubicBezTo>
                    <a:pt x="2315" y="432"/>
                    <a:pt x="2531" y="649"/>
                    <a:pt x="2531" y="926"/>
                  </a:cubicBezTo>
                  <a:lnTo>
                    <a:pt x="2531" y="8117"/>
                  </a:lnTo>
                  <a:cubicBezTo>
                    <a:pt x="2531" y="8364"/>
                    <a:pt x="2315" y="8580"/>
                    <a:pt x="2037" y="8580"/>
                  </a:cubicBezTo>
                  <a:lnTo>
                    <a:pt x="926" y="8580"/>
                  </a:lnTo>
                  <a:cubicBezTo>
                    <a:pt x="648" y="8580"/>
                    <a:pt x="432" y="8364"/>
                    <a:pt x="432" y="8117"/>
                  </a:cubicBezTo>
                  <a:lnTo>
                    <a:pt x="432" y="7222"/>
                  </a:lnTo>
                  <a:cubicBezTo>
                    <a:pt x="417" y="7099"/>
                    <a:pt x="316" y="7037"/>
                    <a:pt x="216" y="7037"/>
                  </a:cubicBezTo>
                  <a:cubicBezTo>
                    <a:pt x="116" y="7037"/>
                    <a:pt x="16" y="7099"/>
                    <a:pt x="0" y="7222"/>
                  </a:cubicBezTo>
                  <a:lnTo>
                    <a:pt x="0" y="8117"/>
                  </a:lnTo>
                  <a:cubicBezTo>
                    <a:pt x="0" y="8611"/>
                    <a:pt x="401" y="9012"/>
                    <a:pt x="926" y="9012"/>
                  </a:cubicBezTo>
                  <a:lnTo>
                    <a:pt x="2037" y="9012"/>
                  </a:lnTo>
                  <a:cubicBezTo>
                    <a:pt x="2531" y="9012"/>
                    <a:pt x="2963" y="8611"/>
                    <a:pt x="2963" y="8117"/>
                  </a:cubicBezTo>
                  <a:lnTo>
                    <a:pt x="2963" y="926"/>
                  </a:lnTo>
                  <a:cubicBezTo>
                    <a:pt x="2963" y="402"/>
                    <a:pt x="2531" y="0"/>
                    <a:pt x="203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42" name="Google Shape;12442;p23"/>
            <p:cNvSpPr/>
            <p:nvPr/>
          </p:nvSpPr>
          <p:spPr>
            <a:xfrm>
              <a:off x="4852025" y="3783325"/>
              <a:ext cx="73325" cy="142000"/>
            </a:xfrm>
            <a:custGeom>
              <a:avLst/>
              <a:gdLst/>
              <a:ahLst/>
              <a:cxnLst/>
              <a:rect l="l" t="t" r="r" b="b"/>
              <a:pathLst>
                <a:path w="2933" h="5680" extrusionOk="0">
                  <a:moveTo>
                    <a:pt x="2038" y="433"/>
                  </a:moveTo>
                  <a:cubicBezTo>
                    <a:pt x="2315" y="433"/>
                    <a:pt x="2532" y="649"/>
                    <a:pt x="2532" y="926"/>
                  </a:cubicBezTo>
                  <a:lnTo>
                    <a:pt x="2532" y="4784"/>
                  </a:lnTo>
                  <a:cubicBezTo>
                    <a:pt x="2532" y="5031"/>
                    <a:pt x="2315" y="5247"/>
                    <a:pt x="2038" y="5247"/>
                  </a:cubicBezTo>
                  <a:lnTo>
                    <a:pt x="927" y="5247"/>
                  </a:lnTo>
                  <a:cubicBezTo>
                    <a:pt x="649" y="5247"/>
                    <a:pt x="433" y="5031"/>
                    <a:pt x="433" y="4784"/>
                  </a:cubicBezTo>
                  <a:lnTo>
                    <a:pt x="433" y="926"/>
                  </a:lnTo>
                  <a:cubicBezTo>
                    <a:pt x="433" y="649"/>
                    <a:pt x="649" y="433"/>
                    <a:pt x="927" y="433"/>
                  </a:cubicBezTo>
                  <a:close/>
                  <a:moveTo>
                    <a:pt x="896" y="1"/>
                  </a:moveTo>
                  <a:cubicBezTo>
                    <a:pt x="402" y="1"/>
                    <a:pt x="1" y="402"/>
                    <a:pt x="1" y="926"/>
                  </a:cubicBezTo>
                  <a:lnTo>
                    <a:pt x="1" y="4784"/>
                  </a:lnTo>
                  <a:cubicBezTo>
                    <a:pt x="1" y="5278"/>
                    <a:pt x="402" y="5679"/>
                    <a:pt x="896" y="5679"/>
                  </a:cubicBezTo>
                  <a:lnTo>
                    <a:pt x="2038" y="5679"/>
                  </a:lnTo>
                  <a:cubicBezTo>
                    <a:pt x="2532" y="5679"/>
                    <a:pt x="2933" y="5278"/>
                    <a:pt x="2933" y="4784"/>
                  </a:cubicBezTo>
                  <a:lnTo>
                    <a:pt x="2933" y="926"/>
                  </a:lnTo>
                  <a:cubicBezTo>
                    <a:pt x="2933" y="402"/>
                    <a:pt x="2532" y="1"/>
                    <a:pt x="203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43" name="Google Shape;12443;p23"/>
            <p:cNvSpPr/>
            <p:nvPr/>
          </p:nvSpPr>
          <p:spPr>
            <a:xfrm>
              <a:off x="4947700" y="3720825"/>
              <a:ext cx="74100" cy="204500"/>
            </a:xfrm>
            <a:custGeom>
              <a:avLst/>
              <a:gdLst/>
              <a:ahLst/>
              <a:cxnLst/>
              <a:rect l="l" t="t" r="r" b="b"/>
              <a:pathLst>
                <a:path w="2964" h="8180" extrusionOk="0">
                  <a:moveTo>
                    <a:pt x="927" y="1"/>
                  </a:moveTo>
                  <a:cubicBezTo>
                    <a:pt x="402" y="1"/>
                    <a:pt x="1" y="402"/>
                    <a:pt x="1" y="896"/>
                  </a:cubicBezTo>
                  <a:lnTo>
                    <a:pt x="1" y="7284"/>
                  </a:lnTo>
                  <a:cubicBezTo>
                    <a:pt x="1" y="7778"/>
                    <a:pt x="402" y="8179"/>
                    <a:pt x="927" y="8179"/>
                  </a:cubicBezTo>
                  <a:lnTo>
                    <a:pt x="2038" y="8179"/>
                  </a:lnTo>
                  <a:cubicBezTo>
                    <a:pt x="2531" y="8179"/>
                    <a:pt x="2963" y="7778"/>
                    <a:pt x="2963" y="7284"/>
                  </a:cubicBezTo>
                  <a:lnTo>
                    <a:pt x="2963" y="2655"/>
                  </a:lnTo>
                  <a:cubicBezTo>
                    <a:pt x="2963" y="2516"/>
                    <a:pt x="2855" y="2446"/>
                    <a:pt x="2747" y="2446"/>
                  </a:cubicBezTo>
                  <a:cubicBezTo>
                    <a:pt x="2639" y="2446"/>
                    <a:pt x="2531" y="2516"/>
                    <a:pt x="2531" y="2655"/>
                  </a:cubicBezTo>
                  <a:lnTo>
                    <a:pt x="2531" y="7284"/>
                  </a:lnTo>
                  <a:cubicBezTo>
                    <a:pt x="2531" y="7531"/>
                    <a:pt x="2315" y="7747"/>
                    <a:pt x="2038" y="7747"/>
                  </a:cubicBezTo>
                  <a:lnTo>
                    <a:pt x="927" y="7747"/>
                  </a:lnTo>
                  <a:cubicBezTo>
                    <a:pt x="649" y="7747"/>
                    <a:pt x="433" y="7531"/>
                    <a:pt x="433" y="7284"/>
                  </a:cubicBezTo>
                  <a:lnTo>
                    <a:pt x="433" y="896"/>
                  </a:lnTo>
                  <a:cubicBezTo>
                    <a:pt x="433" y="649"/>
                    <a:pt x="649" y="433"/>
                    <a:pt x="927" y="433"/>
                  </a:cubicBezTo>
                  <a:lnTo>
                    <a:pt x="2038" y="433"/>
                  </a:lnTo>
                  <a:cubicBezTo>
                    <a:pt x="2315" y="433"/>
                    <a:pt x="2531" y="649"/>
                    <a:pt x="2531" y="896"/>
                  </a:cubicBezTo>
                  <a:lnTo>
                    <a:pt x="2531" y="1389"/>
                  </a:lnTo>
                  <a:cubicBezTo>
                    <a:pt x="2531" y="1528"/>
                    <a:pt x="2639" y="1598"/>
                    <a:pt x="2747" y="1598"/>
                  </a:cubicBezTo>
                  <a:cubicBezTo>
                    <a:pt x="2855" y="1598"/>
                    <a:pt x="2963" y="1528"/>
                    <a:pt x="2963" y="1389"/>
                  </a:cubicBezTo>
                  <a:lnTo>
                    <a:pt x="2963" y="896"/>
                  </a:lnTo>
                  <a:cubicBezTo>
                    <a:pt x="2963" y="402"/>
                    <a:pt x="2562" y="1"/>
                    <a:pt x="203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44" name="Google Shape;12444;p23"/>
            <p:cNvSpPr/>
            <p:nvPr/>
          </p:nvSpPr>
          <p:spPr>
            <a:xfrm>
              <a:off x="5044150" y="3652150"/>
              <a:ext cx="73325" cy="273175"/>
            </a:xfrm>
            <a:custGeom>
              <a:avLst/>
              <a:gdLst/>
              <a:ahLst/>
              <a:cxnLst/>
              <a:rect l="l" t="t" r="r" b="b"/>
              <a:pathLst>
                <a:path w="2933" h="10927" extrusionOk="0">
                  <a:moveTo>
                    <a:pt x="2037" y="402"/>
                  </a:moveTo>
                  <a:cubicBezTo>
                    <a:pt x="2315" y="402"/>
                    <a:pt x="2531" y="618"/>
                    <a:pt x="2531" y="896"/>
                  </a:cubicBezTo>
                  <a:lnTo>
                    <a:pt x="2531" y="10031"/>
                  </a:lnTo>
                  <a:cubicBezTo>
                    <a:pt x="2531" y="10278"/>
                    <a:pt x="2315" y="10494"/>
                    <a:pt x="2037" y="10494"/>
                  </a:cubicBezTo>
                  <a:lnTo>
                    <a:pt x="895" y="10494"/>
                  </a:lnTo>
                  <a:cubicBezTo>
                    <a:pt x="618" y="10494"/>
                    <a:pt x="433" y="10278"/>
                    <a:pt x="433" y="10031"/>
                  </a:cubicBezTo>
                  <a:lnTo>
                    <a:pt x="433" y="896"/>
                  </a:lnTo>
                  <a:cubicBezTo>
                    <a:pt x="402" y="618"/>
                    <a:pt x="618" y="402"/>
                    <a:pt x="895" y="402"/>
                  </a:cubicBezTo>
                  <a:close/>
                  <a:moveTo>
                    <a:pt x="895" y="1"/>
                  </a:moveTo>
                  <a:cubicBezTo>
                    <a:pt x="402" y="1"/>
                    <a:pt x="0" y="402"/>
                    <a:pt x="0" y="896"/>
                  </a:cubicBezTo>
                  <a:lnTo>
                    <a:pt x="0" y="10031"/>
                  </a:lnTo>
                  <a:cubicBezTo>
                    <a:pt x="0" y="10525"/>
                    <a:pt x="402" y="10926"/>
                    <a:pt x="895" y="10926"/>
                  </a:cubicBezTo>
                  <a:lnTo>
                    <a:pt x="2037" y="10926"/>
                  </a:lnTo>
                  <a:cubicBezTo>
                    <a:pt x="2531" y="10926"/>
                    <a:pt x="2932" y="10525"/>
                    <a:pt x="2932" y="10031"/>
                  </a:cubicBezTo>
                  <a:lnTo>
                    <a:pt x="2932" y="896"/>
                  </a:lnTo>
                  <a:cubicBezTo>
                    <a:pt x="2932" y="402"/>
                    <a:pt x="2531" y="1"/>
                    <a:pt x="203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45" name="Google Shape;12445;p23"/>
            <p:cNvSpPr/>
            <p:nvPr/>
          </p:nvSpPr>
          <p:spPr>
            <a:xfrm>
              <a:off x="4763300" y="3563025"/>
              <a:ext cx="347750" cy="197750"/>
            </a:xfrm>
            <a:custGeom>
              <a:avLst/>
              <a:gdLst/>
              <a:ahLst/>
              <a:cxnLst/>
              <a:rect l="l" t="t" r="r" b="b"/>
              <a:pathLst>
                <a:path w="13910" h="7910" extrusionOk="0">
                  <a:moveTo>
                    <a:pt x="12770" y="446"/>
                  </a:moveTo>
                  <a:cubicBezTo>
                    <a:pt x="13315" y="446"/>
                    <a:pt x="13315" y="1316"/>
                    <a:pt x="12770" y="1316"/>
                  </a:cubicBezTo>
                  <a:cubicBezTo>
                    <a:pt x="12753" y="1316"/>
                    <a:pt x="12735" y="1315"/>
                    <a:pt x="12716" y="1313"/>
                  </a:cubicBezTo>
                  <a:cubicBezTo>
                    <a:pt x="12469" y="1313"/>
                    <a:pt x="12253" y="1128"/>
                    <a:pt x="12253" y="881"/>
                  </a:cubicBezTo>
                  <a:cubicBezTo>
                    <a:pt x="12253" y="634"/>
                    <a:pt x="12469" y="449"/>
                    <a:pt x="12716" y="449"/>
                  </a:cubicBezTo>
                  <a:cubicBezTo>
                    <a:pt x="12735" y="447"/>
                    <a:pt x="12753" y="446"/>
                    <a:pt x="12770" y="446"/>
                  </a:cubicBezTo>
                  <a:close/>
                  <a:moveTo>
                    <a:pt x="1173" y="2640"/>
                  </a:moveTo>
                  <a:cubicBezTo>
                    <a:pt x="1575" y="2640"/>
                    <a:pt x="1760" y="3134"/>
                    <a:pt x="1482" y="3412"/>
                  </a:cubicBezTo>
                  <a:cubicBezTo>
                    <a:pt x="1396" y="3498"/>
                    <a:pt x="1291" y="3537"/>
                    <a:pt x="1188" y="3537"/>
                  </a:cubicBezTo>
                  <a:cubicBezTo>
                    <a:pt x="961" y="3537"/>
                    <a:pt x="741" y="3348"/>
                    <a:pt x="741" y="3072"/>
                  </a:cubicBezTo>
                  <a:cubicBezTo>
                    <a:pt x="711" y="2856"/>
                    <a:pt x="927" y="2640"/>
                    <a:pt x="1173" y="2640"/>
                  </a:cubicBezTo>
                  <a:close/>
                  <a:moveTo>
                    <a:pt x="8858" y="3535"/>
                  </a:moveTo>
                  <a:cubicBezTo>
                    <a:pt x="9455" y="3565"/>
                    <a:pt x="9388" y="4402"/>
                    <a:pt x="8853" y="4402"/>
                  </a:cubicBezTo>
                  <a:cubicBezTo>
                    <a:pt x="8835" y="4402"/>
                    <a:pt x="8816" y="4401"/>
                    <a:pt x="8796" y="4399"/>
                  </a:cubicBezTo>
                  <a:cubicBezTo>
                    <a:pt x="8673" y="4368"/>
                    <a:pt x="8549" y="4307"/>
                    <a:pt x="8488" y="4214"/>
                  </a:cubicBezTo>
                  <a:cubicBezTo>
                    <a:pt x="8426" y="4122"/>
                    <a:pt x="8395" y="3998"/>
                    <a:pt x="8426" y="3875"/>
                  </a:cubicBezTo>
                  <a:lnTo>
                    <a:pt x="8426" y="3875"/>
                  </a:lnTo>
                  <a:lnTo>
                    <a:pt x="8426" y="3905"/>
                  </a:lnTo>
                  <a:cubicBezTo>
                    <a:pt x="8457" y="3689"/>
                    <a:pt x="8642" y="3535"/>
                    <a:pt x="8858" y="3535"/>
                  </a:cubicBezTo>
                  <a:close/>
                  <a:moveTo>
                    <a:pt x="5167" y="6689"/>
                  </a:moveTo>
                  <a:cubicBezTo>
                    <a:pt x="5239" y="6689"/>
                    <a:pt x="5310" y="6723"/>
                    <a:pt x="5371" y="6806"/>
                  </a:cubicBezTo>
                  <a:cubicBezTo>
                    <a:pt x="5432" y="6899"/>
                    <a:pt x="5463" y="7023"/>
                    <a:pt x="5463" y="7115"/>
                  </a:cubicBezTo>
                  <a:cubicBezTo>
                    <a:pt x="5407" y="7341"/>
                    <a:pt x="5221" y="7489"/>
                    <a:pt x="5001" y="7489"/>
                  </a:cubicBezTo>
                  <a:cubicBezTo>
                    <a:pt x="4980" y="7489"/>
                    <a:pt x="4960" y="7488"/>
                    <a:pt x="4939" y="7485"/>
                  </a:cubicBezTo>
                  <a:cubicBezTo>
                    <a:pt x="4483" y="7409"/>
                    <a:pt x="4837" y="6689"/>
                    <a:pt x="5167" y="6689"/>
                  </a:cubicBezTo>
                  <a:close/>
                  <a:moveTo>
                    <a:pt x="12721" y="1"/>
                  </a:moveTo>
                  <a:cubicBezTo>
                    <a:pt x="12148" y="1"/>
                    <a:pt x="11645" y="611"/>
                    <a:pt x="11913" y="1220"/>
                  </a:cubicBezTo>
                  <a:lnTo>
                    <a:pt x="9383" y="3257"/>
                  </a:lnTo>
                  <a:cubicBezTo>
                    <a:pt x="9290" y="3196"/>
                    <a:pt x="9167" y="3134"/>
                    <a:pt x="9012" y="3103"/>
                  </a:cubicBezTo>
                  <a:cubicBezTo>
                    <a:pt x="8973" y="3098"/>
                    <a:pt x="8933" y="3095"/>
                    <a:pt x="8894" y="3095"/>
                  </a:cubicBezTo>
                  <a:cubicBezTo>
                    <a:pt x="8473" y="3095"/>
                    <a:pt x="8081" y="3390"/>
                    <a:pt x="8025" y="3813"/>
                  </a:cubicBezTo>
                  <a:cubicBezTo>
                    <a:pt x="7994" y="3998"/>
                    <a:pt x="8025" y="4152"/>
                    <a:pt x="8087" y="4307"/>
                  </a:cubicBezTo>
                  <a:lnTo>
                    <a:pt x="5556" y="6344"/>
                  </a:lnTo>
                  <a:cubicBezTo>
                    <a:pt x="5432" y="6251"/>
                    <a:pt x="5309" y="6220"/>
                    <a:pt x="5155" y="6189"/>
                  </a:cubicBezTo>
                  <a:cubicBezTo>
                    <a:pt x="5108" y="6182"/>
                    <a:pt x="5060" y="6178"/>
                    <a:pt x="5011" y="6178"/>
                  </a:cubicBezTo>
                  <a:cubicBezTo>
                    <a:pt x="4863" y="6178"/>
                    <a:pt x="4707" y="6212"/>
                    <a:pt x="4568" y="6282"/>
                  </a:cubicBezTo>
                  <a:lnTo>
                    <a:pt x="1914" y="3535"/>
                  </a:lnTo>
                  <a:cubicBezTo>
                    <a:pt x="2007" y="3381"/>
                    <a:pt x="2038" y="3227"/>
                    <a:pt x="2038" y="3072"/>
                  </a:cubicBezTo>
                  <a:cubicBezTo>
                    <a:pt x="2038" y="2549"/>
                    <a:pt x="1612" y="2196"/>
                    <a:pt x="1165" y="2196"/>
                  </a:cubicBezTo>
                  <a:cubicBezTo>
                    <a:pt x="953" y="2196"/>
                    <a:pt x="735" y="2276"/>
                    <a:pt x="556" y="2455"/>
                  </a:cubicBezTo>
                  <a:cubicBezTo>
                    <a:pt x="1" y="3010"/>
                    <a:pt x="402" y="3936"/>
                    <a:pt x="1173" y="3936"/>
                  </a:cubicBezTo>
                  <a:lnTo>
                    <a:pt x="1173" y="3967"/>
                  </a:lnTo>
                  <a:cubicBezTo>
                    <a:pt x="1328" y="3936"/>
                    <a:pt x="1482" y="3905"/>
                    <a:pt x="1606" y="3844"/>
                  </a:cubicBezTo>
                  <a:lnTo>
                    <a:pt x="4291" y="6590"/>
                  </a:lnTo>
                  <a:cubicBezTo>
                    <a:pt x="4229" y="6683"/>
                    <a:pt x="4167" y="6806"/>
                    <a:pt x="4167" y="6899"/>
                  </a:cubicBezTo>
                  <a:cubicBezTo>
                    <a:pt x="4105" y="7115"/>
                    <a:pt x="4167" y="7362"/>
                    <a:pt x="4321" y="7547"/>
                  </a:cubicBezTo>
                  <a:cubicBezTo>
                    <a:pt x="4445" y="7732"/>
                    <a:pt x="4630" y="7856"/>
                    <a:pt x="4877" y="7887"/>
                  </a:cubicBezTo>
                  <a:cubicBezTo>
                    <a:pt x="4892" y="7902"/>
                    <a:pt x="4915" y="7910"/>
                    <a:pt x="4939" y="7910"/>
                  </a:cubicBezTo>
                  <a:cubicBezTo>
                    <a:pt x="4962" y="7910"/>
                    <a:pt x="4985" y="7902"/>
                    <a:pt x="5000" y="7887"/>
                  </a:cubicBezTo>
                  <a:cubicBezTo>
                    <a:pt x="5432" y="7887"/>
                    <a:pt x="5803" y="7609"/>
                    <a:pt x="5864" y="7177"/>
                  </a:cubicBezTo>
                  <a:cubicBezTo>
                    <a:pt x="5895" y="7023"/>
                    <a:pt x="5864" y="6837"/>
                    <a:pt x="5803" y="6683"/>
                  </a:cubicBezTo>
                  <a:lnTo>
                    <a:pt x="8333" y="4646"/>
                  </a:lnTo>
                  <a:cubicBezTo>
                    <a:pt x="8488" y="4770"/>
                    <a:pt x="8673" y="4831"/>
                    <a:pt x="8858" y="4831"/>
                  </a:cubicBezTo>
                  <a:cubicBezTo>
                    <a:pt x="9290" y="4831"/>
                    <a:pt x="9630" y="4523"/>
                    <a:pt x="9722" y="4122"/>
                  </a:cubicBezTo>
                  <a:cubicBezTo>
                    <a:pt x="9753" y="3936"/>
                    <a:pt x="9722" y="3751"/>
                    <a:pt x="9630" y="3597"/>
                  </a:cubicBezTo>
                  <a:lnTo>
                    <a:pt x="12191" y="1560"/>
                  </a:lnTo>
                  <a:cubicBezTo>
                    <a:pt x="12315" y="1653"/>
                    <a:pt x="12500" y="1714"/>
                    <a:pt x="12685" y="1714"/>
                  </a:cubicBezTo>
                  <a:cubicBezTo>
                    <a:pt x="12696" y="1715"/>
                    <a:pt x="12708" y="1715"/>
                    <a:pt x="12719" y="1715"/>
                  </a:cubicBezTo>
                  <a:cubicBezTo>
                    <a:pt x="13559" y="1715"/>
                    <a:pt x="13910" y="597"/>
                    <a:pt x="13179" y="140"/>
                  </a:cubicBezTo>
                  <a:cubicBezTo>
                    <a:pt x="13030" y="43"/>
                    <a:pt x="12873" y="1"/>
                    <a:pt x="1272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46" name="Google Shape;12446;p23"/>
          <p:cNvGrpSpPr/>
          <p:nvPr/>
        </p:nvGrpSpPr>
        <p:grpSpPr>
          <a:xfrm>
            <a:off x="10395010" y="2354391"/>
            <a:ext cx="282933" cy="482500"/>
            <a:chOff x="7060200" y="4141325"/>
            <a:chExt cx="212200" cy="361875"/>
          </a:xfrm>
        </p:grpSpPr>
        <p:sp>
          <p:nvSpPr>
            <p:cNvPr id="12447" name="Google Shape;12447;p23"/>
            <p:cNvSpPr/>
            <p:nvPr/>
          </p:nvSpPr>
          <p:spPr>
            <a:xfrm>
              <a:off x="7060200" y="4141325"/>
              <a:ext cx="212200" cy="361875"/>
            </a:xfrm>
            <a:custGeom>
              <a:avLst/>
              <a:gdLst/>
              <a:ahLst/>
              <a:cxnLst/>
              <a:rect l="l" t="t" r="r" b="b"/>
              <a:pathLst>
                <a:path w="8488" h="14475" extrusionOk="0">
                  <a:moveTo>
                    <a:pt x="8055" y="1760"/>
                  </a:moveTo>
                  <a:lnTo>
                    <a:pt x="8055" y="11851"/>
                  </a:lnTo>
                  <a:lnTo>
                    <a:pt x="433" y="11851"/>
                  </a:lnTo>
                  <a:lnTo>
                    <a:pt x="433" y="1760"/>
                  </a:lnTo>
                  <a:close/>
                  <a:moveTo>
                    <a:pt x="1297" y="0"/>
                  </a:moveTo>
                  <a:cubicBezTo>
                    <a:pt x="587" y="0"/>
                    <a:pt x="31" y="587"/>
                    <a:pt x="0" y="1297"/>
                  </a:cubicBezTo>
                  <a:lnTo>
                    <a:pt x="0" y="13178"/>
                  </a:lnTo>
                  <a:cubicBezTo>
                    <a:pt x="31" y="13888"/>
                    <a:pt x="587" y="14475"/>
                    <a:pt x="1297" y="14475"/>
                  </a:cubicBezTo>
                  <a:lnTo>
                    <a:pt x="5432" y="14475"/>
                  </a:lnTo>
                  <a:cubicBezTo>
                    <a:pt x="5710" y="14475"/>
                    <a:pt x="5710" y="14043"/>
                    <a:pt x="5432" y="14043"/>
                  </a:cubicBezTo>
                  <a:lnTo>
                    <a:pt x="1297" y="14043"/>
                  </a:lnTo>
                  <a:cubicBezTo>
                    <a:pt x="834" y="14043"/>
                    <a:pt x="433" y="13672"/>
                    <a:pt x="433" y="13178"/>
                  </a:cubicBezTo>
                  <a:lnTo>
                    <a:pt x="433" y="12283"/>
                  </a:lnTo>
                  <a:lnTo>
                    <a:pt x="8055" y="12283"/>
                  </a:lnTo>
                  <a:lnTo>
                    <a:pt x="8055" y="13178"/>
                  </a:lnTo>
                  <a:cubicBezTo>
                    <a:pt x="8055" y="13672"/>
                    <a:pt x="7654" y="14043"/>
                    <a:pt x="7191" y="14043"/>
                  </a:cubicBezTo>
                  <a:lnTo>
                    <a:pt x="6667" y="14043"/>
                  </a:lnTo>
                  <a:cubicBezTo>
                    <a:pt x="6389" y="14043"/>
                    <a:pt x="6389" y="14475"/>
                    <a:pt x="6667" y="14475"/>
                  </a:cubicBezTo>
                  <a:lnTo>
                    <a:pt x="7191" y="14475"/>
                  </a:lnTo>
                  <a:cubicBezTo>
                    <a:pt x="7901" y="14475"/>
                    <a:pt x="8488" y="13888"/>
                    <a:pt x="8488" y="13178"/>
                  </a:cubicBezTo>
                  <a:lnTo>
                    <a:pt x="8488" y="1297"/>
                  </a:lnTo>
                  <a:cubicBezTo>
                    <a:pt x="8488" y="587"/>
                    <a:pt x="7901" y="0"/>
                    <a:pt x="7191" y="0"/>
                  </a:cubicBezTo>
                  <a:lnTo>
                    <a:pt x="3087" y="0"/>
                  </a:lnTo>
                  <a:cubicBezTo>
                    <a:pt x="2809" y="0"/>
                    <a:pt x="2809" y="432"/>
                    <a:pt x="3087" y="432"/>
                  </a:cubicBezTo>
                  <a:lnTo>
                    <a:pt x="7191" y="432"/>
                  </a:lnTo>
                  <a:cubicBezTo>
                    <a:pt x="7654" y="432"/>
                    <a:pt x="8055" y="803"/>
                    <a:pt x="8055" y="1297"/>
                  </a:cubicBezTo>
                  <a:lnTo>
                    <a:pt x="8055" y="1327"/>
                  </a:lnTo>
                  <a:lnTo>
                    <a:pt x="433" y="1327"/>
                  </a:lnTo>
                  <a:lnTo>
                    <a:pt x="433" y="1297"/>
                  </a:lnTo>
                  <a:cubicBezTo>
                    <a:pt x="433" y="803"/>
                    <a:pt x="834" y="432"/>
                    <a:pt x="1297" y="432"/>
                  </a:cubicBezTo>
                  <a:lnTo>
                    <a:pt x="1821" y="432"/>
                  </a:lnTo>
                  <a:cubicBezTo>
                    <a:pt x="2099" y="432"/>
                    <a:pt x="2099" y="0"/>
                    <a:pt x="182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48" name="Google Shape;12448;p23"/>
            <p:cNvSpPr/>
            <p:nvPr/>
          </p:nvSpPr>
          <p:spPr>
            <a:xfrm>
              <a:off x="7146625" y="4463825"/>
              <a:ext cx="39350" cy="10825"/>
            </a:xfrm>
            <a:custGeom>
              <a:avLst/>
              <a:gdLst/>
              <a:ahLst/>
              <a:cxnLst/>
              <a:rect l="l" t="t" r="r" b="b"/>
              <a:pathLst>
                <a:path w="1574" h="433" extrusionOk="0">
                  <a:moveTo>
                    <a:pt x="278" y="1"/>
                  </a:moveTo>
                  <a:cubicBezTo>
                    <a:pt x="0" y="1"/>
                    <a:pt x="0" y="433"/>
                    <a:pt x="278" y="433"/>
                  </a:cubicBezTo>
                  <a:lnTo>
                    <a:pt x="1296" y="433"/>
                  </a:lnTo>
                  <a:cubicBezTo>
                    <a:pt x="1574" y="433"/>
                    <a:pt x="1574" y="1"/>
                    <a:pt x="129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49" name="Google Shape;12449;p23"/>
            <p:cNvSpPr/>
            <p:nvPr/>
          </p:nvSpPr>
          <p:spPr>
            <a:xfrm>
              <a:off x="7102625" y="4243125"/>
              <a:ext cx="144300" cy="142075"/>
            </a:xfrm>
            <a:custGeom>
              <a:avLst/>
              <a:gdLst/>
              <a:ahLst/>
              <a:cxnLst/>
              <a:rect l="l" t="t" r="r" b="b"/>
              <a:pathLst>
                <a:path w="5772" h="5683" extrusionOk="0">
                  <a:moveTo>
                    <a:pt x="4383" y="1514"/>
                  </a:moveTo>
                  <a:lnTo>
                    <a:pt x="4013" y="3490"/>
                  </a:lnTo>
                  <a:lnTo>
                    <a:pt x="896" y="3490"/>
                  </a:lnTo>
                  <a:cubicBezTo>
                    <a:pt x="865" y="3490"/>
                    <a:pt x="834" y="3459"/>
                    <a:pt x="834" y="3397"/>
                  </a:cubicBezTo>
                  <a:lnTo>
                    <a:pt x="433" y="1607"/>
                  </a:lnTo>
                  <a:cubicBezTo>
                    <a:pt x="433" y="1576"/>
                    <a:pt x="433" y="1576"/>
                    <a:pt x="433" y="1545"/>
                  </a:cubicBezTo>
                  <a:cubicBezTo>
                    <a:pt x="464" y="1514"/>
                    <a:pt x="464" y="1514"/>
                    <a:pt x="495" y="1514"/>
                  </a:cubicBezTo>
                  <a:close/>
                  <a:moveTo>
                    <a:pt x="1359" y="4817"/>
                  </a:moveTo>
                  <a:cubicBezTo>
                    <a:pt x="1482" y="4817"/>
                    <a:pt x="1575" y="4909"/>
                    <a:pt x="1575" y="5033"/>
                  </a:cubicBezTo>
                  <a:cubicBezTo>
                    <a:pt x="1575" y="5112"/>
                    <a:pt x="1544" y="5142"/>
                    <a:pt x="1502" y="5142"/>
                  </a:cubicBezTo>
                  <a:cubicBezTo>
                    <a:pt x="1364" y="5142"/>
                    <a:pt x="1099" y="4817"/>
                    <a:pt x="1359" y="4817"/>
                  </a:cubicBezTo>
                  <a:close/>
                  <a:moveTo>
                    <a:pt x="3457" y="4817"/>
                  </a:moveTo>
                  <a:cubicBezTo>
                    <a:pt x="3735" y="4817"/>
                    <a:pt x="3735" y="5249"/>
                    <a:pt x="3457" y="5249"/>
                  </a:cubicBezTo>
                  <a:cubicBezTo>
                    <a:pt x="3180" y="5249"/>
                    <a:pt x="3180" y="4817"/>
                    <a:pt x="3457" y="4817"/>
                  </a:cubicBezTo>
                  <a:close/>
                  <a:moveTo>
                    <a:pt x="5522" y="1"/>
                  </a:moveTo>
                  <a:cubicBezTo>
                    <a:pt x="5513" y="1"/>
                    <a:pt x="5504" y="1"/>
                    <a:pt x="5494" y="2"/>
                  </a:cubicBezTo>
                  <a:lnTo>
                    <a:pt x="5247" y="2"/>
                  </a:lnTo>
                  <a:cubicBezTo>
                    <a:pt x="4939" y="2"/>
                    <a:pt x="4661" y="218"/>
                    <a:pt x="4630" y="527"/>
                  </a:cubicBezTo>
                  <a:lnTo>
                    <a:pt x="4507" y="1113"/>
                  </a:lnTo>
                  <a:lnTo>
                    <a:pt x="526" y="1113"/>
                  </a:lnTo>
                  <a:cubicBezTo>
                    <a:pt x="371" y="1113"/>
                    <a:pt x="248" y="1175"/>
                    <a:pt x="155" y="1298"/>
                  </a:cubicBezTo>
                  <a:cubicBezTo>
                    <a:pt x="63" y="1391"/>
                    <a:pt x="1" y="1576"/>
                    <a:pt x="32" y="1700"/>
                  </a:cubicBezTo>
                  <a:lnTo>
                    <a:pt x="433" y="3520"/>
                  </a:lnTo>
                  <a:cubicBezTo>
                    <a:pt x="495" y="3736"/>
                    <a:pt x="680" y="3922"/>
                    <a:pt x="927" y="3922"/>
                  </a:cubicBezTo>
                  <a:lnTo>
                    <a:pt x="4013" y="3922"/>
                  </a:lnTo>
                  <a:lnTo>
                    <a:pt x="4013" y="3983"/>
                  </a:lnTo>
                  <a:cubicBezTo>
                    <a:pt x="3982" y="4230"/>
                    <a:pt x="3766" y="4415"/>
                    <a:pt x="3519" y="4415"/>
                  </a:cubicBezTo>
                  <a:lnTo>
                    <a:pt x="958" y="4415"/>
                  </a:lnTo>
                  <a:cubicBezTo>
                    <a:pt x="834" y="4415"/>
                    <a:pt x="742" y="4508"/>
                    <a:pt x="742" y="4631"/>
                  </a:cubicBezTo>
                  <a:cubicBezTo>
                    <a:pt x="742" y="4693"/>
                    <a:pt x="772" y="4755"/>
                    <a:pt x="834" y="4817"/>
                  </a:cubicBezTo>
                  <a:cubicBezTo>
                    <a:pt x="649" y="5218"/>
                    <a:pt x="958" y="5681"/>
                    <a:pt x="1390" y="5681"/>
                  </a:cubicBezTo>
                  <a:cubicBezTo>
                    <a:pt x="1405" y="5682"/>
                    <a:pt x="1421" y="5682"/>
                    <a:pt x="1436" y="5682"/>
                  </a:cubicBezTo>
                  <a:cubicBezTo>
                    <a:pt x="1873" y="5682"/>
                    <a:pt x="2156" y="5265"/>
                    <a:pt x="2007" y="4847"/>
                  </a:cubicBezTo>
                  <a:lnTo>
                    <a:pt x="2902" y="4847"/>
                  </a:lnTo>
                  <a:cubicBezTo>
                    <a:pt x="2871" y="4909"/>
                    <a:pt x="2871" y="4971"/>
                    <a:pt x="2871" y="5063"/>
                  </a:cubicBezTo>
                  <a:cubicBezTo>
                    <a:pt x="2882" y="5337"/>
                    <a:pt x="3087" y="5448"/>
                    <a:pt x="3327" y="5448"/>
                  </a:cubicBezTo>
                  <a:cubicBezTo>
                    <a:pt x="3766" y="5448"/>
                    <a:pt x="4323" y="5081"/>
                    <a:pt x="4044" y="4662"/>
                  </a:cubicBezTo>
                  <a:cubicBezTo>
                    <a:pt x="4229" y="4539"/>
                    <a:pt x="4383" y="4292"/>
                    <a:pt x="4414" y="4045"/>
                  </a:cubicBezTo>
                  <a:lnTo>
                    <a:pt x="5062" y="589"/>
                  </a:lnTo>
                  <a:cubicBezTo>
                    <a:pt x="5093" y="496"/>
                    <a:pt x="5186" y="403"/>
                    <a:pt x="5278" y="403"/>
                  </a:cubicBezTo>
                  <a:lnTo>
                    <a:pt x="5494" y="403"/>
                  </a:lnTo>
                  <a:cubicBezTo>
                    <a:pt x="5762" y="403"/>
                    <a:pt x="5772" y="1"/>
                    <a:pt x="552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50" name="Google Shape;12450;p23"/>
          <p:cNvGrpSpPr/>
          <p:nvPr/>
        </p:nvGrpSpPr>
        <p:grpSpPr>
          <a:xfrm>
            <a:off x="10295227" y="3102400"/>
            <a:ext cx="482500" cy="483033"/>
            <a:chOff x="4004875" y="3563050"/>
            <a:chExt cx="361875" cy="362275"/>
          </a:xfrm>
        </p:grpSpPr>
        <p:sp>
          <p:nvSpPr>
            <p:cNvPr id="12451" name="Google Shape;12451;p23"/>
            <p:cNvSpPr/>
            <p:nvPr/>
          </p:nvSpPr>
          <p:spPr>
            <a:xfrm>
              <a:off x="4004875" y="3563050"/>
              <a:ext cx="361875" cy="362275"/>
            </a:xfrm>
            <a:custGeom>
              <a:avLst/>
              <a:gdLst/>
              <a:ahLst/>
              <a:cxnLst/>
              <a:rect l="l" t="t" r="r" b="b"/>
              <a:pathLst>
                <a:path w="14475" h="14491" extrusionOk="0">
                  <a:moveTo>
                    <a:pt x="4769" y="510"/>
                  </a:moveTo>
                  <a:cubicBezTo>
                    <a:pt x="5201" y="510"/>
                    <a:pt x="5633" y="787"/>
                    <a:pt x="5679" y="1343"/>
                  </a:cubicBezTo>
                  <a:cubicBezTo>
                    <a:pt x="5679" y="1466"/>
                    <a:pt x="5648" y="1590"/>
                    <a:pt x="5587" y="1713"/>
                  </a:cubicBezTo>
                  <a:cubicBezTo>
                    <a:pt x="5525" y="1837"/>
                    <a:pt x="5617" y="1991"/>
                    <a:pt x="5772" y="1991"/>
                  </a:cubicBezTo>
                  <a:lnTo>
                    <a:pt x="6512" y="1991"/>
                  </a:lnTo>
                  <a:lnTo>
                    <a:pt x="6512" y="3133"/>
                  </a:lnTo>
                  <a:lnTo>
                    <a:pt x="3025" y="3133"/>
                  </a:lnTo>
                  <a:lnTo>
                    <a:pt x="3025" y="1991"/>
                  </a:lnTo>
                  <a:lnTo>
                    <a:pt x="3735" y="1991"/>
                  </a:lnTo>
                  <a:cubicBezTo>
                    <a:pt x="3889" y="1991"/>
                    <a:pt x="4013" y="1837"/>
                    <a:pt x="3951" y="1713"/>
                  </a:cubicBezTo>
                  <a:cubicBezTo>
                    <a:pt x="3889" y="1590"/>
                    <a:pt x="3858" y="1466"/>
                    <a:pt x="3858" y="1343"/>
                  </a:cubicBezTo>
                  <a:cubicBezTo>
                    <a:pt x="3905" y="787"/>
                    <a:pt x="4337" y="510"/>
                    <a:pt x="4769" y="510"/>
                  </a:cubicBezTo>
                  <a:close/>
                  <a:moveTo>
                    <a:pt x="11759" y="3503"/>
                  </a:moveTo>
                  <a:cubicBezTo>
                    <a:pt x="11882" y="3503"/>
                    <a:pt x="12006" y="3596"/>
                    <a:pt x="12006" y="3719"/>
                  </a:cubicBezTo>
                  <a:lnTo>
                    <a:pt x="10926" y="3719"/>
                  </a:lnTo>
                  <a:cubicBezTo>
                    <a:pt x="10956" y="3596"/>
                    <a:pt x="11049" y="3503"/>
                    <a:pt x="11173" y="3503"/>
                  </a:cubicBezTo>
                  <a:close/>
                  <a:moveTo>
                    <a:pt x="12191" y="4151"/>
                  </a:moveTo>
                  <a:lnTo>
                    <a:pt x="12962" y="4645"/>
                  </a:lnTo>
                  <a:lnTo>
                    <a:pt x="9969" y="4645"/>
                  </a:lnTo>
                  <a:lnTo>
                    <a:pt x="10771" y="4151"/>
                  </a:lnTo>
                  <a:close/>
                  <a:moveTo>
                    <a:pt x="13271" y="5077"/>
                  </a:moveTo>
                  <a:lnTo>
                    <a:pt x="12438" y="6157"/>
                  </a:lnTo>
                  <a:lnTo>
                    <a:pt x="10524" y="6157"/>
                  </a:lnTo>
                  <a:lnTo>
                    <a:pt x="9691" y="5077"/>
                  </a:lnTo>
                  <a:close/>
                  <a:moveTo>
                    <a:pt x="12568" y="6584"/>
                  </a:moveTo>
                  <a:cubicBezTo>
                    <a:pt x="12740" y="6584"/>
                    <a:pt x="12734" y="6961"/>
                    <a:pt x="12551" y="6961"/>
                  </a:cubicBezTo>
                  <a:cubicBezTo>
                    <a:pt x="12544" y="6961"/>
                    <a:pt x="12537" y="6961"/>
                    <a:pt x="12530" y="6960"/>
                  </a:cubicBezTo>
                  <a:lnTo>
                    <a:pt x="10432" y="6960"/>
                  </a:lnTo>
                  <a:cubicBezTo>
                    <a:pt x="10216" y="6929"/>
                    <a:pt x="10216" y="6620"/>
                    <a:pt x="10432" y="6589"/>
                  </a:cubicBezTo>
                  <a:lnTo>
                    <a:pt x="12530" y="6589"/>
                  </a:lnTo>
                  <a:cubicBezTo>
                    <a:pt x="12544" y="6586"/>
                    <a:pt x="12557" y="6584"/>
                    <a:pt x="12568" y="6584"/>
                  </a:cubicBezTo>
                  <a:close/>
                  <a:moveTo>
                    <a:pt x="12098" y="7361"/>
                  </a:moveTo>
                  <a:lnTo>
                    <a:pt x="12098" y="11126"/>
                  </a:lnTo>
                  <a:cubicBezTo>
                    <a:pt x="12098" y="11527"/>
                    <a:pt x="12376" y="11867"/>
                    <a:pt x="12777" y="11898"/>
                  </a:cubicBezTo>
                  <a:lnTo>
                    <a:pt x="12777" y="12083"/>
                  </a:lnTo>
                  <a:lnTo>
                    <a:pt x="10185" y="12083"/>
                  </a:lnTo>
                  <a:lnTo>
                    <a:pt x="10185" y="11898"/>
                  </a:lnTo>
                  <a:cubicBezTo>
                    <a:pt x="10586" y="11867"/>
                    <a:pt x="10864" y="11527"/>
                    <a:pt x="10864" y="11126"/>
                  </a:cubicBezTo>
                  <a:lnTo>
                    <a:pt x="10864" y="7361"/>
                  </a:lnTo>
                  <a:close/>
                  <a:moveTo>
                    <a:pt x="9537" y="5571"/>
                  </a:moveTo>
                  <a:lnTo>
                    <a:pt x="10061" y="6250"/>
                  </a:lnTo>
                  <a:cubicBezTo>
                    <a:pt x="9568" y="6589"/>
                    <a:pt x="9815" y="7392"/>
                    <a:pt x="10432" y="7392"/>
                  </a:cubicBezTo>
                  <a:lnTo>
                    <a:pt x="10463" y="7392"/>
                  </a:lnTo>
                  <a:lnTo>
                    <a:pt x="10463" y="11157"/>
                  </a:lnTo>
                  <a:cubicBezTo>
                    <a:pt x="10432" y="11342"/>
                    <a:pt x="10308" y="11496"/>
                    <a:pt x="10123" y="11496"/>
                  </a:cubicBezTo>
                  <a:cubicBezTo>
                    <a:pt x="9907" y="11496"/>
                    <a:pt x="9753" y="11651"/>
                    <a:pt x="9753" y="11836"/>
                  </a:cubicBezTo>
                  <a:lnTo>
                    <a:pt x="9753" y="12083"/>
                  </a:lnTo>
                  <a:cubicBezTo>
                    <a:pt x="9691" y="12083"/>
                    <a:pt x="9599" y="12114"/>
                    <a:pt x="9537" y="12145"/>
                  </a:cubicBezTo>
                  <a:lnTo>
                    <a:pt x="9537" y="5571"/>
                  </a:lnTo>
                  <a:close/>
                  <a:moveTo>
                    <a:pt x="8055" y="3040"/>
                  </a:moveTo>
                  <a:lnTo>
                    <a:pt x="8055" y="12885"/>
                  </a:lnTo>
                  <a:lnTo>
                    <a:pt x="1482" y="12885"/>
                  </a:lnTo>
                  <a:lnTo>
                    <a:pt x="1482" y="3040"/>
                  </a:lnTo>
                  <a:lnTo>
                    <a:pt x="2593" y="3040"/>
                  </a:lnTo>
                  <a:lnTo>
                    <a:pt x="2593" y="3349"/>
                  </a:lnTo>
                  <a:cubicBezTo>
                    <a:pt x="2593" y="3442"/>
                    <a:pt x="2716" y="3565"/>
                    <a:pt x="2809" y="3565"/>
                  </a:cubicBezTo>
                  <a:lnTo>
                    <a:pt x="6728" y="3565"/>
                  </a:lnTo>
                  <a:cubicBezTo>
                    <a:pt x="6821" y="3565"/>
                    <a:pt x="6914" y="3472"/>
                    <a:pt x="6914" y="3349"/>
                  </a:cubicBezTo>
                  <a:lnTo>
                    <a:pt x="6914" y="3040"/>
                  </a:lnTo>
                  <a:close/>
                  <a:moveTo>
                    <a:pt x="13117" y="12484"/>
                  </a:moveTo>
                  <a:cubicBezTo>
                    <a:pt x="13364" y="12484"/>
                    <a:pt x="13549" y="12669"/>
                    <a:pt x="13549" y="12916"/>
                  </a:cubicBezTo>
                  <a:lnTo>
                    <a:pt x="13549" y="13194"/>
                  </a:lnTo>
                  <a:lnTo>
                    <a:pt x="9383" y="13194"/>
                  </a:lnTo>
                  <a:lnTo>
                    <a:pt x="9383" y="12916"/>
                  </a:lnTo>
                  <a:cubicBezTo>
                    <a:pt x="9383" y="12669"/>
                    <a:pt x="9568" y="12484"/>
                    <a:pt x="9815" y="12484"/>
                  </a:cubicBezTo>
                  <a:close/>
                  <a:moveTo>
                    <a:pt x="4753" y="0"/>
                  </a:moveTo>
                  <a:cubicBezTo>
                    <a:pt x="4090" y="0"/>
                    <a:pt x="3426" y="448"/>
                    <a:pt x="3426" y="1343"/>
                  </a:cubicBezTo>
                  <a:cubicBezTo>
                    <a:pt x="3426" y="1405"/>
                    <a:pt x="3457" y="1497"/>
                    <a:pt x="3457" y="1559"/>
                  </a:cubicBezTo>
                  <a:lnTo>
                    <a:pt x="1544" y="1559"/>
                  </a:lnTo>
                  <a:cubicBezTo>
                    <a:pt x="679" y="1559"/>
                    <a:pt x="1" y="2238"/>
                    <a:pt x="1" y="3102"/>
                  </a:cubicBezTo>
                  <a:lnTo>
                    <a:pt x="1" y="3627"/>
                  </a:lnTo>
                  <a:cubicBezTo>
                    <a:pt x="1" y="3766"/>
                    <a:pt x="101" y="3835"/>
                    <a:pt x="201" y="3835"/>
                  </a:cubicBezTo>
                  <a:cubicBezTo>
                    <a:pt x="301" y="3835"/>
                    <a:pt x="402" y="3766"/>
                    <a:pt x="402" y="3627"/>
                  </a:cubicBezTo>
                  <a:lnTo>
                    <a:pt x="402" y="3102"/>
                  </a:lnTo>
                  <a:cubicBezTo>
                    <a:pt x="402" y="2485"/>
                    <a:pt x="896" y="1991"/>
                    <a:pt x="1513" y="1991"/>
                  </a:cubicBezTo>
                  <a:lnTo>
                    <a:pt x="2593" y="1991"/>
                  </a:lnTo>
                  <a:lnTo>
                    <a:pt x="2593" y="2608"/>
                  </a:lnTo>
                  <a:lnTo>
                    <a:pt x="1235" y="2608"/>
                  </a:lnTo>
                  <a:cubicBezTo>
                    <a:pt x="1142" y="2608"/>
                    <a:pt x="1050" y="2701"/>
                    <a:pt x="1050" y="2824"/>
                  </a:cubicBezTo>
                  <a:lnTo>
                    <a:pt x="1050" y="13101"/>
                  </a:lnTo>
                  <a:cubicBezTo>
                    <a:pt x="1050" y="13194"/>
                    <a:pt x="1142" y="13286"/>
                    <a:pt x="1235" y="13286"/>
                  </a:cubicBezTo>
                  <a:lnTo>
                    <a:pt x="8271" y="13286"/>
                  </a:lnTo>
                  <a:cubicBezTo>
                    <a:pt x="8364" y="13286"/>
                    <a:pt x="8457" y="13194"/>
                    <a:pt x="8457" y="13101"/>
                  </a:cubicBezTo>
                  <a:lnTo>
                    <a:pt x="8457" y="2824"/>
                  </a:lnTo>
                  <a:cubicBezTo>
                    <a:pt x="8457" y="2701"/>
                    <a:pt x="8364" y="2608"/>
                    <a:pt x="8271" y="2608"/>
                  </a:cubicBezTo>
                  <a:lnTo>
                    <a:pt x="6914" y="2608"/>
                  </a:lnTo>
                  <a:lnTo>
                    <a:pt x="6914" y="1991"/>
                  </a:lnTo>
                  <a:lnTo>
                    <a:pt x="7994" y="1991"/>
                  </a:lnTo>
                  <a:cubicBezTo>
                    <a:pt x="8580" y="1991"/>
                    <a:pt x="9105" y="2485"/>
                    <a:pt x="9105" y="3102"/>
                  </a:cubicBezTo>
                  <a:lnTo>
                    <a:pt x="9105" y="12453"/>
                  </a:lnTo>
                  <a:cubicBezTo>
                    <a:pt x="9012" y="12577"/>
                    <a:pt x="8950" y="12731"/>
                    <a:pt x="8981" y="12916"/>
                  </a:cubicBezTo>
                  <a:lnTo>
                    <a:pt x="8981" y="13194"/>
                  </a:lnTo>
                  <a:cubicBezTo>
                    <a:pt x="8673" y="13256"/>
                    <a:pt x="8457" y="13502"/>
                    <a:pt x="8457" y="13811"/>
                  </a:cubicBezTo>
                  <a:cubicBezTo>
                    <a:pt x="8457" y="13904"/>
                    <a:pt x="8488" y="13965"/>
                    <a:pt x="8518" y="14027"/>
                  </a:cubicBezTo>
                  <a:lnTo>
                    <a:pt x="1544" y="14027"/>
                  </a:lnTo>
                  <a:cubicBezTo>
                    <a:pt x="926" y="14027"/>
                    <a:pt x="433" y="13533"/>
                    <a:pt x="433" y="12916"/>
                  </a:cubicBezTo>
                  <a:lnTo>
                    <a:pt x="433" y="4923"/>
                  </a:lnTo>
                  <a:cubicBezTo>
                    <a:pt x="433" y="4784"/>
                    <a:pt x="325" y="4715"/>
                    <a:pt x="217" y="4715"/>
                  </a:cubicBezTo>
                  <a:cubicBezTo>
                    <a:pt x="109" y="4715"/>
                    <a:pt x="1" y="4784"/>
                    <a:pt x="1" y="4923"/>
                  </a:cubicBezTo>
                  <a:lnTo>
                    <a:pt x="1" y="12947"/>
                  </a:lnTo>
                  <a:cubicBezTo>
                    <a:pt x="1" y="13780"/>
                    <a:pt x="679" y="14490"/>
                    <a:pt x="1544" y="14490"/>
                  </a:cubicBezTo>
                  <a:lnTo>
                    <a:pt x="11944" y="14490"/>
                  </a:lnTo>
                  <a:cubicBezTo>
                    <a:pt x="12253" y="14490"/>
                    <a:pt x="12253" y="14058"/>
                    <a:pt x="11944" y="14058"/>
                  </a:cubicBezTo>
                  <a:lnTo>
                    <a:pt x="9105" y="14058"/>
                  </a:lnTo>
                  <a:cubicBezTo>
                    <a:pt x="8981" y="14058"/>
                    <a:pt x="8889" y="13965"/>
                    <a:pt x="8920" y="13873"/>
                  </a:cubicBezTo>
                  <a:cubicBezTo>
                    <a:pt x="8920" y="13749"/>
                    <a:pt x="8981" y="13657"/>
                    <a:pt x="9105" y="13657"/>
                  </a:cubicBezTo>
                  <a:lnTo>
                    <a:pt x="13857" y="13657"/>
                  </a:lnTo>
                  <a:cubicBezTo>
                    <a:pt x="14104" y="13688"/>
                    <a:pt x="14104" y="14027"/>
                    <a:pt x="13857" y="14058"/>
                  </a:cubicBezTo>
                  <a:lnTo>
                    <a:pt x="13271" y="14058"/>
                  </a:lnTo>
                  <a:cubicBezTo>
                    <a:pt x="12993" y="14058"/>
                    <a:pt x="12993" y="14490"/>
                    <a:pt x="13271" y="14490"/>
                  </a:cubicBezTo>
                  <a:lnTo>
                    <a:pt x="13857" y="14490"/>
                  </a:lnTo>
                  <a:cubicBezTo>
                    <a:pt x="14197" y="14490"/>
                    <a:pt x="14475" y="14212"/>
                    <a:pt x="14475" y="13873"/>
                  </a:cubicBezTo>
                  <a:cubicBezTo>
                    <a:pt x="14475" y="13564"/>
                    <a:pt x="14259" y="13317"/>
                    <a:pt x="13981" y="13256"/>
                  </a:cubicBezTo>
                  <a:lnTo>
                    <a:pt x="13981" y="13225"/>
                  </a:lnTo>
                  <a:lnTo>
                    <a:pt x="13981" y="12916"/>
                  </a:lnTo>
                  <a:cubicBezTo>
                    <a:pt x="13981" y="12484"/>
                    <a:pt x="13641" y="12114"/>
                    <a:pt x="13209" y="12083"/>
                  </a:cubicBezTo>
                  <a:lnTo>
                    <a:pt x="13209" y="11836"/>
                  </a:lnTo>
                  <a:cubicBezTo>
                    <a:pt x="13209" y="11620"/>
                    <a:pt x="13055" y="11466"/>
                    <a:pt x="12839" y="11466"/>
                  </a:cubicBezTo>
                  <a:cubicBezTo>
                    <a:pt x="12685" y="11466"/>
                    <a:pt x="12530" y="11342"/>
                    <a:pt x="12530" y="11157"/>
                  </a:cubicBezTo>
                  <a:lnTo>
                    <a:pt x="12530" y="7361"/>
                  </a:lnTo>
                  <a:cubicBezTo>
                    <a:pt x="13148" y="7361"/>
                    <a:pt x="13395" y="6589"/>
                    <a:pt x="12901" y="6250"/>
                  </a:cubicBezTo>
                  <a:lnTo>
                    <a:pt x="13734" y="5170"/>
                  </a:lnTo>
                  <a:cubicBezTo>
                    <a:pt x="13827" y="5077"/>
                    <a:pt x="13857" y="4954"/>
                    <a:pt x="13827" y="4830"/>
                  </a:cubicBezTo>
                  <a:cubicBezTo>
                    <a:pt x="13796" y="4707"/>
                    <a:pt x="13734" y="4614"/>
                    <a:pt x="13611" y="4553"/>
                  </a:cubicBezTo>
                  <a:lnTo>
                    <a:pt x="12438" y="3812"/>
                  </a:lnTo>
                  <a:lnTo>
                    <a:pt x="12438" y="3750"/>
                  </a:lnTo>
                  <a:cubicBezTo>
                    <a:pt x="12438" y="3380"/>
                    <a:pt x="12160" y="3071"/>
                    <a:pt x="11790" y="3071"/>
                  </a:cubicBezTo>
                  <a:lnTo>
                    <a:pt x="11697" y="3071"/>
                  </a:lnTo>
                  <a:lnTo>
                    <a:pt x="11697" y="2423"/>
                  </a:lnTo>
                  <a:lnTo>
                    <a:pt x="11944" y="2423"/>
                  </a:lnTo>
                  <a:cubicBezTo>
                    <a:pt x="12222" y="2423"/>
                    <a:pt x="12222" y="1991"/>
                    <a:pt x="11944" y="1991"/>
                  </a:cubicBezTo>
                  <a:lnTo>
                    <a:pt x="11697" y="1991"/>
                  </a:lnTo>
                  <a:lnTo>
                    <a:pt x="11697" y="1744"/>
                  </a:lnTo>
                  <a:cubicBezTo>
                    <a:pt x="11682" y="1621"/>
                    <a:pt x="11581" y="1559"/>
                    <a:pt x="11481" y="1559"/>
                  </a:cubicBezTo>
                  <a:cubicBezTo>
                    <a:pt x="11381" y="1559"/>
                    <a:pt x="11281" y="1621"/>
                    <a:pt x="11265" y="1744"/>
                  </a:cubicBezTo>
                  <a:lnTo>
                    <a:pt x="11265" y="1991"/>
                  </a:lnTo>
                  <a:lnTo>
                    <a:pt x="11018" y="1991"/>
                  </a:lnTo>
                  <a:cubicBezTo>
                    <a:pt x="10740" y="1991"/>
                    <a:pt x="10740" y="2423"/>
                    <a:pt x="11018" y="2423"/>
                  </a:cubicBezTo>
                  <a:lnTo>
                    <a:pt x="11265" y="2423"/>
                  </a:lnTo>
                  <a:lnTo>
                    <a:pt x="11265" y="3071"/>
                  </a:lnTo>
                  <a:lnTo>
                    <a:pt x="11203" y="3071"/>
                  </a:lnTo>
                  <a:cubicBezTo>
                    <a:pt x="10833" y="3071"/>
                    <a:pt x="10524" y="3380"/>
                    <a:pt x="10524" y="3750"/>
                  </a:cubicBezTo>
                  <a:lnTo>
                    <a:pt x="10524" y="3812"/>
                  </a:lnTo>
                  <a:lnTo>
                    <a:pt x="9537" y="4429"/>
                  </a:lnTo>
                  <a:lnTo>
                    <a:pt x="9537" y="3102"/>
                  </a:lnTo>
                  <a:cubicBezTo>
                    <a:pt x="9537" y="2238"/>
                    <a:pt x="8858" y="1559"/>
                    <a:pt x="7994" y="1559"/>
                  </a:cubicBezTo>
                  <a:lnTo>
                    <a:pt x="6080" y="1559"/>
                  </a:lnTo>
                  <a:cubicBezTo>
                    <a:pt x="6080" y="1497"/>
                    <a:pt x="6080" y="1405"/>
                    <a:pt x="6080" y="1343"/>
                  </a:cubicBezTo>
                  <a:cubicBezTo>
                    <a:pt x="6080" y="448"/>
                    <a:pt x="5417" y="0"/>
                    <a:pt x="475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52" name="Google Shape;12452;p23"/>
            <p:cNvSpPr/>
            <p:nvPr/>
          </p:nvSpPr>
          <p:spPr>
            <a:xfrm>
              <a:off x="4105950" y="3583300"/>
              <a:ext cx="36275" cy="28000"/>
            </a:xfrm>
            <a:custGeom>
              <a:avLst/>
              <a:gdLst/>
              <a:ahLst/>
              <a:cxnLst/>
              <a:rect l="l" t="t" r="r" b="b"/>
              <a:pathLst>
                <a:path w="1451" h="1120" extrusionOk="0">
                  <a:moveTo>
                    <a:pt x="683" y="428"/>
                  </a:moveTo>
                  <a:cubicBezTo>
                    <a:pt x="692" y="428"/>
                    <a:pt x="701" y="431"/>
                    <a:pt x="710" y="440"/>
                  </a:cubicBezTo>
                  <a:cubicBezTo>
                    <a:pt x="834" y="440"/>
                    <a:pt x="895" y="564"/>
                    <a:pt x="803" y="656"/>
                  </a:cubicBezTo>
                  <a:cubicBezTo>
                    <a:pt x="774" y="685"/>
                    <a:pt x="742" y="697"/>
                    <a:pt x="711" y="697"/>
                  </a:cubicBezTo>
                  <a:cubicBezTo>
                    <a:pt x="610" y="697"/>
                    <a:pt x="523" y="566"/>
                    <a:pt x="618" y="471"/>
                  </a:cubicBezTo>
                  <a:cubicBezTo>
                    <a:pt x="639" y="449"/>
                    <a:pt x="661" y="428"/>
                    <a:pt x="683" y="428"/>
                  </a:cubicBezTo>
                  <a:close/>
                  <a:moveTo>
                    <a:pt x="726" y="1"/>
                  </a:moveTo>
                  <a:cubicBezTo>
                    <a:pt x="587" y="1"/>
                    <a:pt x="448" y="55"/>
                    <a:pt x="340" y="163"/>
                  </a:cubicBezTo>
                  <a:cubicBezTo>
                    <a:pt x="0" y="502"/>
                    <a:pt x="216" y="1088"/>
                    <a:pt x="710" y="1119"/>
                  </a:cubicBezTo>
                  <a:cubicBezTo>
                    <a:pt x="1204" y="1088"/>
                    <a:pt x="1451" y="502"/>
                    <a:pt x="1111" y="163"/>
                  </a:cubicBezTo>
                  <a:cubicBezTo>
                    <a:pt x="1003" y="55"/>
                    <a:pt x="865" y="1"/>
                    <a:pt x="72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53" name="Google Shape;12453;p23"/>
            <p:cNvSpPr/>
            <p:nvPr/>
          </p:nvSpPr>
          <p:spPr>
            <a:xfrm>
              <a:off x="4059900" y="3678100"/>
              <a:ext cx="40275" cy="35700"/>
            </a:xfrm>
            <a:custGeom>
              <a:avLst/>
              <a:gdLst/>
              <a:ahLst/>
              <a:cxnLst/>
              <a:rect l="l" t="t" r="r" b="b"/>
              <a:pathLst>
                <a:path w="1611" h="1428" extrusionOk="0">
                  <a:moveTo>
                    <a:pt x="293" y="0"/>
                  </a:moveTo>
                  <a:cubicBezTo>
                    <a:pt x="130" y="0"/>
                    <a:pt x="5" y="211"/>
                    <a:pt x="145" y="352"/>
                  </a:cubicBezTo>
                  <a:lnTo>
                    <a:pt x="484" y="722"/>
                  </a:lnTo>
                  <a:lnTo>
                    <a:pt x="145" y="1062"/>
                  </a:lnTo>
                  <a:cubicBezTo>
                    <a:pt x="0" y="1207"/>
                    <a:pt x="139" y="1427"/>
                    <a:pt x="310" y="1427"/>
                  </a:cubicBezTo>
                  <a:cubicBezTo>
                    <a:pt x="357" y="1427"/>
                    <a:pt x="407" y="1410"/>
                    <a:pt x="454" y="1370"/>
                  </a:cubicBezTo>
                  <a:lnTo>
                    <a:pt x="793" y="1000"/>
                  </a:lnTo>
                  <a:lnTo>
                    <a:pt x="1163" y="1370"/>
                  </a:lnTo>
                  <a:cubicBezTo>
                    <a:pt x="1204" y="1410"/>
                    <a:pt x="1250" y="1427"/>
                    <a:pt x="1295" y="1427"/>
                  </a:cubicBezTo>
                  <a:cubicBezTo>
                    <a:pt x="1458" y="1427"/>
                    <a:pt x="1610" y="1207"/>
                    <a:pt x="1441" y="1062"/>
                  </a:cubicBezTo>
                  <a:lnTo>
                    <a:pt x="1102" y="722"/>
                  </a:lnTo>
                  <a:lnTo>
                    <a:pt x="1441" y="352"/>
                  </a:lnTo>
                  <a:cubicBezTo>
                    <a:pt x="1605" y="211"/>
                    <a:pt x="1467" y="0"/>
                    <a:pt x="1310" y="0"/>
                  </a:cubicBezTo>
                  <a:cubicBezTo>
                    <a:pt x="1260" y="0"/>
                    <a:pt x="1208" y="22"/>
                    <a:pt x="1163" y="74"/>
                  </a:cubicBezTo>
                  <a:lnTo>
                    <a:pt x="793" y="414"/>
                  </a:lnTo>
                  <a:lnTo>
                    <a:pt x="454" y="74"/>
                  </a:lnTo>
                  <a:cubicBezTo>
                    <a:pt x="401" y="22"/>
                    <a:pt x="345" y="0"/>
                    <a:pt x="29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54" name="Google Shape;12454;p23"/>
            <p:cNvSpPr/>
            <p:nvPr/>
          </p:nvSpPr>
          <p:spPr>
            <a:xfrm>
              <a:off x="4148000" y="3764925"/>
              <a:ext cx="40300" cy="36050"/>
            </a:xfrm>
            <a:custGeom>
              <a:avLst/>
              <a:gdLst/>
              <a:ahLst/>
              <a:cxnLst/>
              <a:rect l="l" t="t" r="r" b="b"/>
              <a:pathLst>
                <a:path w="1612" h="1442" extrusionOk="0">
                  <a:moveTo>
                    <a:pt x="331" y="0"/>
                  </a:moveTo>
                  <a:cubicBezTo>
                    <a:pt x="154" y="0"/>
                    <a:pt x="1" y="221"/>
                    <a:pt x="170" y="366"/>
                  </a:cubicBezTo>
                  <a:lnTo>
                    <a:pt x="510" y="706"/>
                  </a:lnTo>
                  <a:lnTo>
                    <a:pt x="170" y="1076"/>
                  </a:lnTo>
                  <a:cubicBezTo>
                    <a:pt x="1" y="1221"/>
                    <a:pt x="154" y="1442"/>
                    <a:pt x="331" y="1442"/>
                  </a:cubicBezTo>
                  <a:cubicBezTo>
                    <a:pt x="381" y="1442"/>
                    <a:pt x="432" y="1425"/>
                    <a:pt x="479" y="1385"/>
                  </a:cubicBezTo>
                  <a:lnTo>
                    <a:pt x="818" y="1014"/>
                  </a:lnTo>
                  <a:lnTo>
                    <a:pt x="1158" y="1385"/>
                  </a:lnTo>
                  <a:cubicBezTo>
                    <a:pt x="1205" y="1425"/>
                    <a:pt x="1254" y="1442"/>
                    <a:pt x="1302" y="1442"/>
                  </a:cubicBezTo>
                  <a:cubicBezTo>
                    <a:pt x="1472" y="1442"/>
                    <a:pt x="1611" y="1221"/>
                    <a:pt x="1466" y="1076"/>
                  </a:cubicBezTo>
                  <a:lnTo>
                    <a:pt x="1127" y="706"/>
                  </a:lnTo>
                  <a:lnTo>
                    <a:pt x="1466" y="366"/>
                  </a:lnTo>
                  <a:cubicBezTo>
                    <a:pt x="1559" y="274"/>
                    <a:pt x="1559" y="150"/>
                    <a:pt x="1466" y="58"/>
                  </a:cubicBezTo>
                  <a:cubicBezTo>
                    <a:pt x="1420" y="27"/>
                    <a:pt x="1366" y="11"/>
                    <a:pt x="1312" y="11"/>
                  </a:cubicBezTo>
                  <a:cubicBezTo>
                    <a:pt x="1258" y="11"/>
                    <a:pt x="1204" y="27"/>
                    <a:pt x="1158" y="58"/>
                  </a:cubicBezTo>
                  <a:lnTo>
                    <a:pt x="818" y="428"/>
                  </a:lnTo>
                  <a:lnTo>
                    <a:pt x="479" y="58"/>
                  </a:lnTo>
                  <a:cubicBezTo>
                    <a:pt x="432" y="17"/>
                    <a:pt x="381" y="0"/>
                    <a:pt x="33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55" name="Google Shape;12455;p23"/>
            <p:cNvSpPr/>
            <p:nvPr/>
          </p:nvSpPr>
          <p:spPr>
            <a:xfrm>
              <a:off x="4103875" y="3827425"/>
              <a:ext cx="40275" cy="36050"/>
            </a:xfrm>
            <a:custGeom>
              <a:avLst/>
              <a:gdLst/>
              <a:ahLst/>
              <a:cxnLst/>
              <a:rect l="l" t="t" r="r" b="b"/>
              <a:pathLst>
                <a:path w="1611" h="1442" extrusionOk="0">
                  <a:moveTo>
                    <a:pt x="322" y="0"/>
                  </a:moveTo>
                  <a:cubicBezTo>
                    <a:pt x="158" y="0"/>
                    <a:pt x="0" y="221"/>
                    <a:pt x="145" y="366"/>
                  </a:cubicBezTo>
                  <a:lnTo>
                    <a:pt x="515" y="736"/>
                  </a:lnTo>
                  <a:lnTo>
                    <a:pt x="145" y="1076"/>
                  </a:lnTo>
                  <a:cubicBezTo>
                    <a:pt x="0" y="1221"/>
                    <a:pt x="158" y="1442"/>
                    <a:pt x="322" y="1442"/>
                  </a:cubicBezTo>
                  <a:cubicBezTo>
                    <a:pt x="368" y="1442"/>
                    <a:pt x="414" y="1425"/>
                    <a:pt x="454" y="1384"/>
                  </a:cubicBezTo>
                  <a:lnTo>
                    <a:pt x="793" y="1014"/>
                  </a:lnTo>
                  <a:lnTo>
                    <a:pt x="1164" y="1384"/>
                  </a:lnTo>
                  <a:cubicBezTo>
                    <a:pt x="1204" y="1425"/>
                    <a:pt x="1250" y="1442"/>
                    <a:pt x="1295" y="1442"/>
                  </a:cubicBezTo>
                  <a:cubicBezTo>
                    <a:pt x="1458" y="1442"/>
                    <a:pt x="1611" y="1221"/>
                    <a:pt x="1441" y="1076"/>
                  </a:cubicBezTo>
                  <a:lnTo>
                    <a:pt x="1102" y="736"/>
                  </a:lnTo>
                  <a:lnTo>
                    <a:pt x="1441" y="366"/>
                  </a:lnTo>
                  <a:cubicBezTo>
                    <a:pt x="1534" y="273"/>
                    <a:pt x="1534" y="150"/>
                    <a:pt x="1441" y="57"/>
                  </a:cubicBezTo>
                  <a:cubicBezTo>
                    <a:pt x="1410" y="26"/>
                    <a:pt x="1356" y="11"/>
                    <a:pt x="1302" y="11"/>
                  </a:cubicBezTo>
                  <a:cubicBezTo>
                    <a:pt x="1248" y="11"/>
                    <a:pt x="1194" y="26"/>
                    <a:pt x="1164" y="57"/>
                  </a:cubicBezTo>
                  <a:lnTo>
                    <a:pt x="793" y="428"/>
                  </a:lnTo>
                  <a:lnTo>
                    <a:pt x="454" y="57"/>
                  </a:lnTo>
                  <a:cubicBezTo>
                    <a:pt x="414" y="17"/>
                    <a:pt x="368" y="0"/>
                    <a:pt x="32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56" name="Google Shape;12456;p23"/>
            <p:cNvSpPr/>
            <p:nvPr/>
          </p:nvSpPr>
          <p:spPr>
            <a:xfrm>
              <a:off x="4063525" y="3691625"/>
              <a:ext cx="124225" cy="140150"/>
            </a:xfrm>
            <a:custGeom>
              <a:avLst/>
              <a:gdLst/>
              <a:ahLst/>
              <a:cxnLst/>
              <a:rect l="l" t="t" r="r" b="b"/>
              <a:pathLst>
                <a:path w="4969" h="5606" extrusionOk="0">
                  <a:moveTo>
                    <a:pt x="4053" y="1"/>
                  </a:moveTo>
                  <a:cubicBezTo>
                    <a:pt x="3882" y="1"/>
                    <a:pt x="3744" y="221"/>
                    <a:pt x="3889" y="366"/>
                  </a:cubicBezTo>
                  <a:lnTo>
                    <a:pt x="4259" y="706"/>
                  </a:lnTo>
                  <a:cubicBezTo>
                    <a:pt x="1852" y="953"/>
                    <a:pt x="0" y="2990"/>
                    <a:pt x="0" y="5397"/>
                  </a:cubicBezTo>
                  <a:cubicBezTo>
                    <a:pt x="0" y="5536"/>
                    <a:pt x="108" y="5605"/>
                    <a:pt x="216" y="5605"/>
                  </a:cubicBezTo>
                  <a:cubicBezTo>
                    <a:pt x="324" y="5605"/>
                    <a:pt x="432" y="5536"/>
                    <a:pt x="432" y="5397"/>
                  </a:cubicBezTo>
                  <a:cubicBezTo>
                    <a:pt x="432" y="3236"/>
                    <a:pt x="2037" y="1416"/>
                    <a:pt x="4197" y="1138"/>
                  </a:cubicBezTo>
                  <a:lnTo>
                    <a:pt x="4197" y="1138"/>
                  </a:lnTo>
                  <a:lnTo>
                    <a:pt x="3889" y="1446"/>
                  </a:lnTo>
                  <a:cubicBezTo>
                    <a:pt x="3744" y="1615"/>
                    <a:pt x="3882" y="1803"/>
                    <a:pt x="4053" y="1803"/>
                  </a:cubicBezTo>
                  <a:cubicBezTo>
                    <a:pt x="4100" y="1803"/>
                    <a:pt x="4150" y="1789"/>
                    <a:pt x="4197" y="1755"/>
                  </a:cubicBezTo>
                  <a:lnTo>
                    <a:pt x="4876" y="1045"/>
                  </a:lnTo>
                  <a:cubicBezTo>
                    <a:pt x="4969" y="984"/>
                    <a:pt x="4969" y="860"/>
                    <a:pt x="4876" y="767"/>
                  </a:cubicBezTo>
                  <a:lnTo>
                    <a:pt x="4197" y="58"/>
                  </a:lnTo>
                  <a:cubicBezTo>
                    <a:pt x="4150" y="18"/>
                    <a:pt x="4101" y="1"/>
                    <a:pt x="40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57" name="Google Shape;12457;p23"/>
          <p:cNvGrpSpPr/>
          <p:nvPr/>
        </p:nvGrpSpPr>
        <p:grpSpPr>
          <a:xfrm>
            <a:off x="9332984" y="3104715"/>
            <a:ext cx="483533" cy="478400"/>
            <a:chOff x="3252625" y="3564975"/>
            <a:chExt cx="362650" cy="358800"/>
          </a:xfrm>
        </p:grpSpPr>
        <p:sp>
          <p:nvSpPr>
            <p:cNvPr id="12458" name="Google Shape;12458;p23"/>
            <p:cNvSpPr/>
            <p:nvPr/>
          </p:nvSpPr>
          <p:spPr>
            <a:xfrm>
              <a:off x="3252625" y="3564975"/>
              <a:ext cx="362650" cy="358800"/>
            </a:xfrm>
            <a:custGeom>
              <a:avLst/>
              <a:gdLst/>
              <a:ahLst/>
              <a:cxnLst/>
              <a:rect l="l" t="t" r="r" b="b"/>
              <a:pathLst>
                <a:path w="14506" h="14352" extrusionOk="0">
                  <a:moveTo>
                    <a:pt x="7253" y="1"/>
                  </a:moveTo>
                  <a:cubicBezTo>
                    <a:pt x="6852" y="1"/>
                    <a:pt x="6574" y="433"/>
                    <a:pt x="6265" y="834"/>
                  </a:cubicBezTo>
                  <a:cubicBezTo>
                    <a:pt x="6080" y="1081"/>
                    <a:pt x="5895" y="1389"/>
                    <a:pt x="5710" y="1420"/>
                  </a:cubicBezTo>
                  <a:cubicBezTo>
                    <a:pt x="5432" y="1420"/>
                    <a:pt x="5123" y="1328"/>
                    <a:pt x="4907" y="1173"/>
                  </a:cubicBezTo>
                  <a:cubicBezTo>
                    <a:pt x="4580" y="1021"/>
                    <a:pt x="4268" y="868"/>
                    <a:pt x="3993" y="868"/>
                  </a:cubicBezTo>
                  <a:cubicBezTo>
                    <a:pt x="3880" y="868"/>
                    <a:pt x="3772" y="894"/>
                    <a:pt x="3673" y="957"/>
                  </a:cubicBezTo>
                  <a:cubicBezTo>
                    <a:pt x="3518" y="1050"/>
                    <a:pt x="3395" y="1204"/>
                    <a:pt x="3333" y="1359"/>
                  </a:cubicBezTo>
                  <a:cubicBezTo>
                    <a:pt x="3313" y="1501"/>
                    <a:pt x="3440" y="1603"/>
                    <a:pt x="3565" y="1603"/>
                  </a:cubicBezTo>
                  <a:cubicBezTo>
                    <a:pt x="3629" y="1603"/>
                    <a:pt x="3692" y="1576"/>
                    <a:pt x="3734" y="1513"/>
                  </a:cubicBezTo>
                  <a:cubicBezTo>
                    <a:pt x="3734" y="1420"/>
                    <a:pt x="3796" y="1359"/>
                    <a:pt x="3858" y="1328"/>
                  </a:cubicBezTo>
                  <a:cubicBezTo>
                    <a:pt x="3887" y="1310"/>
                    <a:pt x="3923" y="1303"/>
                    <a:pt x="3965" y="1303"/>
                  </a:cubicBezTo>
                  <a:cubicBezTo>
                    <a:pt x="4148" y="1303"/>
                    <a:pt x="4440" y="1449"/>
                    <a:pt x="4691" y="1575"/>
                  </a:cubicBezTo>
                  <a:cubicBezTo>
                    <a:pt x="4996" y="1741"/>
                    <a:pt x="5325" y="1857"/>
                    <a:pt x="5679" y="1857"/>
                  </a:cubicBezTo>
                  <a:cubicBezTo>
                    <a:pt x="5720" y="1857"/>
                    <a:pt x="5761" y="1856"/>
                    <a:pt x="5802" y="1852"/>
                  </a:cubicBezTo>
                  <a:cubicBezTo>
                    <a:pt x="6142" y="1760"/>
                    <a:pt x="6358" y="1420"/>
                    <a:pt x="6605" y="1081"/>
                  </a:cubicBezTo>
                  <a:cubicBezTo>
                    <a:pt x="6821" y="772"/>
                    <a:pt x="7068" y="433"/>
                    <a:pt x="7253" y="433"/>
                  </a:cubicBezTo>
                  <a:cubicBezTo>
                    <a:pt x="7438" y="433"/>
                    <a:pt x="7685" y="772"/>
                    <a:pt x="7901" y="1081"/>
                  </a:cubicBezTo>
                  <a:cubicBezTo>
                    <a:pt x="8148" y="1420"/>
                    <a:pt x="8364" y="1760"/>
                    <a:pt x="8703" y="1852"/>
                  </a:cubicBezTo>
                  <a:cubicBezTo>
                    <a:pt x="8741" y="1856"/>
                    <a:pt x="8780" y="1857"/>
                    <a:pt x="8819" y="1857"/>
                  </a:cubicBezTo>
                  <a:cubicBezTo>
                    <a:pt x="9156" y="1857"/>
                    <a:pt x="9510" y="1741"/>
                    <a:pt x="9814" y="1575"/>
                  </a:cubicBezTo>
                  <a:cubicBezTo>
                    <a:pt x="10066" y="1449"/>
                    <a:pt x="10358" y="1303"/>
                    <a:pt x="10541" y="1303"/>
                  </a:cubicBezTo>
                  <a:cubicBezTo>
                    <a:pt x="10583" y="1303"/>
                    <a:pt x="10619" y="1310"/>
                    <a:pt x="10648" y="1328"/>
                  </a:cubicBezTo>
                  <a:cubicBezTo>
                    <a:pt x="10802" y="1420"/>
                    <a:pt x="10864" y="1852"/>
                    <a:pt x="10894" y="2192"/>
                  </a:cubicBezTo>
                  <a:cubicBezTo>
                    <a:pt x="10701" y="2938"/>
                    <a:pt x="11299" y="3609"/>
                    <a:pt x="12024" y="3609"/>
                  </a:cubicBezTo>
                  <a:cubicBezTo>
                    <a:pt x="12109" y="3609"/>
                    <a:pt x="12196" y="3600"/>
                    <a:pt x="12283" y="3581"/>
                  </a:cubicBezTo>
                  <a:cubicBezTo>
                    <a:pt x="12623" y="3611"/>
                    <a:pt x="13055" y="3642"/>
                    <a:pt x="13147" y="3797"/>
                  </a:cubicBezTo>
                  <a:cubicBezTo>
                    <a:pt x="13240" y="3951"/>
                    <a:pt x="13055" y="4321"/>
                    <a:pt x="12931" y="4630"/>
                  </a:cubicBezTo>
                  <a:cubicBezTo>
                    <a:pt x="12715" y="4969"/>
                    <a:pt x="12623" y="5340"/>
                    <a:pt x="12654" y="5741"/>
                  </a:cubicBezTo>
                  <a:cubicBezTo>
                    <a:pt x="12746" y="6050"/>
                    <a:pt x="13086" y="6296"/>
                    <a:pt x="13425" y="6543"/>
                  </a:cubicBezTo>
                  <a:cubicBezTo>
                    <a:pt x="13703" y="6728"/>
                    <a:pt x="14073" y="6975"/>
                    <a:pt x="14073" y="7161"/>
                  </a:cubicBezTo>
                  <a:cubicBezTo>
                    <a:pt x="14073" y="7377"/>
                    <a:pt x="13703" y="7623"/>
                    <a:pt x="13425" y="7809"/>
                  </a:cubicBezTo>
                  <a:cubicBezTo>
                    <a:pt x="13055" y="8056"/>
                    <a:pt x="12715" y="8302"/>
                    <a:pt x="12654" y="8611"/>
                  </a:cubicBezTo>
                  <a:cubicBezTo>
                    <a:pt x="12623" y="8981"/>
                    <a:pt x="12715" y="9383"/>
                    <a:pt x="12931" y="9722"/>
                  </a:cubicBezTo>
                  <a:cubicBezTo>
                    <a:pt x="13055" y="10031"/>
                    <a:pt x="13240" y="10401"/>
                    <a:pt x="13147" y="10555"/>
                  </a:cubicBezTo>
                  <a:cubicBezTo>
                    <a:pt x="13055" y="10710"/>
                    <a:pt x="12623" y="10741"/>
                    <a:pt x="12283" y="10771"/>
                  </a:cubicBezTo>
                  <a:cubicBezTo>
                    <a:pt x="11913" y="10771"/>
                    <a:pt x="11512" y="10864"/>
                    <a:pt x="11203" y="11080"/>
                  </a:cubicBezTo>
                  <a:cubicBezTo>
                    <a:pt x="10987" y="11389"/>
                    <a:pt x="10864" y="11790"/>
                    <a:pt x="10894" y="12160"/>
                  </a:cubicBezTo>
                  <a:cubicBezTo>
                    <a:pt x="10864" y="12500"/>
                    <a:pt x="10802" y="12932"/>
                    <a:pt x="10648" y="13024"/>
                  </a:cubicBezTo>
                  <a:cubicBezTo>
                    <a:pt x="10619" y="13042"/>
                    <a:pt x="10583" y="13049"/>
                    <a:pt x="10541" y="13049"/>
                  </a:cubicBezTo>
                  <a:cubicBezTo>
                    <a:pt x="10358" y="13049"/>
                    <a:pt x="10066" y="12903"/>
                    <a:pt x="9814" y="12777"/>
                  </a:cubicBezTo>
                  <a:cubicBezTo>
                    <a:pt x="9517" y="12588"/>
                    <a:pt x="9173" y="12494"/>
                    <a:pt x="8843" y="12494"/>
                  </a:cubicBezTo>
                  <a:cubicBezTo>
                    <a:pt x="8796" y="12494"/>
                    <a:pt x="8750" y="12496"/>
                    <a:pt x="8703" y="12500"/>
                  </a:cubicBezTo>
                  <a:cubicBezTo>
                    <a:pt x="8364" y="12592"/>
                    <a:pt x="8148" y="12932"/>
                    <a:pt x="7901" y="13271"/>
                  </a:cubicBezTo>
                  <a:cubicBezTo>
                    <a:pt x="7685" y="13580"/>
                    <a:pt x="7438" y="13919"/>
                    <a:pt x="7253" y="13919"/>
                  </a:cubicBezTo>
                  <a:cubicBezTo>
                    <a:pt x="7068" y="13919"/>
                    <a:pt x="6821" y="13580"/>
                    <a:pt x="6605" y="13271"/>
                  </a:cubicBezTo>
                  <a:cubicBezTo>
                    <a:pt x="6358" y="12932"/>
                    <a:pt x="6142" y="12592"/>
                    <a:pt x="5802" y="12500"/>
                  </a:cubicBezTo>
                  <a:cubicBezTo>
                    <a:pt x="5752" y="12496"/>
                    <a:pt x="5702" y="12494"/>
                    <a:pt x="5653" y="12494"/>
                  </a:cubicBezTo>
                  <a:cubicBezTo>
                    <a:pt x="5309" y="12494"/>
                    <a:pt x="4988" y="12588"/>
                    <a:pt x="4691" y="12777"/>
                  </a:cubicBezTo>
                  <a:cubicBezTo>
                    <a:pt x="4440" y="12903"/>
                    <a:pt x="4148" y="13049"/>
                    <a:pt x="3965" y="13049"/>
                  </a:cubicBezTo>
                  <a:cubicBezTo>
                    <a:pt x="3923" y="13049"/>
                    <a:pt x="3887" y="13042"/>
                    <a:pt x="3858" y="13024"/>
                  </a:cubicBezTo>
                  <a:cubicBezTo>
                    <a:pt x="3704" y="12932"/>
                    <a:pt x="3642" y="12500"/>
                    <a:pt x="3611" y="12160"/>
                  </a:cubicBezTo>
                  <a:cubicBezTo>
                    <a:pt x="3642" y="11790"/>
                    <a:pt x="3518" y="11389"/>
                    <a:pt x="3302" y="11080"/>
                  </a:cubicBezTo>
                  <a:cubicBezTo>
                    <a:pt x="2994" y="10864"/>
                    <a:pt x="2593" y="10771"/>
                    <a:pt x="2222" y="10771"/>
                  </a:cubicBezTo>
                  <a:cubicBezTo>
                    <a:pt x="1883" y="10741"/>
                    <a:pt x="1451" y="10710"/>
                    <a:pt x="1358" y="10555"/>
                  </a:cubicBezTo>
                  <a:cubicBezTo>
                    <a:pt x="1266" y="10401"/>
                    <a:pt x="1451" y="10031"/>
                    <a:pt x="1574" y="9722"/>
                  </a:cubicBezTo>
                  <a:cubicBezTo>
                    <a:pt x="1790" y="9383"/>
                    <a:pt x="1883" y="8981"/>
                    <a:pt x="1852" y="8611"/>
                  </a:cubicBezTo>
                  <a:cubicBezTo>
                    <a:pt x="1759" y="8302"/>
                    <a:pt x="1420" y="8056"/>
                    <a:pt x="1080" y="7809"/>
                  </a:cubicBezTo>
                  <a:cubicBezTo>
                    <a:pt x="803" y="7623"/>
                    <a:pt x="432" y="7377"/>
                    <a:pt x="432" y="7161"/>
                  </a:cubicBezTo>
                  <a:cubicBezTo>
                    <a:pt x="432" y="6975"/>
                    <a:pt x="803" y="6728"/>
                    <a:pt x="1080" y="6543"/>
                  </a:cubicBezTo>
                  <a:cubicBezTo>
                    <a:pt x="1451" y="6296"/>
                    <a:pt x="1759" y="6050"/>
                    <a:pt x="1852" y="5741"/>
                  </a:cubicBezTo>
                  <a:cubicBezTo>
                    <a:pt x="1883" y="5340"/>
                    <a:pt x="1790" y="4969"/>
                    <a:pt x="1574" y="4630"/>
                  </a:cubicBezTo>
                  <a:cubicBezTo>
                    <a:pt x="1451" y="4321"/>
                    <a:pt x="1266" y="3951"/>
                    <a:pt x="1358" y="3797"/>
                  </a:cubicBezTo>
                  <a:cubicBezTo>
                    <a:pt x="1451" y="3642"/>
                    <a:pt x="1883" y="3611"/>
                    <a:pt x="2222" y="3581"/>
                  </a:cubicBezTo>
                  <a:cubicBezTo>
                    <a:pt x="2593" y="3581"/>
                    <a:pt x="2994" y="3488"/>
                    <a:pt x="3302" y="3272"/>
                  </a:cubicBezTo>
                  <a:cubicBezTo>
                    <a:pt x="3457" y="3056"/>
                    <a:pt x="3580" y="2809"/>
                    <a:pt x="3580" y="2562"/>
                  </a:cubicBezTo>
                  <a:cubicBezTo>
                    <a:pt x="3597" y="2408"/>
                    <a:pt x="3481" y="2320"/>
                    <a:pt x="3364" y="2320"/>
                  </a:cubicBezTo>
                  <a:cubicBezTo>
                    <a:pt x="3270" y="2320"/>
                    <a:pt x="3176" y="2377"/>
                    <a:pt x="3148" y="2500"/>
                  </a:cubicBezTo>
                  <a:cubicBezTo>
                    <a:pt x="3148" y="2655"/>
                    <a:pt x="3086" y="2840"/>
                    <a:pt x="2994" y="2963"/>
                  </a:cubicBezTo>
                  <a:cubicBezTo>
                    <a:pt x="2747" y="3087"/>
                    <a:pt x="2469" y="3149"/>
                    <a:pt x="2191" y="3149"/>
                  </a:cubicBezTo>
                  <a:cubicBezTo>
                    <a:pt x="1698" y="3179"/>
                    <a:pt x="1204" y="3210"/>
                    <a:pt x="988" y="3581"/>
                  </a:cubicBezTo>
                  <a:cubicBezTo>
                    <a:pt x="772" y="3920"/>
                    <a:pt x="988" y="4383"/>
                    <a:pt x="1204" y="4815"/>
                  </a:cubicBezTo>
                  <a:cubicBezTo>
                    <a:pt x="1358" y="5062"/>
                    <a:pt x="1420" y="5340"/>
                    <a:pt x="1451" y="5617"/>
                  </a:cubicBezTo>
                  <a:cubicBezTo>
                    <a:pt x="1389" y="5803"/>
                    <a:pt x="1111" y="6019"/>
                    <a:pt x="833" y="6173"/>
                  </a:cubicBezTo>
                  <a:cubicBezTo>
                    <a:pt x="432" y="6482"/>
                    <a:pt x="0" y="6759"/>
                    <a:pt x="0" y="7161"/>
                  </a:cubicBezTo>
                  <a:cubicBezTo>
                    <a:pt x="0" y="7593"/>
                    <a:pt x="432" y="7870"/>
                    <a:pt x="833" y="8148"/>
                  </a:cubicBezTo>
                  <a:cubicBezTo>
                    <a:pt x="1111" y="8333"/>
                    <a:pt x="1389" y="8549"/>
                    <a:pt x="1451" y="8704"/>
                  </a:cubicBezTo>
                  <a:cubicBezTo>
                    <a:pt x="1420" y="9012"/>
                    <a:pt x="1358" y="9290"/>
                    <a:pt x="1204" y="9537"/>
                  </a:cubicBezTo>
                  <a:cubicBezTo>
                    <a:pt x="988" y="9969"/>
                    <a:pt x="772" y="10432"/>
                    <a:pt x="988" y="10771"/>
                  </a:cubicBezTo>
                  <a:cubicBezTo>
                    <a:pt x="1204" y="11111"/>
                    <a:pt x="1698" y="11173"/>
                    <a:pt x="2191" y="11203"/>
                  </a:cubicBezTo>
                  <a:cubicBezTo>
                    <a:pt x="2228" y="11199"/>
                    <a:pt x="2264" y="11197"/>
                    <a:pt x="2301" y="11197"/>
                  </a:cubicBezTo>
                  <a:cubicBezTo>
                    <a:pt x="2542" y="11197"/>
                    <a:pt x="2779" y="11281"/>
                    <a:pt x="2994" y="11389"/>
                  </a:cubicBezTo>
                  <a:cubicBezTo>
                    <a:pt x="3148" y="11636"/>
                    <a:pt x="3210" y="11913"/>
                    <a:pt x="3210" y="12191"/>
                  </a:cubicBezTo>
                  <a:cubicBezTo>
                    <a:pt x="3241" y="12685"/>
                    <a:pt x="3302" y="13179"/>
                    <a:pt x="3642" y="13395"/>
                  </a:cubicBezTo>
                  <a:cubicBezTo>
                    <a:pt x="3750" y="13458"/>
                    <a:pt x="3864" y="13484"/>
                    <a:pt x="3982" y="13484"/>
                  </a:cubicBezTo>
                  <a:cubicBezTo>
                    <a:pt x="4265" y="13484"/>
                    <a:pt x="4571" y="13331"/>
                    <a:pt x="4876" y="13179"/>
                  </a:cubicBezTo>
                  <a:cubicBezTo>
                    <a:pt x="5123" y="13024"/>
                    <a:pt x="5401" y="12932"/>
                    <a:pt x="5710" y="12932"/>
                  </a:cubicBezTo>
                  <a:cubicBezTo>
                    <a:pt x="5864" y="12963"/>
                    <a:pt x="6080" y="13271"/>
                    <a:pt x="6265" y="13518"/>
                  </a:cubicBezTo>
                  <a:cubicBezTo>
                    <a:pt x="6543" y="13919"/>
                    <a:pt x="6821" y="14351"/>
                    <a:pt x="7253" y="14351"/>
                  </a:cubicBezTo>
                  <a:cubicBezTo>
                    <a:pt x="7654" y="14351"/>
                    <a:pt x="7963" y="13919"/>
                    <a:pt x="8240" y="13518"/>
                  </a:cubicBezTo>
                  <a:cubicBezTo>
                    <a:pt x="8425" y="13271"/>
                    <a:pt x="8642" y="12963"/>
                    <a:pt x="8796" y="12932"/>
                  </a:cubicBezTo>
                  <a:cubicBezTo>
                    <a:pt x="9104" y="12932"/>
                    <a:pt x="9382" y="13024"/>
                    <a:pt x="9629" y="13179"/>
                  </a:cubicBezTo>
                  <a:cubicBezTo>
                    <a:pt x="9944" y="13314"/>
                    <a:pt x="10276" y="13465"/>
                    <a:pt x="10565" y="13465"/>
                  </a:cubicBezTo>
                  <a:cubicBezTo>
                    <a:pt x="10671" y="13465"/>
                    <a:pt x="10772" y="13445"/>
                    <a:pt x="10864" y="13395"/>
                  </a:cubicBezTo>
                  <a:cubicBezTo>
                    <a:pt x="11203" y="13209"/>
                    <a:pt x="11234" y="12685"/>
                    <a:pt x="11296" y="12191"/>
                  </a:cubicBezTo>
                  <a:cubicBezTo>
                    <a:pt x="11296" y="11913"/>
                    <a:pt x="11357" y="11636"/>
                    <a:pt x="11481" y="11389"/>
                  </a:cubicBezTo>
                  <a:cubicBezTo>
                    <a:pt x="11759" y="11265"/>
                    <a:pt x="12036" y="11203"/>
                    <a:pt x="12314" y="11203"/>
                  </a:cubicBezTo>
                  <a:cubicBezTo>
                    <a:pt x="12808" y="11173"/>
                    <a:pt x="13302" y="11111"/>
                    <a:pt x="13518" y="10771"/>
                  </a:cubicBezTo>
                  <a:cubicBezTo>
                    <a:pt x="13734" y="10432"/>
                    <a:pt x="13518" y="9969"/>
                    <a:pt x="13302" y="9537"/>
                  </a:cubicBezTo>
                  <a:cubicBezTo>
                    <a:pt x="13147" y="9290"/>
                    <a:pt x="13055" y="9012"/>
                    <a:pt x="13055" y="8704"/>
                  </a:cubicBezTo>
                  <a:cubicBezTo>
                    <a:pt x="13116" y="8549"/>
                    <a:pt x="13394" y="8333"/>
                    <a:pt x="13672" y="8148"/>
                  </a:cubicBezTo>
                  <a:cubicBezTo>
                    <a:pt x="14073" y="7870"/>
                    <a:pt x="14505" y="7593"/>
                    <a:pt x="14505" y="7161"/>
                  </a:cubicBezTo>
                  <a:cubicBezTo>
                    <a:pt x="14505" y="6759"/>
                    <a:pt x="14073" y="6482"/>
                    <a:pt x="13672" y="6173"/>
                  </a:cubicBezTo>
                  <a:cubicBezTo>
                    <a:pt x="13425" y="6019"/>
                    <a:pt x="13116" y="5803"/>
                    <a:pt x="13086" y="5617"/>
                  </a:cubicBezTo>
                  <a:cubicBezTo>
                    <a:pt x="13086" y="5340"/>
                    <a:pt x="13178" y="5062"/>
                    <a:pt x="13333" y="4815"/>
                  </a:cubicBezTo>
                  <a:cubicBezTo>
                    <a:pt x="13518" y="4383"/>
                    <a:pt x="13734" y="3920"/>
                    <a:pt x="13518" y="3581"/>
                  </a:cubicBezTo>
                  <a:cubicBezTo>
                    <a:pt x="13333" y="3241"/>
                    <a:pt x="12808" y="3179"/>
                    <a:pt x="12345" y="3149"/>
                  </a:cubicBezTo>
                  <a:cubicBezTo>
                    <a:pt x="12036" y="3149"/>
                    <a:pt x="11759" y="3087"/>
                    <a:pt x="11512" y="2963"/>
                  </a:cubicBezTo>
                  <a:cubicBezTo>
                    <a:pt x="11388" y="2716"/>
                    <a:pt x="11296" y="2439"/>
                    <a:pt x="11326" y="2130"/>
                  </a:cubicBezTo>
                  <a:cubicBezTo>
                    <a:pt x="11265" y="1667"/>
                    <a:pt x="11234" y="1173"/>
                    <a:pt x="10864" y="957"/>
                  </a:cubicBezTo>
                  <a:cubicBezTo>
                    <a:pt x="10764" y="894"/>
                    <a:pt x="10657" y="868"/>
                    <a:pt x="10543" y="868"/>
                  </a:cubicBezTo>
                  <a:cubicBezTo>
                    <a:pt x="10268" y="868"/>
                    <a:pt x="9956" y="1021"/>
                    <a:pt x="9629" y="1173"/>
                  </a:cubicBezTo>
                  <a:cubicBezTo>
                    <a:pt x="9382" y="1328"/>
                    <a:pt x="9104" y="1420"/>
                    <a:pt x="8827" y="1420"/>
                  </a:cubicBezTo>
                  <a:cubicBezTo>
                    <a:pt x="8642" y="1389"/>
                    <a:pt x="8425" y="1081"/>
                    <a:pt x="8271" y="834"/>
                  </a:cubicBezTo>
                  <a:cubicBezTo>
                    <a:pt x="7963" y="433"/>
                    <a:pt x="7685" y="1"/>
                    <a:pt x="7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59" name="Google Shape;12459;p23"/>
            <p:cNvSpPr/>
            <p:nvPr/>
          </p:nvSpPr>
          <p:spPr>
            <a:xfrm>
              <a:off x="3360125" y="3688425"/>
              <a:ext cx="56850" cy="47125"/>
            </a:xfrm>
            <a:custGeom>
              <a:avLst/>
              <a:gdLst/>
              <a:ahLst/>
              <a:cxnLst/>
              <a:rect l="l" t="t" r="r" b="b"/>
              <a:pathLst>
                <a:path w="2274" h="1885" extrusionOk="0">
                  <a:moveTo>
                    <a:pt x="1526" y="623"/>
                  </a:moveTo>
                  <a:cubicBezTo>
                    <a:pt x="1699" y="623"/>
                    <a:pt x="1842" y="709"/>
                    <a:pt x="1842" y="926"/>
                  </a:cubicBezTo>
                  <a:cubicBezTo>
                    <a:pt x="1842" y="1050"/>
                    <a:pt x="1780" y="1173"/>
                    <a:pt x="1687" y="1266"/>
                  </a:cubicBezTo>
                  <a:cubicBezTo>
                    <a:pt x="1595" y="1358"/>
                    <a:pt x="1471" y="1405"/>
                    <a:pt x="1348" y="1405"/>
                  </a:cubicBezTo>
                  <a:cubicBezTo>
                    <a:pt x="1224" y="1405"/>
                    <a:pt x="1101" y="1358"/>
                    <a:pt x="1008" y="1266"/>
                  </a:cubicBezTo>
                  <a:cubicBezTo>
                    <a:pt x="721" y="958"/>
                    <a:pt x="1184" y="623"/>
                    <a:pt x="1526" y="623"/>
                  </a:cubicBezTo>
                  <a:close/>
                  <a:moveTo>
                    <a:pt x="1348" y="1"/>
                  </a:moveTo>
                  <a:cubicBezTo>
                    <a:pt x="1101" y="1"/>
                    <a:pt x="885" y="124"/>
                    <a:pt x="731" y="278"/>
                  </a:cubicBezTo>
                  <a:cubicBezTo>
                    <a:pt x="1" y="938"/>
                    <a:pt x="619" y="1885"/>
                    <a:pt x="1336" y="1885"/>
                  </a:cubicBezTo>
                  <a:cubicBezTo>
                    <a:pt x="1559" y="1885"/>
                    <a:pt x="1791" y="1794"/>
                    <a:pt x="1996" y="1574"/>
                  </a:cubicBezTo>
                  <a:cubicBezTo>
                    <a:pt x="2181" y="1389"/>
                    <a:pt x="2274" y="1173"/>
                    <a:pt x="2274" y="926"/>
                  </a:cubicBezTo>
                  <a:cubicBezTo>
                    <a:pt x="2274" y="679"/>
                    <a:pt x="2181" y="433"/>
                    <a:pt x="1996" y="278"/>
                  </a:cubicBezTo>
                  <a:cubicBezTo>
                    <a:pt x="1842" y="93"/>
                    <a:pt x="1595" y="1"/>
                    <a:pt x="13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0" name="Google Shape;12460;p23"/>
            <p:cNvSpPr/>
            <p:nvPr/>
          </p:nvSpPr>
          <p:spPr>
            <a:xfrm>
              <a:off x="3449350" y="3754575"/>
              <a:ext cx="50175" cy="44975"/>
            </a:xfrm>
            <a:custGeom>
              <a:avLst/>
              <a:gdLst/>
              <a:ahLst/>
              <a:cxnLst/>
              <a:rect l="l" t="t" r="r" b="b"/>
              <a:pathLst>
                <a:path w="2007" h="1799" extrusionOk="0">
                  <a:moveTo>
                    <a:pt x="1019" y="410"/>
                  </a:moveTo>
                  <a:cubicBezTo>
                    <a:pt x="1421" y="410"/>
                    <a:pt x="1668" y="934"/>
                    <a:pt x="1359" y="1243"/>
                  </a:cubicBezTo>
                  <a:cubicBezTo>
                    <a:pt x="1259" y="1343"/>
                    <a:pt x="1135" y="1388"/>
                    <a:pt x="1015" y="1388"/>
                  </a:cubicBezTo>
                  <a:cubicBezTo>
                    <a:pt x="765" y="1388"/>
                    <a:pt x="526" y="1195"/>
                    <a:pt x="526" y="904"/>
                  </a:cubicBezTo>
                  <a:cubicBezTo>
                    <a:pt x="526" y="780"/>
                    <a:pt x="587" y="657"/>
                    <a:pt x="680" y="564"/>
                  </a:cubicBezTo>
                  <a:cubicBezTo>
                    <a:pt x="742" y="472"/>
                    <a:pt x="865" y="410"/>
                    <a:pt x="1019" y="410"/>
                  </a:cubicBezTo>
                  <a:close/>
                  <a:moveTo>
                    <a:pt x="1004" y="1"/>
                  </a:moveTo>
                  <a:cubicBezTo>
                    <a:pt x="773" y="1"/>
                    <a:pt x="541" y="86"/>
                    <a:pt x="371" y="256"/>
                  </a:cubicBezTo>
                  <a:cubicBezTo>
                    <a:pt x="1" y="626"/>
                    <a:pt x="1" y="1181"/>
                    <a:pt x="371" y="1552"/>
                  </a:cubicBezTo>
                  <a:cubicBezTo>
                    <a:pt x="526" y="1706"/>
                    <a:pt x="773" y="1799"/>
                    <a:pt x="1019" y="1799"/>
                  </a:cubicBezTo>
                  <a:cubicBezTo>
                    <a:pt x="1235" y="1799"/>
                    <a:pt x="1482" y="1706"/>
                    <a:pt x="1637" y="1552"/>
                  </a:cubicBezTo>
                  <a:cubicBezTo>
                    <a:pt x="2007" y="1181"/>
                    <a:pt x="2007" y="626"/>
                    <a:pt x="1637" y="256"/>
                  </a:cubicBezTo>
                  <a:cubicBezTo>
                    <a:pt x="1467" y="86"/>
                    <a:pt x="1235" y="1"/>
                    <a:pt x="100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1" name="Google Shape;12461;p23"/>
            <p:cNvSpPr/>
            <p:nvPr/>
          </p:nvSpPr>
          <p:spPr>
            <a:xfrm>
              <a:off x="3392375" y="3682000"/>
              <a:ext cx="84425" cy="124050"/>
            </a:xfrm>
            <a:custGeom>
              <a:avLst/>
              <a:gdLst/>
              <a:ahLst/>
              <a:cxnLst/>
              <a:rect l="l" t="t" r="r" b="b"/>
              <a:pathLst>
                <a:path w="3377" h="4962" extrusionOk="0">
                  <a:moveTo>
                    <a:pt x="3070" y="1"/>
                  </a:moveTo>
                  <a:cubicBezTo>
                    <a:pt x="3006" y="1"/>
                    <a:pt x="2942" y="31"/>
                    <a:pt x="2897" y="103"/>
                  </a:cubicBezTo>
                  <a:lnTo>
                    <a:pt x="89" y="4640"/>
                  </a:lnTo>
                  <a:cubicBezTo>
                    <a:pt x="0" y="4817"/>
                    <a:pt x="134" y="4962"/>
                    <a:pt x="273" y="4962"/>
                  </a:cubicBezTo>
                  <a:cubicBezTo>
                    <a:pt x="328" y="4962"/>
                    <a:pt x="385" y="4939"/>
                    <a:pt x="428" y="4887"/>
                  </a:cubicBezTo>
                  <a:lnTo>
                    <a:pt x="3268" y="350"/>
                  </a:lnTo>
                  <a:cubicBezTo>
                    <a:pt x="3377" y="176"/>
                    <a:pt x="3223" y="1"/>
                    <a:pt x="307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2" name="Google Shape;12462;p23"/>
            <p:cNvSpPr/>
            <p:nvPr/>
          </p:nvSpPr>
          <p:spPr>
            <a:xfrm>
              <a:off x="3279625" y="3631925"/>
              <a:ext cx="296500" cy="223950"/>
            </a:xfrm>
            <a:custGeom>
              <a:avLst/>
              <a:gdLst/>
              <a:ahLst/>
              <a:cxnLst/>
              <a:rect l="l" t="t" r="r" b="b"/>
              <a:pathLst>
                <a:path w="11860" h="8958" extrusionOk="0">
                  <a:moveTo>
                    <a:pt x="6192" y="1"/>
                  </a:moveTo>
                  <a:cubicBezTo>
                    <a:pt x="5437" y="1"/>
                    <a:pt x="4651" y="202"/>
                    <a:pt x="3889" y="656"/>
                  </a:cubicBezTo>
                  <a:cubicBezTo>
                    <a:pt x="0" y="2970"/>
                    <a:pt x="1636" y="8958"/>
                    <a:pt x="6173" y="8958"/>
                  </a:cubicBezTo>
                  <a:cubicBezTo>
                    <a:pt x="7407" y="8958"/>
                    <a:pt x="8549" y="8464"/>
                    <a:pt x="9382" y="7600"/>
                  </a:cubicBezTo>
                  <a:cubicBezTo>
                    <a:pt x="9475" y="7538"/>
                    <a:pt x="9475" y="7384"/>
                    <a:pt x="9382" y="7322"/>
                  </a:cubicBezTo>
                  <a:cubicBezTo>
                    <a:pt x="9352" y="7276"/>
                    <a:pt x="9297" y="7252"/>
                    <a:pt x="9243" y="7252"/>
                  </a:cubicBezTo>
                  <a:cubicBezTo>
                    <a:pt x="9189" y="7252"/>
                    <a:pt x="9135" y="7276"/>
                    <a:pt x="9105" y="7322"/>
                  </a:cubicBezTo>
                  <a:cubicBezTo>
                    <a:pt x="8320" y="8123"/>
                    <a:pt x="7276" y="8525"/>
                    <a:pt x="6229" y="8525"/>
                  </a:cubicBezTo>
                  <a:cubicBezTo>
                    <a:pt x="5299" y="8525"/>
                    <a:pt x="4366" y="8208"/>
                    <a:pt x="3611" y="7569"/>
                  </a:cubicBezTo>
                  <a:cubicBezTo>
                    <a:pt x="1976" y="6211"/>
                    <a:pt x="1698" y="3834"/>
                    <a:pt x="2963" y="2106"/>
                  </a:cubicBezTo>
                  <a:cubicBezTo>
                    <a:pt x="3739" y="1040"/>
                    <a:pt x="4965" y="461"/>
                    <a:pt x="6214" y="461"/>
                  </a:cubicBezTo>
                  <a:cubicBezTo>
                    <a:pt x="6952" y="461"/>
                    <a:pt x="7699" y="663"/>
                    <a:pt x="8364" y="1088"/>
                  </a:cubicBezTo>
                  <a:cubicBezTo>
                    <a:pt x="10154" y="2199"/>
                    <a:pt x="10771" y="4544"/>
                    <a:pt x="9753" y="6396"/>
                  </a:cubicBezTo>
                  <a:cubicBezTo>
                    <a:pt x="9691" y="6489"/>
                    <a:pt x="9753" y="6643"/>
                    <a:pt x="9845" y="6674"/>
                  </a:cubicBezTo>
                  <a:lnTo>
                    <a:pt x="9845" y="6705"/>
                  </a:lnTo>
                  <a:cubicBezTo>
                    <a:pt x="9868" y="6712"/>
                    <a:pt x="9894" y="6716"/>
                    <a:pt x="9919" y="6716"/>
                  </a:cubicBezTo>
                  <a:cubicBezTo>
                    <a:pt x="9996" y="6716"/>
                    <a:pt x="10077" y="6681"/>
                    <a:pt x="10123" y="6612"/>
                  </a:cubicBezTo>
                  <a:cubicBezTo>
                    <a:pt x="11860" y="3386"/>
                    <a:pt x="9288" y="1"/>
                    <a:pt x="619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463" name="Google Shape;12463;p23"/>
          <p:cNvGrpSpPr/>
          <p:nvPr/>
        </p:nvGrpSpPr>
        <p:grpSpPr>
          <a:xfrm>
            <a:off x="6352642" y="3102148"/>
            <a:ext cx="482500" cy="483533"/>
            <a:chOff x="980425" y="3563425"/>
            <a:chExt cx="361875" cy="362650"/>
          </a:xfrm>
        </p:grpSpPr>
        <p:sp>
          <p:nvSpPr>
            <p:cNvPr id="12464" name="Google Shape;12464;p23"/>
            <p:cNvSpPr/>
            <p:nvPr/>
          </p:nvSpPr>
          <p:spPr>
            <a:xfrm>
              <a:off x="1009725" y="3856625"/>
              <a:ext cx="143550" cy="10825"/>
            </a:xfrm>
            <a:custGeom>
              <a:avLst/>
              <a:gdLst/>
              <a:ahLst/>
              <a:cxnLst/>
              <a:rect l="l" t="t" r="r" b="b"/>
              <a:pathLst>
                <a:path w="5742" h="433" extrusionOk="0">
                  <a:moveTo>
                    <a:pt x="309" y="0"/>
                  </a:moveTo>
                  <a:cubicBezTo>
                    <a:pt x="1" y="0"/>
                    <a:pt x="1" y="432"/>
                    <a:pt x="309" y="432"/>
                  </a:cubicBezTo>
                  <a:lnTo>
                    <a:pt x="5463" y="432"/>
                  </a:lnTo>
                  <a:cubicBezTo>
                    <a:pt x="5741" y="432"/>
                    <a:pt x="5741" y="0"/>
                    <a:pt x="546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5" name="Google Shape;12465;p23"/>
            <p:cNvSpPr/>
            <p:nvPr/>
          </p:nvSpPr>
          <p:spPr>
            <a:xfrm>
              <a:off x="1009725" y="3880550"/>
              <a:ext cx="143550" cy="10050"/>
            </a:xfrm>
            <a:custGeom>
              <a:avLst/>
              <a:gdLst/>
              <a:ahLst/>
              <a:cxnLst/>
              <a:rect l="l" t="t" r="r" b="b"/>
              <a:pathLst>
                <a:path w="5742" h="402" extrusionOk="0">
                  <a:moveTo>
                    <a:pt x="309" y="0"/>
                  </a:moveTo>
                  <a:cubicBezTo>
                    <a:pt x="1" y="0"/>
                    <a:pt x="1" y="401"/>
                    <a:pt x="309" y="401"/>
                  </a:cubicBezTo>
                  <a:lnTo>
                    <a:pt x="5463" y="401"/>
                  </a:lnTo>
                  <a:cubicBezTo>
                    <a:pt x="5741" y="401"/>
                    <a:pt x="5741" y="0"/>
                    <a:pt x="546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6" name="Google Shape;12466;p23"/>
            <p:cNvSpPr/>
            <p:nvPr/>
          </p:nvSpPr>
          <p:spPr>
            <a:xfrm>
              <a:off x="1009725" y="37270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7" name="Google Shape;12467;p23"/>
            <p:cNvSpPr/>
            <p:nvPr/>
          </p:nvSpPr>
          <p:spPr>
            <a:xfrm>
              <a:off x="1009725" y="3750925"/>
              <a:ext cx="141225" cy="10825"/>
            </a:xfrm>
            <a:custGeom>
              <a:avLst/>
              <a:gdLst/>
              <a:ahLst/>
              <a:cxnLst/>
              <a:rect l="l" t="t" r="r" b="b"/>
              <a:pathLst>
                <a:path w="5649" h="433" extrusionOk="0">
                  <a:moveTo>
                    <a:pt x="309" y="0"/>
                  </a:moveTo>
                  <a:cubicBezTo>
                    <a:pt x="1" y="0"/>
                    <a:pt x="1" y="432"/>
                    <a:pt x="309" y="432"/>
                  </a:cubicBezTo>
                  <a:lnTo>
                    <a:pt x="5463" y="432"/>
                  </a:lnTo>
                  <a:cubicBezTo>
                    <a:pt x="5556" y="432"/>
                    <a:pt x="5648" y="340"/>
                    <a:pt x="5648" y="216"/>
                  </a:cubicBezTo>
                  <a:cubicBezTo>
                    <a:pt x="5648" y="93"/>
                    <a:pt x="5556" y="0"/>
                    <a:pt x="546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8" name="Google Shape;12468;p23"/>
            <p:cNvSpPr/>
            <p:nvPr/>
          </p:nvSpPr>
          <p:spPr>
            <a:xfrm>
              <a:off x="1009725" y="3598125"/>
              <a:ext cx="143525" cy="10075"/>
            </a:xfrm>
            <a:custGeom>
              <a:avLst/>
              <a:gdLst/>
              <a:ahLst/>
              <a:cxnLst/>
              <a:rect l="l" t="t" r="r" b="b"/>
              <a:pathLst>
                <a:path w="5741" h="403" extrusionOk="0">
                  <a:moveTo>
                    <a:pt x="5491" y="0"/>
                  </a:moveTo>
                  <a:cubicBezTo>
                    <a:pt x="5482" y="0"/>
                    <a:pt x="5473" y="1"/>
                    <a:pt x="5463" y="2"/>
                  </a:cubicBezTo>
                  <a:lnTo>
                    <a:pt x="309" y="2"/>
                  </a:lnTo>
                  <a:cubicBezTo>
                    <a:pt x="1" y="2"/>
                    <a:pt x="1" y="403"/>
                    <a:pt x="309" y="403"/>
                  </a:cubicBezTo>
                  <a:lnTo>
                    <a:pt x="5463" y="403"/>
                  </a:lnTo>
                  <a:cubicBezTo>
                    <a:pt x="5731" y="403"/>
                    <a:pt x="5741" y="0"/>
                    <a:pt x="549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69" name="Google Shape;12469;p23"/>
            <p:cNvSpPr/>
            <p:nvPr/>
          </p:nvSpPr>
          <p:spPr>
            <a:xfrm>
              <a:off x="1009725" y="36213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0" name="Google Shape;12470;p23"/>
            <p:cNvSpPr/>
            <p:nvPr/>
          </p:nvSpPr>
          <p:spPr>
            <a:xfrm>
              <a:off x="1208025" y="3598125"/>
              <a:ext cx="13900" cy="10075"/>
            </a:xfrm>
            <a:custGeom>
              <a:avLst/>
              <a:gdLst/>
              <a:ahLst/>
              <a:cxnLst/>
              <a:rect l="l" t="t" r="r" b="b"/>
              <a:pathLst>
                <a:path w="556" h="403" extrusionOk="0">
                  <a:moveTo>
                    <a:pt x="306" y="0"/>
                  </a:moveTo>
                  <a:cubicBezTo>
                    <a:pt x="297" y="0"/>
                    <a:pt x="288" y="1"/>
                    <a:pt x="278" y="2"/>
                  </a:cubicBezTo>
                  <a:cubicBezTo>
                    <a:pt x="0" y="2"/>
                    <a:pt x="0" y="403"/>
                    <a:pt x="278" y="403"/>
                  </a:cubicBezTo>
                  <a:cubicBezTo>
                    <a:pt x="546" y="403"/>
                    <a:pt x="555" y="0"/>
                    <a:pt x="30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1" name="Google Shape;12471;p23"/>
            <p:cNvSpPr/>
            <p:nvPr/>
          </p:nvSpPr>
          <p:spPr>
            <a:xfrm>
              <a:off x="1231175" y="3598125"/>
              <a:ext cx="14675" cy="10075"/>
            </a:xfrm>
            <a:custGeom>
              <a:avLst/>
              <a:gdLst/>
              <a:ahLst/>
              <a:cxnLst/>
              <a:rect l="l" t="t" r="r" b="b"/>
              <a:pathLst>
                <a:path w="587" h="403" extrusionOk="0">
                  <a:moveTo>
                    <a:pt x="336" y="0"/>
                  </a:moveTo>
                  <a:cubicBezTo>
                    <a:pt x="328" y="0"/>
                    <a:pt x="318" y="1"/>
                    <a:pt x="309" y="2"/>
                  </a:cubicBezTo>
                  <a:cubicBezTo>
                    <a:pt x="0" y="2"/>
                    <a:pt x="0" y="403"/>
                    <a:pt x="309" y="403"/>
                  </a:cubicBezTo>
                  <a:cubicBezTo>
                    <a:pt x="577" y="403"/>
                    <a:pt x="586" y="0"/>
                    <a:pt x="33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2" name="Google Shape;12472;p23"/>
            <p:cNvSpPr/>
            <p:nvPr/>
          </p:nvSpPr>
          <p:spPr>
            <a:xfrm>
              <a:off x="1255075" y="3598125"/>
              <a:ext cx="13925" cy="10075"/>
            </a:xfrm>
            <a:custGeom>
              <a:avLst/>
              <a:gdLst/>
              <a:ahLst/>
              <a:cxnLst/>
              <a:rect l="l" t="t" r="r" b="b"/>
              <a:pathLst>
                <a:path w="557" h="403" extrusionOk="0">
                  <a:moveTo>
                    <a:pt x="306" y="0"/>
                  </a:moveTo>
                  <a:cubicBezTo>
                    <a:pt x="297" y="0"/>
                    <a:pt x="288" y="1"/>
                    <a:pt x="279" y="2"/>
                  </a:cubicBezTo>
                  <a:cubicBezTo>
                    <a:pt x="1" y="2"/>
                    <a:pt x="1" y="403"/>
                    <a:pt x="279" y="403"/>
                  </a:cubicBezTo>
                  <a:cubicBezTo>
                    <a:pt x="547" y="403"/>
                    <a:pt x="556" y="0"/>
                    <a:pt x="30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3" name="Google Shape;12473;p23"/>
            <p:cNvSpPr/>
            <p:nvPr/>
          </p:nvSpPr>
          <p:spPr>
            <a:xfrm>
              <a:off x="1208025" y="36213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4" name="Google Shape;12474;p23"/>
            <p:cNvSpPr/>
            <p:nvPr/>
          </p:nvSpPr>
          <p:spPr>
            <a:xfrm>
              <a:off x="1231175" y="36213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5" name="Google Shape;12475;p23"/>
            <p:cNvSpPr/>
            <p:nvPr/>
          </p:nvSpPr>
          <p:spPr>
            <a:xfrm>
              <a:off x="1255075" y="36213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6" name="Google Shape;12476;p23"/>
            <p:cNvSpPr/>
            <p:nvPr/>
          </p:nvSpPr>
          <p:spPr>
            <a:xfrm>
              <a:off x="1208025" y="3727725"/>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7" name="Google Shape;12477;p23"/>
            <p:cNvSpPr/>
            <p:nvPr/>
          </p:nvSpPr>
          <p:spPr>
            <a:xfrm>
              <a:off x="1231175" y="37270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8" name="Google Shape;12478;p23"/>
            <p:cNvSpPr/>
            <p:nvPr/>
          </p:nvSpPr>
          <p:spPr>
            <a:xfrm>
              <a:off x="1255075" y="37270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79" name="Google Shape;12479;p23"/>
            <p:cNvSpPr/>
            <p:nvPr/>
          </p:nvSpPr>
          <p:spPr>
            <a:xfrm>
              <a:off x="1208025" y="3750925"/>
              <a:ext cx="13900" cy="10050"/>
            </a:xfrm>
            <a:custGeom>
              <a:avLst/>
              <a:gdLst/>
              <a:ahLst/>
              <a:cxnLst/>
              <a:rect l="l" t="t" r="r" b="b"/>
              <a:pathLst>
                <a:path w="556" h="402" extrusionOk="0">
                  <a:moveTo>
                    <a:pt x="278" y="0"/>
                  </a:moveTo>
                  <a:cubicBezTo>
                    <a:pt x="0" y="0"/>
                    <a:pt x="0" y="402"/>
                    <a:pt x="278" y="402"/>
                  </a:cubicBezTo>
                  <a:cubicBezTo>
                    <a:pt x="556" y="40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0" name="Google Shape;12480;p23"/>
            <p:cNvSpPr/>
            <p:nvPr/>
          </p:nvSpPr>
          <p:spPr>
            <a:xfrm>
              <a:off x="1231175" y="3750925"/>
              <a:ext cx="14675" cy="10050"/>
            </a:xfrm>
            <a:custGeom>
              <a:avLst/>
              <a:gdLst/>
              <a:ahLst/>
              <a:cxnLst/>
              <a:rect l="l" t="t" r="r" b="b"/>
              <a:pathLst>
                <a:path w="587" h="402" extrusionOk="0">
                  <a:moveTo>
                    <a:pt x="309" y="0"/>
                  </a:moveTo>
                  <a:cubicBezTo>
                    <a:pt x="0" y="0"/>
                    <a:pt x="0" y="402"/>
                    <a:pt x="309" y="402"/>
                  </a:cubicBezTo>
                  <a:cubicBezTo>
                    <a:pt x="586" y="402"/>
                    <a:pt x="586"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1" name="Google Shape;12481;p23"/>
            <p:cNvSpPr/>
            <p:nvPr/>
          </p:nvSpPr>
          <p:spPr>
            <a:xfrm>
              <a:off x="1255075" y="3750925"/>
              <a:ext cx="13925" cy="10050"/>
            </a:xfrm>
            <a:custGeom>
              <a:avLst/>
              <a:gdLst/>
              <a:ahLst/>
              <a:cxnLst/>
              <a:rect l="l" t="t" r="r" b="b"/>
              <a:pathLst>
                <a:path w="557" h="402" extrusionOk="0">
                  <a:moveTo>
                    <a:pt x="279" y="0"/>
                  </a:moveTo>
                  <a:cubicBezTo>
                    <a:pt x="1" y="0"/>
                    <a:pt x="1" y="402"/>
                    <a:pt x="279" y="402"/>
                  </a:cubicBezTo>
                  <a:cubicBezTo>
                    <a:pt x="556" y="40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2" name="Google Shape;12482;p23"/>
            <p:cNvSpPr/>
            <p:nvPr/>
          </p:nvSpPr>
          <p:spPr>
            <a:xfrm>
              <a:off x="1208025" y="38566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3" name="Google Shape;12483;p23"/>
            <p:cNvSpPr/>
            <p:nvPr/>
          </p:nvSpPr>
          <p:spPr>
            <a:xfrm>
              <a:off x="1231175" y="3856625"/>
              <a:ext cx="14675" cy="10825"/>
            </a:xfrm>
            <a:custGeom>
              <a:avLst/>
              <a:gdLst/>
              <a:ahLst/>
              <a:cxnLst/>
              <a:rect l="l" t="t" r="r" b="b"/>
              <a:pathLst>
                <a:path w="587" h="433" extrusionOk="0">
                  <a:moveTo>
                    <a:pt x="309" y="0"/>
                  </a:moveTo>
                  <a:cubicBezTo>
                    <a:pt x="0" y="0"/>
                    <a:pt x="0" y="432"/>
                    <a:pt x="309" y="432"/>
                  </a:cubicBezTo>
                  <a:cubicBezTo>
                    <a:pt x="586" y="432"/>
                    <a:pt x="586"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4" name="Google Shape;12484;p23"/>
            <p:cNvSpPr/>
            <p:nvPr/>
          </p:nvSpPr>
          <p:spPr>
            <a:xfrm>
              <a:off x="1255075" y="38566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5" name="Google Shape;12485;p23"/>
            <p:cNvSpPr/>
            <p:nvPr/>
          </p:nvSpPr>
          <p:spPr>
            <a:xfrm>
              <a:off x="1208025" y="3880550"/>
              <a:ext cx="13900" cy="10050"/>
            </a:xfrm>
            <a:custGeom>
              <a:avLst/>
              <a:gdLst/>
              <a:ahLst/>
              <a:cxnLst/>
              <a:rect l="l" t="t" r="r" b="b"/>
              <a:pathLst>
                <a:path w="556" h="402" extrusionOk="0">
                  <a:moveTo>
                    <a:pt x="278" y="0"/>
                  </a:moveTo>
                  <a:cubicBezTo>
                    <a:pt x="0" y="0"/>
                    <a:pt x="0" y="401"/>
                    <a:pt x="278" y="401"/>
                  </a:cubicBezTo>
                  <a:cubicBezTo>
                    <a:pt x="556" y="401"/>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6" name="Google Shape;12486;p23"/>
            <p:cNvSpPr/>
            <p:nvPr/>
          </p:nvSpPr>
          <p:spPr>
            <a:xfrm>
              <a:off x="1231175" y="3880550"/>
              <a:ext cx="14675" cy="10050"/>
            </a:xfrm>
            <a:custGeom>
              <a:avLst/>
              <a:gdLst/>
              <a:ahLst/>
              <a:cxnLst/>
              <a:rect l="l" t="t" r="r" b="b"/>
              <a:pathLst>
                <a:path w="587" h="402" extrusionOk="0">
                  <a:moveTo>
                    <a:pt x="309" y="0"/>
                  </a:moveTo>
                  <a:cubicBezTo>
                    <a:pt x="0" y="0"/>
                    <a:pt x="0" y="401"/>
                    <a:pt x="309" y="401"/>
                  </a:cubicBezTo>
                  <a:cubicBezTo>
                    <a:pt x="586" y="401"/>
                    <a:pt x="586"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7" name="Google Shape;12487;p23"/>
            <p:cNvSpPr/>
            <p:nvPr/>
          </p:nvSpPr>
          <p:spPr>
            <a:xfrm>
              <a:off x="1255075" y="3880550"/>
              <a:ext cx="13925" cy="10050"/>
            </a:xfrm>
            <a:custGeom>
              <a:avLst/>
              <a:gdLst/>
              <a:ahLst/>
              <a:cxnLst/>
              <a:rect l="l" t="t" r="r" b="b"/>
              <a:pathLst>
                <a:path w="557" h="402" extrusionOk="0">
                  <a:moveTo>
                    <a:pt x="279" y="0"/>
                  </a:moveTo>
                  <a:cubicBezTo>
                    <a:pt x="1" y="0"/>
                    <a:pt x="1" y="401"/>
                    <a:pt x="279" y="401"/>
                  </a:cubicBezTo>
                  <a:cubicBezTo>
                    <a:pt x="556" y="401"/>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88" name="Google Shape;12488;p23"/>
            <p:cNvSpPr/>
            <p:nvPr/>
          </p:nvSpPr>
          <p:spPr>
            <a:xfrm>
              <a:off x="980425" y="3563425"/>
              <a:ext cx="361875" cy="362650"/>
            </a:xfrm>
            <a:custGeom>
              <a:avLst/>
              <a:gdLst/>
              <a:ahLst/>
              <a:cxnLst/>
              <a:rect l="l" t="t" r="r" b="b"/>
              <a:pathLst>
                <a:path w="14475" h="14506" extrusionOk="0">
                  <a:moveTo>
                    <a:pt x="12067" y="433"/>
                  </a:moveTo>
                  <a:cubicBezTo>
                    <a:pt x="12283" y="433"/>
                    <a:pt x="12468" y="587"/>
                    <a:pt x="12468" y="803"/>
                  </a:cubicBezTo>
                  <a:lnTo>
                    <a:pt x="12468" y="3303"/>
                  </a:lnTo>
                  <a:cubicBezTo>
                    <a:pt x="12468" y="3519"/>
                    <a:pt x="12283" y="3673"/>
                    <a:pt x="12067" y="3673"/>
                  </a:cubicBezTo>
                  <a:lnTo>
                    <a:pt x="8209" y="3673"/>
                  </a:lnTo>
                  <a:lnTo>
                    <a:pt x="8209" y="433"/>
                  </a:lnTo>
                  <a:close/>
                  <a:moveTo>
                    <a:pt x="11265" y="4106"/>
                  </a:moveTo>
                  <a:cubicBezTo>
                    <a:pt x="11882" y="4229"/>
                    <a:pt x="11851" y="5155"/>
                    <a:pt x="11203" y="5186"/>
                  </a:cubicBezTo>
                  <a:lnTo>
                    <a:pt x="1697" y="5186"/>
                  </a:lnTo>
                  <a:cubicBezTo>
                    <a:pt x="1049" y="5155"/>
                    <a:pt x="988" y="4229"/>
                    <a:pt x="1636" y="4106"/>
                  </a:cubicBezTo>
                  <a:close/>
                  <a:moveTo>
                    <a:pt x="13363" y="2254"/>
                  </a:moveTo>
                  <a:cubicBezTo>
                    <a:pt x="13734" y="2254"/>
                    <a:pt x="14073" y="2562"/>
                    <a:pt x="14073" y="2964"/>
                  </a:cubicBezTo>
                  <a:lnTo>
                    <a:pt x="14073" y="7037"/>
                  </a:lnTo>
                  <a:lnTo>
                    <a:pt x="12869" y="7037"/>
                  </a:lnTo>
                  <a:lnTo>
                    <a:pt x="12869" y="5988"/>
                  </a:lnTo>
                  <a:cubicBezTo>
                    <a:pt x="12869" y="5525"/>
                    <a:pt x="12499" y="5186"/>
                    <a:pt x="12067" y="5186"/>
                  </a:cubicBezTo>
                  <a:lnTo>
                    <a:pt x="11974" y="5186"/>
                  </a:lnTo>
                  <a:cubicBezTo>
                    <a:pt x="12067" y="5031"/>
                    <a:pt x="12129" y="4846"/>
                    <a:pt x="12129" y="4630"/>
                  </a:cubicBezTo>
                  <a:cubicBezTo>
                    <a:pt x="12129" y="4445"/>
                    <a:pt x="12067" y="4260"/>
                    <a:pt x="11974" y="4106"/>
                  </a:cubicBezTo>
                  <a:lnTo>
                    <a:pt x="12067" y="4106"/>
                  </a:lnTo>
                  <a:cubicBezTo>
                    <a:pt x="12499" y="4106"/>
                    <a:pt x="12869" y="3766"/>
                    <a:pt x="12869" y="3303"/>
                  </a:cubicBezTo>
                  <a:lnTo>
                    <a:pt x="12869" y="2254"/>
                  </a:lnTo>
                  <a:close/>
                  <a:moveTo>
                    <a:pt x="7808" y="5618"/>
                  </a:moveTo>
                  <a:lnTo>
                    <a:pt x="7808" y="8889"/>
                  </a:lnTo>
                  <a:lnTo>
                    <a:pt x="802" y="8889"/>
                  </a:lnTo>
                  <a:cubicBezTo>
                    <a:pt x="586" y="8889"/>
                    <a:pt x="432" y="8704"/>
                    <a:pt x="432" y="8488"/>
                  </a:cubicBezTo>
                  <a:lnTo>
                    <a:pt x="432" y="5988"/>
                  </a:lnTo>
                  <a:cubicBezTo>
                    <a:pt x="432" y="5772"/>
                    <a:pt x="586" y="5618"/>
                    <a:pt x="802" y="5618"/>
                  </a:cubicBezTo>
                  <a:close/>
                  <a:moveTo>
                    <a:pt x="12098" y="5587"/>
                  </a:moveTo>
                  <a:cubicBezTo>
                    <a:pt x="12314" y="5587"/>
                    <a:pt x="12468" y="5772"/>
                    <a:pt x="12468" y="5988"/>
                  </a:cubicBezTo>
                  <a:lnTo>
                    <a:pt x="12468" y="8488"/>
                  </a:lnTo>
                  <a:cubicBezTo>
                    <a:pt x="12468" y="8704"/>
                    <a:pt x="12314" y="8889"/>
                    <a:pt x="12098" y="8889"/>
                  </a:cubicBezTo>
                  <a:lnTo>
                    <a:pt x="10616" y="8889"/>
                  </a:lnTo>
                  <a:cubicBezTo>
                    <a:pt x="10308" y="8889"/>
                    <a:pt x="10308" y="9290"/>
                    <a:pt x="10616" y="9290"/>
                  </a:cubicBezTo>
                  <a:lnTo>
                    <a:pt x="11203" y="9290"/>
                  </a:lnTo>
                  <a:cubicBezTo>
                    <a:pt x="11882" y="9290"/>
                    <a:pt x="11882" y="10370"/>
                    <a:pt x="11203" y="10370"/>
                  </a:cubicBezTo>
                  <a:lnTo>
                    <a:pt x="1636" y="10370"/>
                  </a:lnTo>
                  <a:cubicBezTo>
                    <a:pt x="1358" y="10340"/>
                    <a:pt x="1173" y="10093"/>
                    <a:pt x="1173" y="9815"/>
                  </a:cubicBezTo>
                  <a:cubicBezTo>
                    <a:pt x="1173" y="9537"/>
                    <a:pt x="1389" y="9290"/>
                    <a:pt x="1667" y="9290"/>
                  </a:cubicBezTo>
                  <a:lnTo>
                    <a:pt x="9382" y="9290"/>
                  </a:lnTo>
                  <a:cubicBezTo>
                    <a:pt x="9650" y="9290"/>
                    <a:pt x="9659" y="8888"/>
                    <a:pt x="9410" y="8888"/>
                  </a:cubicBezTo>
                  <a:cubicBezTo>
                    <a:pt x="9401" y="8888"/>
                    <a:pt x="9392" y="8888"/>
                    <a:pt x="9382" y="8889"/>
                  </a:cubicBezTo>
                  <a:lnTo>
                    <a:pt x="8240" y="8889"/>
                  </a:lnTo>
                  <a:lnTo>
                    <a:pt x="8240" y="5587"/>
                  </a:lnTo>
                  <a:close/>
                  <a:moveTo>
                    <a:pt x="14073" y="7439"/>
                  </a:moveTo>
                  <a:lnTo>
                    <a:pt x="14073" y="11512"/>
                  </a:lnTo>
                  <a:cubicBezTo>
                    <a:pt x="14073" y="11914"/>
                    <a:pt x="13764" y="12222"/>
                    <a:pt x="13363" y="12222"/>
                  </a:cubicBezTo>
                  <a:lnTo>
                    <a:pt x="12869" y="12222"/>
                  </a:lnTo>
                  <a:lnTo>
                    <a:pt x="12869" y="11204"/>
                  </a:lnTo>
                  <a:cubicBezTo>
                    <a:pt x="12869" y="10741"/>
                    <a:pt x="12499" y="10370"/>
                    <a:pt x="12067" y="10370"/>
                  </a:cubicBezTo>
                  <a:lnTo>
                    <a:pt x="11974" y="10370"/>
                  </a:lnTo>
                  <a:cubicBezTo>
                    <a:pt x="12160" y="10062"/>
                    <a:pt x="12160" y="9630"/>
                    <a:pt x="11974" y="9321"/>
                  </a:cubicBezTo>
                  <a:lnTo>
                    <a:pt x="12067" y="9321"/>
                  </a:lnTo>
                  <a:cubicBezTo>
                    <a:pt x="12499" y="9321"/>
                    <a:pt x="12869" y="8951"/>
                    <a:pt x="12869" y="8488"/>
                  </a:cubicBezTo>
                  <a:lnTo>
                    <a:pt x="12869" y="7439"/>
                  </a:lnTo>
                  <a:close/>
                  <a:moveTo>
                    <a:pt x="12067" y="10772"/>
                  </a:moveTo>
                  <a:cubicBezTo>
                    <a:pt x="12283" y="10772"/>
                    <a:pt x="12468" y="10957"/>
                    <a:pt x="12468" y="11173"/>
                  </a:cubicBezTo>
                  <a:lnTo>
                    <a:pt x="12468" y="13673"/>
                  </a:lnTo>
                  <a:cubicBezTo>
                    <a:pt x="12468" y="13889"/>
                    <a:pt x="12283" y="14043"/>
                    <a:pt x="12067" y="14043"/>
                  </a:cubicBezTo>
                  <a:lnTo>
                    <a:pt x="8209" y="14043"/>
                  </a:lnTo>
                  <a:lnTo>
                    <a:pt x="8209" y="10772"/>
                  </a:lnTo>
                  <a:close/>
                  <a:moveTo>
                    <a:pt x="802" y="1"/>
                  </a:moveTo>
                  <a:cubicBezTo>
                    <a:pt x="370" y="1"/>
                    <a:pt x="0" y="371"/>
                    <a:pt x="0" y="803"/>
                  </a:cubicBezTo>
                  <a:lnTo>
                    <a:pt x="0" y="3303"/>
                  </a:lnTo>
                  <a:cubicBezTo>
                    <a:pt x="0" y="3766"/>
                    <a:pt x="370" y="4106"/>
                    <a:pt x="802" y="4106"/>
                  </a:cubicBezTo>
                  <a:lnTo>
                    <a:pt x="895" y="4106"/>
                  </a:lnTo>
                  <a:cubicBezTo>
                    <a:pt x="710" y="4445"/>
                    <a:pt x="710" y="4846"/>
                    <a:pt x="895" y="5186"/>
                  </a:cubicBezTo>
                  <a:lnTo>
                    <a:pt x="802" y="5186"/>
                  </a:lnTo>
                  <a:cubicBezTo>
                    <a:pt x="370" y="5186"/>
                    <a:pt x="0" y="5525"/>
                    <a:pt x="0" y="5988"/>
                  </a:cubicBezTo>
                  <a:lnTo>
                    <a:pt x="0" y="8488"/>
                  </a:lnTo>
                  <a:cubicBezTo>
                    <a:pt x="0" y="8951"/>
                    <a:pt x="370" y="9290"/>
                    <a:pt x="802" y="9321"/>
                  </a:cubicBezTo>
                  <a:lnTo>
                    <a:pt x="895" y="9321"/>
                  </a:lnTo>
                  <a:cubicBezTo>
                    <a:pt x="802" y="9475"/>
                    <a:pt x="741" y="9630"/>
                    <a:pt x="741" y="9846"/>
                  </a:cubicBezTo>
                  <a:cubicBezTo>
                    <a:pt x="741" y="10031"/>
                    <a:pt x="802" y="10216"/>
                    <a:pt x="895" y="10370"/>
                  </a:cubicBezTo>
                  <a:lnTo>
                    <a:pt x="802" y="10370"/>
                  </a:lnTo>
                  <a:cubicBezTo>
                    <a:pt x="370" y="10370"/>
                    <a:pt x="0" y="10741"/>
                    <a:pt x="0" y="11204"/>
                  </a:cubicBezTo>
                  <a:lnTo>
                    <a:pt x="0" y="13673"/>
                  </a:lnTo>
                  <a:cubicBezTo>
                    <a:pt x="0" y="14136"/>
                    <a:pt x="370" y="14506"/>
                    <a:pt x="802" y="14506"/>
                  </a:cubicBezTo>
                  <a:lnTo>
                    <a:pt x="1512" y="14506"/>
                  </a:lnTo>
                  <a:cubicBezTo>
                    <a:pt x="1790" y="14506"/>
                    <a:pt x="1790" y="14074"/>
                    <a:pt x="1512" y="14074"/>
                  </a:cubicBezTo>
                  <a:lnTo>
                    <a:pt x="802" y="14074"/>
                  </a:lnTo>
                  <a:cubicBezTo>
                    <a:pt x="586" y="14074"/>
                    <a:pt x="432" y="13889"/>
                    <a:pt x="432" y="13673"/>
                  </a:cubicBezTo>
                  <a:lnTo>
                    <a:pt x="432" y="11204"/>
                  </a:lnTo>
                  <a:cubicBezTo>
                    <a:pt x="432" y="10988"/>
                    <a:pt x="586" y="10803"/>
                    <a:pt x="802" y="10803"/>
                  </a:cubicBezTo>
                  <a:lnTo>
                    <a:pt x="7808" y="10803"/>
                  </a:lnTo>
                  <a:lnTo>
                    <a:pt x="7808" y="14074"/>
                  </a:lnTo>
                  <a:lnTo>
                    <a:pt x="2654" y="14074"/>
                  </a:lnTo>
                  <a:cubicBezTo>
                    <a:pt x="2376" y="14074"/>
                    <a:pt x="2376" y="14506"/>
                    <a:pt x="2654" y="14506"/>
                  </a:cubicBezTo>
                  <a:lnTo>
                    <a:pt x="12067" y="14506"/>
                  </a:lnTo>
                  <a:cubicBezTo>
                    <a:pt x="12499" y="14506"/>
                    <a:pt x="12869" y="14136"/>
                    <a:pt x="12869" y="13673"/>
                  </a:cubicBezTo>
                  <a:lnTo>
                    <a:pt x="12869" y="12654"/>
                  </a:lnTo>
                  <a:lnTo>
                    <a:pt x="13363" y="12654"/>
                  </a:lnTo>
                  <a:cubicBezTo>
                    <a:pt x="13980" y="12654"/>
                    <a:pt x="14474" y="12160"/>
                    <a:pt x="14474" y="11543"/>
                  </a:cubicBezTo>
                  <a:lnTo>
                    <a:pt x="14474" y="2964"/>
                  </a:lnTo>
                  <a:cubicBezTo>
                    <a:pt x="14474" y="2346"/>
                    <a:pt x="13980" y="1822"/>
                    <a:pt x="13363" y="1822"/>
                  </a:cubicBezTo>
                  <a:lnTo>
                    <a:pt x="12869" y="1822"/>
                  </a:lnTo>
                  <a:lnTo>
                    <a:pt x="12869" y="803"/>
                  </a:lnTo>
                  <a:cubicBezTo>
                    <a:pt x="12869" y="371"/>
                    <a:pt x="12499" y="1"/>
                    <a:pt x="12067" y="1"/>
                  </a:cubicBezTo>
                  <a:lnTo>
                    <a:pt x="2654" y="1"/>
                  </a:lnTo>
                  <a:cubicBezTo>
                    <a:pt x="2376" y="1"/>
                    <a:pt x="2376" y="433"/>
                    <a:pt x="2654" y="433"/>
                  </a:cubicBezTo>
                  <a:lnTo>
                    <a:pt x="7808" y="433"/>
                  </a:lnTo>
                  <a:lnTo>
                    <a:pt x="7808" y="3704"/>
                  </a:lnTo>
                  <a:lnTo>
                    <a:pt x="802" y="3704"/>
                  </a:lnTo>
                  <a:cubicBezTo>
                    <a:pt x="586" y="3704"/>
                    <a:pt x="432" y="3519"/>
                    <a:pt x="432" y="3303"/>
                  </a:cubicBezTo>
                  <a:lnTo>
                    <a:pt x="432" y="834"/>
                  </a:lnTo>
                  <a:cubicBezTo>
                    <a:pt x="432" y="618"/>
                    <a:pt x="586" y="433"/>
                    <a:pt x="802" y="433"/>
                  </a:cubicBezTo>
                  <a:lnTo>
                    <a:pt x="1512" y="433"/>
                  </a:lnTo>
                  <a:cubicBezTo>
                    <a:pt x="1790" y="433"/>
                    <a:pt x="1790" y="1"/>
                    <a:pt x="151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489" name="Google Shape;12489;p23"/>
          <p:cNvSpPr/>
          <p:nvPr/>
        </p:nvSpPr>
        <p:spPr>
          <a:xfrm>
            <a:off x="4316692" y="3099355"/>
            <a:ext cx="483533" cy="482267"/>
          </a:xfrm>
          <a:custGeom>
            <a:avLst/>
            <a:gdLst/>
            <a:ahLst/>
            <a:cxnLst/>
            <a:rect l="l" t="t" r="r" b="b"/>
            <a:pathLst>
              <a:path w="14506" h="14468" extrusionOk="0">
                <a:moveTo>
                  <a:pt x="8087" y="2092"/>
                </a:moveTo>
                <a:cubicBezTo>
                  <a:pt x="8272" y="2092"/>
                  <a:pt x="8457" y="2246"/>
                  <a:pt x="8457" y="2462"/>
                </a:cubicBezTo>
                <a:lnTo>
                  <a:pt x="8457" y="3172"/>
                </a:lnTo>
                <a:lnTo>
                  <a:pt x="6081" y="3172"/>
                </a:lnTo>
                <a:lnTo>
                  <a:pt x="6081" y="2462"/>
                </a:lnTo>
                <a:cubicBezTo>
                  <a:pt x="6081" y="2246"/>
                  <a:pt x="6235" y="2092"/>
                  <a:pt x="6451" y="2092"/>
                </a:cubicBezTo>
                <a:close/>
                <a:moveTo>
                  <a:pt x="10918" y="439"/>
                </a:moveTo>
                <a:cubicBezTo>
                  <a:pt x="11545" y="439"/>
                  <a:pt x="12130" y="944"/>
                  <a:pt x="12130" y="1660"/>
                </a:cubicBezTo>
                <a:lnTo>
                  <a:pt x="12130" y="3172"/>
                </a:lnTo>
                <a:lnTo>
                  <a:pt x="8858" y="3172"/>
                </a:lnTo>
                <a:lnTo>
                  <a:pt x="8858" y="2462"/>
                </a:lnTo>
                <a:cubicBezTo>
                  <a:pt x="8858" y="2432"/>
                  <a:pt x="8858" y="2401"/>
                  <a:pt x="8858" y="2370"/>
                </a:cubicBezTo>
                <a:cubicBezTo>
                  <a:pt x="9136" y="1691"/>
                  <a:pt x="9599" y="1104"/>
                  <a:pt x="10216" y="672"/>
                </a:cubicBezTo>
                <a:cubicBezTo>
                  <a:pt x="10437" y="511"/>
                  <a:pt x="10681" y="439"/>
                  <a:pt x="10918" y="439"/>
                </a:cubicBezTo>
                <a:close/>
                <a:moveTo>
                  <a:pt x="7994" y="3604"/>
                </a:moveTo>
                <a:lnTo>
                  <a:pt x="6081" y="5147"/>
                </a:lnTo>
                <a:lnTo>
                  <a:pt x="6081" y="3604"/>
                </a:lnTo>
                <a:close/>
                <a:moveTo>
                  <a:pt x="5649" y="3604"/>
                </a:moveTo>
                <a:lnTo>
                  <a:pt x="5649" y="5919"/>
                </a:lnTo>
                <a:lnTo>
                  <a:pt x="927" y="5919"/>
                </a:lnTo>
                <a:cubicBezTo>
                  <a:pt x="649" y="5919"/>
                  <a:pt x="433" y="5703"/>
                  <a:pt x="433" y="5425"/>
                </a:cubicBezTo>
                <a:lnTo>
                  <a:pt x="433" y="4067"/>
                </a:lnTo>
                <a:cubicBezTo>
                  <a:pt x="433" y="3789"/>
                  <a:pt x="618" y="3604"/>
                  <a:pt x="896" y="3604"/>
                </a:cubicBezTo>
                <a:close/>
                <a:moveTo>
                  <a:pt x="8426" y="3789"/>
                </a:moveTo>
                <a:lnTo>
                  <a:pt x="8426" y="5425"/>
                </a:lnTo>
                <a:lnTo>
                  <a:pt x="6081" y="7308"/>
                </a:lnTo>
                <a:lnTo>
                  <a:pt x="6081" y="5703"/>
                </a:lnTo>
                <a:lnTo>
                  <a:pt x="8426" y="3789"/>
                </a:lnTo>
                <a:close/>
                <a:moveTo>
                  <a:pt x="8426" y="5981"/>
                </a:moveTo>
                <a:lnTo>
                  <a:pt x="8426" y="7616"/>
                </a:lnTo>
                <a:lnTo>
                  <a:pt x="6081" y="9499"/>
                </a:lnTo>
                <a:lnTo>
                  <a:pt x="6081" y="7863"/>
                </a:lnTo>
                <a:lnTo>
                  <a:pt x="8426" y="5981"/>
                </a:lnTo>
                <a:close/>
                <a:moveTo>
                  <a:pt x="8426" y="8141"/>
                </a:moveTo>
                <a:lnTo>
                  <a:pt x="8426" y="9777"/>
                </a:lnTo>
                <a:lnTo>
                  <a:pt x="6081" y="11659"/>
                </a:lnTo>
                <a:lnTo>
                  <a:pt x="6081" y="10054"/>
                </a:lnTo>
                <a:lnTo>
                  <a:pt x="8426" y="8141"/>
                </a:lnTo>
                <a:close/>
                <a:moveTo>
                  <a:pt x="8426" y="10332"/>
                </a:moveTo>
                <a:lnTo>
                  <a:pt x="8426" y="11937"/>
                </a:lnTo>
                <a:lnTo>
                  <a:pt x="6081" y="13850"/>
                </a:lnTo>
                <a:lnTo>
                  <a:pt x="6081" y="12215"/>
                </a:lnTo>
                <a:lnTo>
                  <a:pt x="8426" y="10332"/>
                </a:lnTo>
                <a:close/>
                <a:moveTo>
                  <a:pt x="5649" y="6351"/>
                </a:moveTo>
                <a:lnTo>
                  <a:pt x="5649" y="14066"/>
                </a:lnTo>
                <a:lnTo>
                  <a:pt x="2069" y="14066"/>
                </a:lnTo>
                <a:cubicBezTo>
                  <a:pt x="1606" y="14036"/>
                  <a:pt x="1235" y="13665"/>
                  <a:pt x="1235" y="13233"/>
                </a:cubicBezTo>
                <a:lnTo>
                  <a:pt x="1235" y="6351"/>
                </a:lnTo>
                <a:close/>
                <a:moveTo>
                  <a:pt x="8395" y="12492"/>
                </a:moveTo>
                <a:lnTo>
                  <a:pt x="8395" y="14066"/>
                </a:lnTo>
                <a:lnTo>
                  <a:pt x="6451" y="14066"/>
                </a:lnTo>
                <a:lnTo>
                  <a:pt x="8395" y="12492"/>
                </a:lnTo>
                <a:close/>
                <a:moveTo>
                  <a:pt x="13580" y="3604"/>
                </a:moveTo>
                <a:cubicBezTo>
                  <a:pt x="13827" y="3604"/>
                  <a:pt x="14043" y="3820"/>
                  <a:pt x="14043" y="4098"/>
                </a:cubicBezTo>
                <a:lnTo>
                  <a:pt x="14043" y="5456"/>
                </a:lnTo>
                <a:cubicBezTo>
                  <a:pt x="14043" y="5703"/>
                  <a:pt x="13827" y="5919"/>
                  <a:pt x="13580" y="5919"/>
                </a:cubicBezTo>
                <a:lnTo>
                  <a:pt x="11790" y="5919"/>
                </a:lnTo>
                <a:cubicBezTo>
                  <a:pt x="11512" y="5919"/>
                  <a:pt x="11512" y="6351"/>
                  <a:pt x="11790" y="6351"/>
                </a:cubicBezTo>
                <a:lnTo>
                  <a:pt x="13241" y="6351"/>
                </a:lnTo>
                <a:lnTo>
                  <a:pt x="13241" y="13233"/>
                </a:lnTo>
                <a:cubicBezTo>
                  <a:pt x="13241" y="13696"/>
                  <a:pt x="12839" y="14066"/>
                  <a:pt x="12407" y="14066"/>
                </a:cubicBezTo>
                <a:lnTo>
                  <a:pt x="8827" y="14066"/>
                </a:lnTo>
                <a:lnTo>
                  <a:pt x="8827" y="6351"/>
                </a:lnTo>
                <a:lnTo>
                  <a:pt x="10587" y="6351"/>
                </a:lnTo>
                <a:cubicBezTo>
                  <a:pt x="10864" y="6351"/>
                  <a:pt x="10864" y="5919"/>
                  <a:pt x="10587" y="5919"/>
                </a:cubicBezTo>
                <a:lnTo>
                  <a:pt x="8827" y="5919"/>
                </a:lnTo>
                <a:lnTo>
                  <a:pt x="8827" y="3604"/>
                </a:lnTo>
                <a:close/>
                <a:moveTo>
                  <a:pt x="3578" y="1"/>
                </a:moveTo>
                <a:cubicBezTo>
                  <a:pt x="2722" y="1"/>
                  <a:pt x="1914" y="690"/>
                  <a:pt x="1914" y="1660"/>
                </a:cubicBezTo>
                <a:cubicBezTo>
                  <a:pt x="1914" y="1799"/>
                  <a:pt x="2022" y="1868"/>
                  <a:pt x="2130" y="1868"/>
                </a:cubicBezTo>
                <a:cubicBezTo>
                  <a:pt x="2238" y="1868"/>
                  <a:pt x="2346" y="1799"/>
                  <a:pt x="2346" y="1660"/>
                </a:cubicBezTo>
                <a:cubicBezTo>
                  <a:pt x="2346" y="944"/>
                  <a:pt x="2931" y="439"/>
                  <a:pt x="3570" y="439"/>
                </a:cubicBezTo>
                <a:cubicBezTo>
                  <a:pt x="3812" y="439"/>
                  <a:pt x="4062" y="511"/>
                  <a:pt x="4291" y="672"/>
                </a:cubicBezTo>
                <a:cubicBezTo>
                  <a:pt x="4877" y="1104"/>
                  <a:pt x="5340" y="1691"/>
                  <a:pt x="5649" y="2401"/>
                </a:cubicBezTo>
                <a:lnTo>
                  <a:pt x="5649" y="2462"/>
                </a:lnTo>
                <a:lnTo>
                  <a:pt x="5649" y="3172"/>
                </a:lnTo>
                <a:lnTo>
                  <a:pt x="2346" y="3172"/>
                </a:lnTo>
                <a:lnTo>
                  <a:pt x="2346" y="2709"/>
                </a:lnTo>
                <a:cubicBezTo>
                  <a:pt x="2346" y="2570"/>
                  <a:pt x="2238" y="2501"/>
                  <a:pt x="2130" y="2501"/>
                </a:cubicBezTo>
                <a:cubicBezTo>
                  <a:pt x="2022" y="2501"/>
                  <a:pt x="1914" y="2570"/>
                  <a:pt x="1914" y="2709"/>
                </a:cubicBezTo>
                <a:lnTo>
                  <a:pt x="1914" y="3141"/>
                </a:lnTo>
                <a:lnTo>
                  <a:pt x="927" y="3141"/>
                </a:lnTo>
                <a:cubicBezTo>
                  <a:pt x="402" y="3141"/>
                  <a:pt x="1" y="3543"/>
                  <a:pt x="1" y="4036"/>
                </a:cubicBezTo>
                <a:lnTo>
                  <a:pt x="1" y="5425"/>
                </a:lnTo>
                <a:cubicBezTo>
                  <a:pt x="1" y="5888"/>
                  <a:pt x="371" y="6289"/>
                  <a:pt x="834" y="6320"/>
                </a:cubicBezTo>
                <a:lnTo>
                  <a:pt x="834" y="13233"/>
                </a:lnTo>
                <a:cubicBezTo>
                  <a:pt x="834" y="13912"/>
                  <a:pt x="1390" y="14468"/>
                  <a:pt x="2100" y="14468"/>
                </a:cubicBezTo>
                <a:lnTo>
                  <a:pt x="12407" y="14468"/>
                </a:lnTo>
                <a:cubicBezTo>
                  <a:pt x="13086" y="14468"/>
                  <a:pt x="13673" y="13912"/>
                  <a:pt x="13673" y="13233"/>
                </a:cubicBezTo>
                <a:lnTo>
                  <a:pt x="13673" y="6320"/>
                </a:lnTo>
                <a:cubicBezTo>
                  <a:pt x="14136" y="6289"/>
                  <a:pt x="14475" y="5919"/>
                  <a:pt x="14506" y="5425"/>
                </a:cubicBezTo>
                <a:lnTo>
                  <a:pt x="14506" y="4067"/>
                </a:lnTo>
                <a:cubicBezTo>
                  <a:pt x="14506" y="3573"/>
                  <a:pt x="14074" y="3172"/>
                  <a:pt x="13580" y="3172"/>
                </a:cubicBezTo>
                <a:lnTo>
                  <a:pt x="12562" y="3172"/>
                </a:lnTo>
                <a:lnTo>
                  <a:pt x="12562" y="1660"/>
                </a:lnTo>
                <a:cubicBezTo>
                  <a:pt x="12562" y="690"/>
                  <a:pt x="11754" y="1"/>
                  <a:pt x="10898" y="1"/>
                </a:cubicBezTo>
                <a:cubicBezTo>
                  <a:pt x="10582" y="1"/>
                  <a:pt x="10260" y="94"/>
                  <a:pt x="9969" y="302"/>
                </a:cubicBezTo>
                <a:cubicBezTo>
                  <a:pt x="9383" y="703"/>
                  <a:pt x="8920" y="1259"/>
                  <a:pt x="8611" y="1876"/>
                </a:cubicBezTo>
                <a:cubicBezTo>
                  <a:pt x="8457" y="1753"/>
                  <a:pt x="8272" y="1660"/>
                  <a:pt x="8056" y="1660"/>
                </a:cubicBezTo>
                <a:lnTo>
                  <a:pt x="6451" y="1660"/>
                </a:lnTo>
                <a:cubicBezTo>
                  <a:pt x="6235" y="1660"/>
                  <a:pt x="6019" y="1753"/>
                  <a:pt x="5865" y="1907"/>
                </a:cubicBezTo>
                <a:cubicBezTo>
                  <a:pt x="5556" y="1259"/>
                  <a:pt x="5093" y="734"/>
                  <a:pt x="4507" y="302"/>
                </a:cubicBezTo>
                <a:cubicBezTo>
                  <a:pt x="4216" y="94"/>
                  <a:pt x="3894" y="1"/>
                  <a:pt x="35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490" name="Google Shape;12490;p23"/>
          <p:cNvGrpSpPr/>
          <p:nvPr/>
        </p:nvGrpSpPr>
        <p:grpSpPr>
          <a:xfrm>
            <a:off x="3337051" y="3102015"/>
            <a:ext cx="481467" cy="483800"/>
            <a:chOff x="6250850" y="3021124"/>
            <a:chExt cx="361100" cy="362850"/>
          </a:xfrm>
        </p:grpSpPr>
        <p:sp>
          <p:nvSpPr>
            <p:cNvPr id="12491" name="Google Shape;12491;p23"/>
            <p:cNvSpPr/>
            <p:nvPr/>
          </p:nvSpPr>
          <p:spPr>
            <a:xfrm>
              <a:off x="6384738" y="3021124"/>
              <a:ext cx="93325" cy="26750"/>
            </a:xfrm>
            <a:custGeom>
              <a:avLst/>
              <a:gdLst/>
              <a:ahLst/>
              <a:cxnLst/>
              <a:rect l="l" t="t" r="r" b="b"/>
              <a:pathLst>
                <a:path w="3733" h="1070" extrusionOk="0">
                  <a:moveTo>
                    <a:pt x="1867" y="1"/>
                  </a:moveTo>
                  <a:cubicBezTo>
                    <a:pt x="1246" y="1"/>
                    <a:pt x="621" y="240"/>
                    <a:pt x="143" y="718"/>
                  </a:cubicBezTo>
                  <a:cubicBezTo>
                    <a:pt x="1" y="860"/>
                    <a:pt x="149" y="1057"/>
                    <a:pt x="310" y="1057"/>
                  </a:cubicBezTo>
                  <a:cubicBezTo>
                    <a:pt x="359" y="1057"/>
                    <a:pt x="408" y="1039"/>
                    <a:pt x="451" y="996"/>
                  </a:cubicBezTo>
                  <a:cubicBezTo>
                    <a:pt x="837" y="610"/>
                    <a:pt x="1346" y="417"/>
                    <a:pt x="1860" y="417"/>
                  </a:cubicBezTo>
                  <a:cubicBezTo>
                    <a:pt x="2373" y="417"/>
                    <a:pt x="2890" y="610"/>
                    <a:pt x="3291" y="996"/>
                  </a:cubicBezTo>
                  <a:cubicBezTo>
                    <a:pt x="3336" y="1048"/>
                    <a:pt x="3388" y="1070"/>
                    <a:pt x="3438" y="1070"/>
                  </a:cubicBezTo>
                  <a:cubicBezTo>
                    <a:pt x="3595" y="1070"/>
                    <a:pt x="3732" y="858"/>
                    <a:pt x="3568" y="718"/>
                  </a:cubicBezTo>
                  <a:cubicBezTo>
                    <a:pt x="3106" y="240"/>
                    <a:pt x="2488" y="1"/>
                    <a:pt x="186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492" name="Google Shape;12492;p23"/>
            <p:cNvGrpSpPr/>
            <p:nvPr/>
          </p:nvGrpSpPr>
          <p:grpSpPr>
            <a:xfrm>
              <a:off x="6250850" y="3042349"/>
              <a:ext cx="361100" cy="341625"/>
              <a:chOff x="6250850" y="3035125"/>
              <a:chExt cx="361100" cy="341625"/>
            </a:xfrm>
          </p:grpSpPr>
          <p:sp>
            <p:nvSpPr>
              <p:cNvPr id="12493" name="Google Shape;12493;p23"/>
              <p:cNvSpPr/>
              <p:nvPr/>
            </p:nvSpPr>
            <p:spPr>
              <a:xfrm>
                <a:off x="6407075" y="3115350"/>
                <a:ext cx="52125" cy="97825"/>
              </a:xfrm>
              <a:custGeom>
                <a:avLst/>
                <a:gdLst/>
                <a:ahLst/>
                <a:cxnLst/>
                <a:rect l="l" t="t" r="r" b="b"/>
                <a:pathLst>
                  <a:path w="2085" h="3913" extrusionOk="0">
                    <a:moveTo>
                      <a:pt x="989" y="1"/>
                    </a:moveTo>
                    <a:cubicBezTo>
                      <a:pt x="888" y="1"/>
                      <a:pt x="788" y="70"/>
                      <a:pt x="788" y="209"/>
                    </a:cubicBezTo>
                    <a:lnTo>
                      <a:pt x="788" y="580"/>
                    </a:lnTo>
                    <a:lnTo>
                      <a:pt x="695" y="580"/>
                    </a:lnTo>
                    <a:cubicBezTo>
                      <a:pt x="232" y="734"/>
                      <a:pt x="16" y="1259"/>
                      <a:pt x="232" y="1691"/>
                    </a:cubicBezTo>
                    <a:cubicBezTo>
                      <a:pt x="325" y="1876"/>
                      <a:pt x="510" y="1999"/>
                      <a:pt x="726" y="2030"/>
                    </a:cubicBezTo>
                    <a:cubicBezTo>
                      <a:pt x="911" y="2061"/>
                      <a:pt x="1097" y="2092"/>
                      <a:pt x="1282" y="2184"/>
                    </a:cubicBezTo>
                    <a:cubicBezTo>
                      <a:pt x="1467" y="2246"/>
                      <a:pt x="1559" y="2493"/>
                      <a:pt x="1467" y="2678"/>
                    </a:cubicBezTo>
                    <a:cubicBezTo>
                      <a:pt x="1384" y="2872"/>
                      <a:pt x="1201" y="2991"/>
                      <a:pt x="1008" y="2991"/>
                    </a:cubicBezTo>
                    <a:cubicBezTo>
                      <a:pt x="986" y="2991"/>
                      <a:pt x="964" y="2990"/>
                      <a:pt x="942" y="2987"/>
                    </a:cubicBezTo>
                    <a:cubicBezTo>
                      <a:pt x="695" y="2956"/>
                      <a:pt x="479" y="2740"/>
                      <a:pt x="418" y="2493"/>
                    </a:cubicBezTo>
                    <a:cubicBezTo>
                      <a:pt x="418" y="2370"/>
                      <a:pt x="310" y="2308"/>
                      <a:pt x="205" y="2308"/>
                    </a:cubicBezTo>
                    <a:cubicBezTo>
                      <a:pt x="101" y="2308"/>
                      <a:pt x="1" y="2370"/>
                      <a:pt x="16" y="2493"/>
                    </a:cubicBezTo>
                    <a:cubicBezTo>
                      <a:pt x="16" y="2771"/>
                      <a:pt x="171" y="3048"/>
                      <a:pt x="387" y="3203"/>
                    </a:cubicBezTo>
                    <a:cubicBezTo>
                      <a:pt x="510" y="3295"/>
                      <a:pt x="634" y="3357"/>
                      <a:pt x="788" y="3388"/>
                    </a:cubicBezTo>
                    <a:lnTo>
                      <a:pt x="788" y="3697"/>
                    </a:lnTo>
                    <a:cubicBezTo>
                      <a:pt x="788" y="3820"/>
                      <a:pt x="880" y="3913"/>
                      <a:pt x="973" y="3913"/>
                    </a:cubicBezTo>
                    <a:lnTo>
                      <a:pt x="1004" y="3882"/>
                    </a:lnTo>
                    <a:cubicBezTo>
                      <a:pt x="1097" y="3882"/>
                      <a:pt x="1189" y="3789"/>
                      <a:pt x="1189" y="3697"/>
                    </a:cubicBezTo>
                    <a:lnTo>
                      <a:pt x="1189" y="3357"/>
                    </a:lnTo>
                    <a:cubicBezTo>
                      <a:pt x="1436" y="3326"/>
                      <a:pt x="1652" y="3172"/>
                      <a:pt x="1775" y="2956"/>
                    </a:cubicBezTo>
                    <a:cubicBezTo>
                      <a:pt x="2084" y="2524"/>
                      <a:pt x="1868" y="1907"/>
                      <a:pt x="1374" y="1721"/>
                    </a:cubicBezTo>
                    <a:cubicBezTo>
                      <a:pt x="1097" y="1629"/>
                      <a:pt x="479" y="1691"/>
                      <a:pt x="603" y="1228"/>
                    </a:cubicBezTo>
                    <a:cubicBezTo>
                      <a:pt x="646" y="1040"/>
                      <a:pt x="791" y="960"/>
                      <a:pt x="948" y="960"/>
                    </a:cubicBezTo>
                    <a:cubicBezTo>
                      <a:pt x="1127" y="960"/>
                      <a:pt x="1323" y="1063"/>
                      <a:pt x="1405" y="1228"/>
                    </a:cubicBezTo>
                    <a:cubicBezTo>
                      <a:pt x="1453" y="1305"/>
                      <a:pt x="1523" y="1337"/>
                      <a:pt x="1590" y="1337"/>
                    </a:cubicBezTo>
                    <a:cubicBezTo>
                      <a:pt x="1740" y="1337"/>
                      <a:pt x="1882" y="1181"/>
                      <a:pt x="1775" y="1012"/>
                    </a:cubicBezTo>
                    <a:cubicBezTo>
                      <a:pt x="1683" y="765"/>
                      <a:pt x="1467" y="610"/>
                      <a:pt x="1189" y="580"/>
                    </a:cubicBezTo>
                    <a:lnTo>
                      <a:pt x="1189" y="209"/>
                    </a:lnTo>
                    <a:cubicBezTo>
                      <a:pt x="1189" y="70"/>
                      <a:pt x="1089" y="1"/>
                      <a:pt x="98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94" name="Google Shape;12494;p23"/>
              <p:cNvSpPr/>
              <p:nvPr/>
            </p:nvSpPr>
            <p:spPr>
              <a:xfrm>
                <a:off x="6407925" y="3055175"/>
                <a:ext cx="45075" cy="17000"/>
              </a:xfrm>
              <a:custGeom>
                <a:avLst/>
                <a:gdLst/>
                <a:ahLst/>
                <a:cxnLst/>
                <a:rect l="l" t="t" r="r" b="b"/>
                <a:pathLst>
                  <a:path w="1803" h="680" extrusionOk="0">
                    <a:moveTo>
                      <a:pt x="924" y="1"/>
                    </a:moveTo>
                    <a:cubicBezTo>
                      <a:pt x="654" y="1"/>
                      <a:pt x="384" y="101"/>
                      <a:pt x="168" y="302"/>
                    </a:cubicBezTo>
                    <a:cubicBezTo>
                      <a:pt x="1" y="445"/>
                      <a:pt x="165" y="680"/>
                      <a:pt x="334" y="680"/>
                    </a:cubicBezTo>
                    <a:cubicBezTo>
                      <a:pt x="384" y="680"/>
                      <a:pt x="434" y="659"/>
                      <a:pt x="476" y="610"/>
                    </a:cubicBezTo>
                    <a:cubicBezTo>
                      <a:pt x="600" y="487"/>
                      <a:pt x="762" y="425"/>
                      <a:pt x="924" y="425"/>
                    </a:cubicBezTo>
                    <a:cubicBezTo>
                      <a:pt x="1086" y="425"/>
                      <a:pt x="1248" y="487"/>
                      <a:pt x="1371" y="610"/>
                    </a:cubicBezTo>
                    <a:cubicBezTo>
                      <a:pt x="1409" y="642"/>
                      <a:pt x="1450" y="655"/>
                      <a:pt x="1491" y="655"/>
                    </a:cubicBezTo>
                    <a:cubicBezTo>
                      <a:pt x="1652" y="655"/>
                      <a:pt x="1803" y="449"/>
                      <a:pt x="1680" y="302"/>
                    </a:cubicBezTo>
                    <a:cubicBezTo>
                      <a:pt x="1464" y="101"/>
                      <a:pt x="1194" y="1"/>
                      <a:pt x="9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95" name="Google Shape;12495;p23"/>
              <p:cNvSpPr/>
              <p:nvPr/>
            </p:nvSpPr>
            <p:spPr>
              <a:xfrm>
                <a:off x="6396975" y="3035125"/>
                <a:ext cx="67625" cy="21425"/>
              </a:xfrm>
              <a:custGeom>
                <a:avLst/>
                <a:gdLst/>
                <a:ahLst/>
                <a:cxnLst/>
                <a:rect l="l" t="t" r="r" b="b"/>
                <a:pathLst>
                  <a:path w="2705" h="857" extrusionOk="0">
                    <a:moveTo>
                      <a:pt x="1362" y="0"/>
                    </a:moveTo>
                    <a:cubicBezTo>
                      <a:pt x="922" y="0"/>
                      <a:pt x="482" y="162"/>
                      <a:pt x="143" y="486"/>
                    </a:cubicBezTo>
                    <a:cubicBezTo>
                      <a:pt x="0" y="653"/>
                      <a:pt x="150" y="856"/>
                      <a:pt x="311" y="856"/>
                    </a:cubicBezTo>
                    <a:cubicBezTo>
                      <a:pt x="360" y="856"/>
                      <a:pt x="409" y="838"/>
                      <a:pt x="451" y="795"/>
                    </a:cubicBezTo>
                    <a:cubicBezTo>
                      <a:pt x="698" y="548"/>
                      <a:pt x="1030" y="425"/>
                      <a:pt x="1362" y="425"/>
                    </a:cubicBezTo>
                    <a:cubicBezTo>
                      <a:pt x="1693" y="425"/>
                      <a:pt x="2025" y="548"/>
                      <a:pt x="2272" y="795"/>
                    </a:cubicBezTo>
                    <a:cubicBezTo>
                      <a:pt x="2334" y="826"/>
                      <a:pt x="2365" y="857"/>
                      <a:pt x="2426" y="857"/>
                    </a:cubicBezTo>
                    <a:cubicBezTo>
                      <a:pt x="2612" y="857"/>
                      <a:pt x="2704" y="641"/>
                      <a:pt x="2581" y="486"/>
                    </a:cubicBezTo>
                    <a:cubicBezTo>
                      <a:pt x="2241" y="162"/>
                      <a:pt x="1801" y="0"/>
                      <a:pt x="136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96" name="Google Shape;12496;p23"/>
              <p:cNvSpPr/>
              <p:nvPr/>
            </p:nvSpPr>
            <p:spPr>
              <a:xfrm>
                <a:off x="6250850" y="3081825"/>
                <a:ext cx="361100" cy="294925"/>
              </a:xfrm>
              <a:custGeom>
                <a:avLst/>
                <a:gdLst/>
                <a:ahLst/>
                <a:cxnLst/>
                <a:rect l="l" t="t" r="r" b="b"/>
                <a:pathLst>
                  <a:path w="14444" h="11797" extrusionOk="0">
                    <a:moveTo>
                      <a:pt x="3982" y="3093"/>
                    </a:moveTo>
                    <a:lnTo>
                      <a:pt x="3982" y="3278"/>
                    </a:lnTo>
                    <a:lnTo>
                      <a:pt x="3982" y="3587"/>
                    </a:lnTo>
                    <a:lnTo>
                      <a:pt x="1605" y="3587"/>
                    </a:lnTo>
                    <a:cubicBezTo>
                      <a:pt x="1482" y="3587"/>
                      <a:pt x="1389" y="3680"/>
                      <a:pt x="1389" y="3803"/>
                    </a:cubicBezTo>
                    <a:lnTo>
                      <a:pt x="1389" y="4914"/>
                    </a:lnTo>
                    <a:cubicBezTo>
                      <a:pt x="1389" y="5053"/>
                      <a:pt x="1497" y="5122"/>
                      <a:pt x="1605" y="5122"/>
                    </a:cubicBezTo>
                    <a:cubicBezTo>
                      <a:pt x="1713" y="5122"/>
                      <a:pt x="1821" y="5053"/>
                      <a:pt x="1821" y="4914"/>
                    </a:cubicBezTo>
                    <a:lnTo>
                      <a:pt x="1821" y="4019"/>
                    </a:lnTo>
                    <a:lnTo>
                      <a:pt x="4043" y="4019"/>
                    </a:lnTo>
                    <a:cubicBezTo>
                      <a:pt x="4429" y="5701"/>
                      <a:pt x="5826" y="6542"/>
                      <a:pt x="7222" y="6542"/>
                    </a:cubicBezTo>
                    <a:cubicBezTo>
                      <a:pt x="8619" y="6542"/>
                      <a:pt x="10015" y="5701"/>
                      <a:pt x="10401" y="4019"/>
                    </a:cubicBezTo>
                    <a:lnTo>
                      <a:pt x="12623" y="4019"/>
                    </a:lnTo>
                    <a:lnTo>
                      <a:pt x="12623" y="9975"/>
                    </a:lnTo>
                    <a:lnTo>
                      <a:pt x="1790" y="9975"/>
                    </a:lnTo>
                    <a:lnTo>
                      <a:pt x="1790" y="6087"/>
                    </a:lnTo>
                    <a:cubicBezTo>
                      <a:pt x="1790" y="5933"/>
                      <a:pt x="1682" y="5855"/>
                      <a:pt x="1574" y="5855"/>
                    </a:cubicBezTo>
                    <a:cubicBezTo>
                      <a:pt x="1466" y="5855"/>
                      <a:pt x="1358" y="5933"/>
                      <a:pt x="1358" y="6087"/>
                    </a:cubicBezTo>
                    <a:lnTo>
                      <a:pt x="1358" y="9975"/>
                    </a:lnTo>
                    <a:lnTo>
                      <a:pt x="957" y="9975"/>
                    </a:lnTo>
                    <a:lnTo>
                      <a:pt x="957" y="3803"/>
                    </a:lnTo>
                    <a:cubicBezTo>
                      <a:pt x="957" y="3402"/>
                      <a:pt x="1266" y="3093"/>
                      <a:pt x="1667" y="3093"/>
                    </a:cubicBezTo>
                    <a:close/>
                    <a:moveTo>
                      <a:pt x="10463" y="3062"/>
                    </a:moveTo>
                    <a:lnTo>
                      <a:pt x="12746" y="3093"/>
                    </a:lnTo>
                    <a:cubicBezTo>
                      <a:pt x="13148" y="3093"/>
                      <a:pt x="13487" y="3402"/>
                      <a:pt x="13487" y="3803"/>
                    </a:cubicBezTo>
                    <a:lnTo>
                      <a:pt x="13487" y="9975"/>
                    </a:lnTo>
                    <a:lnTo>
                      <a:pt x="13055" y="9975"/>
                    </a:lnTo>
                    <a:lnTo>
                      <a:pt x="13055" y="3803"/>
                    </a:lnTo>
                    <a:cubicBezTo>
                      <a:pt x="13055" y="3680"/>
                      <a:pt x="12962" y="3587"/>
                      <a:pt x="12839" y="3587"/>
                    </a:cubicBezTo>
                    <a:lnTo>
                      <a:pt x="10463" y="3587"/>
                    </a:lnTo>
                    <a:lnTo>
                      <a:pt x="10463" y="3278"/>
                    </a:lnTo>
                    <a:lnTo>
                      <a:pt x="10463" y="3062"/>
                    </a:lnTo>
                    <a:close/>
                    <a:moveTo>
                      <a:pt x="7932" y="10408"/>
                    </a:moveTo>
                    <a:cubicBezTo>
                      <a:pt x="7932" y="10531"/>
                      <a:pt x="7808" y="10654"/>
                      <a:pt x="7654" y="10654"/>
                    </a:cubicBezTo>
                    <a:lnTo>
                      <a:pt x="6759" y="10654"/>
                    </a:lnTo>
                    <a:cubicBezTo>
                      <a:pt x="6605" y="10654"/>
                      <a:pt x="6481" y="10531"/>
                      <a:pt x="6481" y="10408"/>
                    </a:cubicBezTo>
                    <a:close/>
                    <a:moveTo>
                      <a:pt x="7236" y="1"/>
                    </a:moveTo>
                    <a:cubicBezTo>
                      <a:pt x="5729" y="1"/>
                      <a:pt x="4310" y="1066"/>
                      <a:pt x="4012" y="2692"/>
                    </a:cubicBezTo>
                    <a:lnTo>
                      <a:pt x="1667" y="2692"/>
                    </a:lnTo>
                    <a:cubicBezTo>
                      <a:pt x="1019" y="2692"/>
                      <a:pt x="494" y="3186"/>
                      <a:pt x="494" y="3834"/>
                    </a:cubicBezTo>
                    <a:lnTo>
                      <a:pt x="494" y="10006"/>
                    </a:lnTo>
                    <a:lnTo>
                      <a:pt x="216" y="10006"/>
                    </a:lnTo>
                    <a:cubicBezTo>
                      <a:pt x="93" y="10006"/>
                      <a:pt x="0" y="10099"/>
                      <a:pt x="0" y="10222"/>
                    </a:cubicBezTo>
                    <a:lnTo>
                      <a:pt x="0" y="10747"/>
                    </a:lnTo>
                    <a:cubicBezTo>
                      <a:pt x="0" y="11303"/>
                      <a:pt x="463" y="11796"/>
                      <a:pt x="1050" y="11796"/>
                    </a:cubicBezTo>
                    <a:lnTo>
                      <a:pt x="11388" y="11796"/>
                    </a:lnTo>
                    <a:cubicBezTo>
                      <a:pt x="11666" y="11796"/>
                      <a:pt x="11666" y="11364"/>
                      <a:pt x="11388" y="11364"/>
                    </a:cubicBezTo>
                    <a:lnTo>
                      <a:pt x="1019" y="11364"/>
                    </a:lnTo>
                    <a:cubicBezTo>
                      <a:pt x="679" y="11364"/>
                      <a:pt x="402" y="11087"/>
                      <a:pt x="402" y="10747"/>
                    </a:cubicBezTo>
                    <a:lnTo>
                      <a:pt x="402" y="10408"/>
                    </a:lnTo>
                    <a:lnTo>
                      <a:pt x="6080" y="10408"/>
                    </a:lnTo>
                    <a:cubicBezTo>
                      <a:pt x="6080" y="10778"/>
                      <a:pt x="6389" y="11087"/>
                      <a:pt x="6759" y="11087"/>
                    </a:cubicBezTo>
                    <a:lnTo>
                      <a:pt x="7654" y="11087"/>
                    </a:lnTo>
                    <a:cubicBezTo>
                      <a:pt x="8024" y="11087"/>
                      <a:pt x="8333" y="10778"/>
                      <a:pt x="8333" y="10408"/>
                    </a:cubicBezTo>
                    <a:lnTo>
                      <a:pt x="14012" y="10408"/>
                    </a:lnTo>
                    <a:lnTo>
                      <a:pt x="14012" y="10685"/>
                    </a:lnTo>
                    <a:cubicBezTo>
                      <a:pt x="14043" y="11056"/>
                      <a:pt x="13734" y="11333"/>
                      <a:pt x="13394" y="11333"/>
                    </a:cubicBezTo>
                    <a:lnTo>
                      <a:pt x="12623" y="11333"/>
                    </a:lnTo>
                    <a:cubicBezTo>
                      <a:pt x="12355" y="11333"/>
                      <a:pt x="12345" y="11736"/>
                      <a:pt x="12595" y="11736"/>
                    </a:cubicBezTo>
                    <a:cubicBezTo>
                      <a:pt x="12604" y="11736"/>
                      <a:pt x="12613" y="11736"/>
                      <a:pt x="12623" y="11735"/>
                    </a:cubicBezTo>
                    <a:lnTo>
                      <a:pt x="13394" y="11735"/>
                    </a:lnTo>
                    <a:cubicBezTo>
                      <a:pt x="13412" y="11736"/>
                      <a:pt x="13429" y="11736"/>
                      <a:pt x="13446" y="11736"/>
                    </a:cubicBezTo>
                    <a:cubicBezTo>
                      <a:pt x="14008" y="11736"/>
                      <a:pt x="14444" y="11254"/>
                      <a:pt x="14444" y="10685"/>
                    </a:cubicBezTo>
                    <a:lnTo>
                      <a:pt x="14444" y="10192"/>
                    </a:lnTo>
                    <a:cubicBezTo>
                      <a:pt x="14444" y="10068"/>
                      <a:pt x="14351" y="9975"/>
                      <a:pt x="14228" y="9975"/>
                    </a:cubicBezTo>
                    <a:lnTo>
                      <a:pt x="13888" y="9975"/>
                    </a:lnTo>
                    <a:lnTo>
                      <a:pt x="13888" y="3803"/>
                    </a:lnTo>
                    <a:cubicBezTo>
                      <a:pt x="13888" y="3155"/>
                      <a:pt x="13394" y="2630"/>
                      <a:pt x="12746" y="2630"/>
                    </a:cubicBezTo>
                    <a:lnTo>
                      <a:pt x="10401" y="2630"/>
                    </a:lnTo>
                    <a:cubicBezTo>
                      <a:pt x="10308" y="2167"/>
                      <a:pt x="10123" y="1735"/>
                      <a:pt x="9845" y="1365"/>
                    </a:cubicBezTo>
                    <a:cubicBezTo>
                      <a:pt x="9791" y="1293"/>
                      <a:pt x="9724" y="1263"/>
                      <a:pt x="9659" y="1263"/>
                    </a:cubicBezTo>
                    <a:cubicBezTo>
                      <a:pt x="9504" y="1263"/>
                      <a:pt x="9366" y="1437"/>
                      <a:pt x="9475" y="1612"/>
                    </a:cubicBezTo>
                    <a:cubicBezTo>
                      <a:pt x="9845" y="2075"/>
                      <a:pt x="10031" y="2661"/>
                      <a:pt x="10031" y="3278"/>
                    </a:cubicBezTo>
                    <a:cubicBezTo>
                      <a:pt x="10031" y="5030"/>
                      <a:pt x="8605" y="6093"/>
                      <a:pt x="7164" y="6093"/>
                    </a:cubicBezTo>
                    <a:cubicBezTo>
                      <a:pt x="6244" y="6093"/>
                      <a:pt x="5318" y="5660"/>
                      <a:pt x="4753" y="4698"/>
                    </a:cubicBezTo>
                    <a:cubicBezTo>
                      <a:pt x="3573" y="2665"/>
                      <a:pt x="5191" y="427"/>
                      <a:pt x="7181" y="427"/>
                    </a:cubicBezTo>
                    <a:cubicBezTo>
                      <a:pt x="7638" y="427"/>
                      <a:pt x="8114" y="545"/>
                      <a:pt x="8580" y="810"/>
                    </a:cubicBezTo>
                    <a:cubicBezTo>
                      <a:pt x="8619" y="827"/>
                      <a:pt x="8656" y="834"/>
                      <a:pt x="8691" y="834"/>
                    </a:cubicBezTo>
                    <a:cubicBezTo>
                      <a:pt x="8908" y="834"/>
                      <a:pt x="9035" y="541"/>
                      <a:pt x="8796" y="408"/>
                    </a:cubicBezTo>
                    <a:cubicBezTo>
                      <a:pt x="8294" y="130"/>
                      <a:pt x="7760" y="1"/>
                      <a:pt x="723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97" name="Google Shape;12497;p23"/>
              <p:cNvSpPr/>
              <p:nvPr/>
            </p:nvSpPr>
            <p:spPr>
              <a:xfrm>
                <a:off x="6426000" y="3259050"/>
                <a:ext cx="10825" cy="58275"/>
              </a:xfrm>
              <a:custGeom>
                <a:avLst/>
                <a:gdLst/>
                <a:ahLst/>
                <a:cxnLst/>
                <a:rect l="l" t="t" r="r" b="b"/>
                <a:pathLst>
                  <a:path w="433" h="2331" extrusionOk="0">
                    <a:moveTo>
                      <a:pt x="201" y="1"/>
                    </a:moveTo>
                    <a:cubicBezTo>
                      <a:pt x="100" y="1"/>
                      <a:pt x="0" y="78"/>
                      <a:pt x="0" y="232"/>
                    </a:cubicBezTo>
                    <a:lnTo>
                      <a:pt x="0" y="2115"/>
                    </a:lnTo>
                    <a:cubicBezTo>
                      <a:pt x="0" y="2238"/>
                      <a:pt x="93" y="2331"/>
                      <a:pt x="216" y="2331"/>
                    </a:cubicBezTo>
                    <a:lnTo>
                      <a:pt x="216" y="2300"/>
                    </a:lnTo>
                    <a:cubicBezTo>
                      <a:pt x="309" y="2300"/>
                      <a:pt x="432" y="2208"/>
                      <a:pt x="401" y="2084"/>
                    </a:cubicBezTo>
                    <a:lnTo>
                      <a:pt x="401" y="232"/>
                    </a:lnTo>
                    <a:cubicBezTo>
                      <a:pt x="401" y="78"/>
                      <a:pt x="301"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98" name="Google Shape;12498;p23"/>
              <p:cNvSpPr/>
              <p:nvPr/>
            </p:nvSpPr>
            <p:spPr>
              <a:xfrm>
                <a:off x="6449900" y="3255000"/>
                <a:ext cx="10825" cy="36875"/>
              </a:xfrm>
              <a:custGeom>
                <a:avLst/>
                <a:gdLst/>
                <a:ahLst/>
                <a:cxnLst/>
                <a:rect l="l" t="t" r="r" b="b"/>
                <a:pathLst>
                  <a:path w="433" h="1475" extrusionOk="0">
                    <a:moveTo>
                      <a:pt x="217" y="1"/>
                    </a:moveTo>
                    <a:cubicBezTo>
                      <a:pt x="109" y="1"/>
                      <a:pt x="1" y="70"/>
                      <a:pt x="1" y="209"/>
                    </a:cubicBezTo>
                    <a:lnTo>
                      <a:pt x="1" y="1258"/>
                    </a:lnTo>
                    <a:cubicBezTo>
                      <a:pt x="1" y="1382"/>
                      <a:pt x="93" y="1475"/>
                      <a:pt x="217" y="1475"/>
                    </a:cubicBezTo>
                    <a:cubicBezTo>
                      <a:pt x="340" y="1475"/>
                      <a:pt x="433" y="1382"/>
                      <a:pt x="433" y="1258"/>
                    </a:cubicBezTo>
                    <a:lnTo>
                      <a:pt x="433" y="209"/>
                    </a:lnTo>
                    <a:cubicBezTo>
                      <a:pt x="433" y="70"/>
                      <a:pt x="325" y="1"/>
                      <a:pt x="21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499" name="Google Shape;12499;p23"/>
              <p:cNvSpPr/>
              <p:nvPr/>
            </p:nvSpPr>
            <p:spPr>
              <a:xfrm>
                <a:off x="6402075" y="3255000"/>
                <a:ext cx="10050" cy="36875"/>
              </a:xfrm>
              <a:custGeom>
                <a:avLst/>
                <a:gdLst/>
                <a:ahLst/>
                <a:cxnLst/>
                <a:rect l="l" t="t" r="r" b="b"/>
                <a:pathLst>
                  <a:path w="402" h="1475" extrusionOk="0">
                    <a:moveTo>
                      <a:pt x="201" y="1"/>
                    </a:moveTo>
                    <a:cubicBezTo>
                      <a:pt x="101" y="1"/>
                      <a:pt x="0" y="70"/>
                      <a:pt x="0" y="209"/>
                    </a:cubicBezTo>
                    <a:lnTo>
                      <a:pt x="0" y="1258"/>
                    </a:lnTo>
                    <a:cubicBezTo>
                      <a:pt x="0" y="1382"/>
                      <a:pt x="93" y="1475"/>
                      <a:pt x="185" y="1475"/>
                    </a:cubicBezTo>
                    <a:cubicBezTo>
                      <a:pt x="309" y="1475"/>
                      <a:pt x="402" y="1382"/>
                      <a:pt x="402" y="1258"/>
                    </a:cubicBezTo>
                    <a:lnTo>
                      <a:pt x="402" y="209"/>
                    </a:lnTo>
                    <a:cubicBezTo>
                      <a:pt x="402" y="70"/>
                      <a:pt x="301"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grpSp>
        <p:nvGrpSpPr>
          <p:cNvPr id="12500" name="Google Shape;12500;p23"/>
          <p:cNvGrpSpPr/>
          <p:nvPr/>
        </p:nvGrpSpPr>
        <p:grpSpPr>
          <a:xfrm>
            <a:off x="2359426" y="3143815"/>
            <a:ext cx="482533" cy="400200"/>
            <a:chOff x="5505525" y="3044950"/>
            <a:chExt cx="361900" cy="300150"/>
          </a:xfrm>
        </p:grpSpPr>
        <p:sp>
          <p:nvSpPr>
            <p:cNvPr id="12501" name="Google Shape;12501;p23"/>
            <p:cNvSpPr/>
            <p:nvPr/>
          </p:nvSpPr>
          <p:spPr>
            <a:xfrm>
              <a:off x="5505525" y="3044950"/>
              <a:ext cx="361900" cy="300150"/>
            </a:xfrm>
            <a:custGeom>
              <a:avLst/>
              <a:gdLst/>
              <a:ahLst/>
              <a:cxnLst/>
              <a:rect l="l" t="t" r="r" b="b"/>
              <a:pathLst>
                <a:path w="14476" h="12006" extrusionOk="0">
                  <a:moveTo>
                    <a:pt x="12994" y="402"/>
                  </a:moveTo>
                  <a:cubicBezTo>
                    <a:pt x="13580" y="402"/>
                    <a:pt x="14074" y="896"/>
                    <a:pt x="14074" y="1482"/>
                  </a:cubicBezTo>
                  <a:lnTo>
                    <a:pt x="14074" y="2254"/>
                  </a:lnTo>
                  <a:lnTo>
                    <a:pt x="13055" y="2254"/>
                  </a:lnTo>
                  <a:cubicBezTo>
                    <a:pt x="12809" y="2285"/>
                    <a:pt x="12809" y="2624"/>
                    <a:pt x="13055" y="2655"/>
                  </a:cubicBezTo>
                  <a:lnTo>
                    <a:pt x="14074" y="2655"/>
                  </a:lnTo>
                  <a:lnTo>
                    <a:pt x="14074" y="3210"/>
                  </a:lnTo>
                  <a:lnTo>
                    <a:pt x="7562" y="3210"/>
                  </a:lnTo>
                  <a:lnTo>
                    <a:pt x="8087" y="2655"/>
                  </a:lnTo>
                  <a:lnTo>
                    <a:pt x="11759" y="2655"/>
                  </a:lnTo>
                  <a:cubicBezTo>
                    <a:pt x="12006" y="2624"/>
                    <a:pt x="12006" y="2285"/>
                    <a:pt x="11759" y="2254"/>
                  </a:cubicBezTo>
                  <a:lnTo>
                    <a:pt x="433" y="2254"/>
                  </a:lnTo>
                  <a:lnTo>
                    <a:pt x="433" y="1482"/>
                  </a:lnTo>
                  <a:cubicBezTo>
                    <a:pt x="433" y="896"/>
                    <a:pt x="896" y="402"/>
                    <a:pt x="1482" y="402"/>
                  </a:cubicBezTo>
                  <a:close/>
                  <a:moveTo>
                    <a:pt x="3889" y="2655"/>
                  </a:moveTo>
                  <a:lnTo>
                    <a:pt x="3118" y="3426"/>
                  </a:lnTo>
                  <a:cubicBezTo>
                    <a:pt x="2871" y="3704"/>
                    <a:pt x="2501" y="3858"/>
                    <a:pt x="2130" y="3858"/>
                  </a:cubicBezTo>
                  <a:lnTo>
                    <a:pt x="433" y="3828"/>
                  </a:lnTo>
                  <a:lnTo>
                    <a:pt x="433" y="2655"/>
                  </a:lnTo>
                  <a:close/>
                  <a:moveTo>
                    <a:pt x="7500" y="2655"/>
                  </a:moveTo>
                  <a:lnTo>
                    <a:pt x="6729" y="3426"/>
                  </a:lnTo>
                  <a:cubicBezTo>
                    <a:pt x="6451" y="3704"/>
                    <a:pt x="6111" y="3858"/>
                    <a:pt x="5741" y="3858"/>
                  </a:cubicBezTo>
                  <a:lnTo>
                    <a:pt x="5741" y="3828"/>
                  </a:lnTo>
                  <a:lnTo>
                    <a:pt x="3303" y="3828"/>
                  </a:lnTo>
                  <a:lnTo>
                    <a:pt x="4476" y="2655"/>
                  </a:lnTo>
                  <a:close/>
                  <a:moveTo>
                    <a:pt x="1482" y="1"/>
                  </a:moveTo>
                  <a:cubicBezTo>
                    <a:pt x="680" y="1"/>
                    <a:pt x="1" y="649"/>
                    <a:pt x="1" y="1482"/>
                  </a:cubicBezTo>
                  <a:lnTo>
                    <a:pt x="1" y="10525"/>
                  </a:lnTo>
                  <a:cubicBezTo>
                    <a:pt x="1" y="11327"/>
                    <a:pt x="680" y="12006"/>
                    <a:pt x="1482" y="12006"/>
                  </a:cubicBezTo>
                  <a:lnTo>
                    <a:pt x="2315" y="12006"/>
                  </a:lnTo>
                  <a:cubicBezTo>
                    <a:pt x="2593" y="12006"/>
                    <a:pt x="2593" y="11574"/>
                    <a:pt x="2315" y="11574"/>
                  </a:cubicBezTo>
                  <a:lnTo>
                    <a:pt x="1482" y="11574"/>
                  </a:lnTo>
                  <a:cubicBezTo>
                    <a:pt x="896" y="11574"/>
                    <a:pt x="433" y="11111"/>
                    <a:pt x="433" y="10525"/>
                  </a:cubicBezTo>
                  <a:lnTo>
                    <a:pt x="433" y="4260"/>
                  </a:lnTo>
                  <a:lnTo>
                    <a:pt x="5741" y="4260"/>
                  </a:lnTo>
                  <a:cubicBezTo>
                    <a:pt x="6235" y="4260"/>
                    <a:pt x="6698" y="4075"/>
                    <a:pt x="7037" y="3735"/>
                  </a:cubicBezTo>
                  <a:lnTo>
                    <a:pt x="7130" y="3642"/>
                  </a:lnTo>
                  <a:lnTo>
                    <a:pt x="14074" y="3642"/>
                  </a:lnTo>
                  <a:lnTo>
                    <a:pt x="14074" y="10525"/>
                  </a:lnTo>
                  <a:cubicBezTo>
                    <a:pt x="14074" y="11111"/>
                    <a:pt x="13611" y="11574"/>
                    <a:pt x="13025" y="11574"/>
                  </a:cubicBezTo>
                  <a:lnTo>
                    <a:pt x="3612" y="11574"/>
                  </a:lnTo>
                  <a:cubicBezTo>
                    <a:pt x="3334" y="11574"/>
                    <a:pt x="3334" y="12006"/>
                    <a:pt x="3612" y="12006"/>
                  </a:cubicBezTo>
                  <a:lnTo>
                    <a:pt x="12994" y="12006"/>
                  </a:lnTo>
                  <a:cubicBezTo>
                    <a:pt x="13827" y="12006"/>
                    <a:pt x="14475" y="11327"/>
                    <a:pt x="14475" y="10525"/>
                  </a:cubicBezTo>
                  <a:lnTo>
                    <a:pt x="14475" y="1482"/>
                  </a:lnTo>
                  <a:cubicBezTo>
                    <a:pt x="14475" y="649"/>
                    <a:pt x="13827" y="1"/>
                    <a:pt x="1299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2" name="Google Shape;12502;p23"/>
            <p:cNvSpPr/>
            <p:nvPr/>
          </p:nvSpPr>
          <p:spPr>
            <a:xfrm>
              <a:off x="553717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9"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3" name="Google Shape;12503;p23"/>
            <p:cNvSpPr/>
            <p:nvPr/>
          </p:nvSpPr>
          <p:spPr>
            <a:xfrm>
              <a:off x="557112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4" name="Google Shape;12504;p23"/>
            <p:cNvSpPr/>
            <p:nvPr/>
          </p:nvSpPr>
          <p:spPr>
            <a:xfrm>
              <a:off x="5605075" y="3069650"/>
              <a:ext cx="22375" cy="19475"/>
            </a:xfrm>
            <a:custGeom>
              <a:avLst/>
              <a:gdLst/>
              <a:ahLst/>
              <a:cxnLst/>
              <a:rect l="l" t="t" r="r" b="b"/>
              <a:pathLst>
                <a:path w="895"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5" name="Google Shape;12505;p23"/>
            <p:cNvSpPr/>
            <p:nvPr/>
          </p:nvSpPr>
          <p:spPr>
            <a:xfrm>
              <a:off x="5538700" y="3184600"/>
              <a:ext cx="129650" cy="10825"/>
            </a:xfrm>
            <a:custGeom>
              <a:avLst/>
              <a:gdLst/>
              <a:ahLst/>
              <a:cxnLst/>
              <a:rect l="l" t="t" r="r" b="b"/>
              <a:pathLst>
                <a:path w="5186" h="433" extrusionOk="0">
                  <a:moveTo>
                    <a:pt x="248" y="1"/>
                  </a:moveTo>
                  <a:cubicBezTo>
                    <a:pt x="1" y="32"/>
                    <a:pt x="1" y="371"/>
                    <a:pt x="248" y="433"/>
                  </a:cubicBezTo>
                  <a:lnTo>
                    <a:pt x="4939" y="433"/>
                  </a:lnTo>
                  <a:cubicBezTo>
                    <a:pt x="5186" y="371"/>
                    <a:pt x="5186" y="32"/>
                    <a:pt x="493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6" name="Google Shape;12506;p23"/>
            <p:cNvSpPr/>
            <p:nvPr/>
          </p:nvSpPr>
          <p:spPr>
            <a:xfrm>
              <a:off x="5537950" y="3216250"/>
              <a:ext cx="131950" cy="10825"/>
            </a:xfrm>
            <a:custGeom>
              <a:avLst/>
              <a:gdLst/>
              <a:ahLst/>
              <a:cxnLst/>
              <a:rect l="l" t="t" r="r" b="b"/>
              <a:pathLst>
                <a:path w="5278" h="433" extrusionOk="0">
                  <a:moveTo>
                    <a:pt x="278" y="0"/>
                  </a:moveTo>
                  <a:cubicBezTo>
                    <a:pt x="0" y="0"/>
                    <a:pt x="0" y="432"/>
                    <a:pt x="278" y="432"/>
                  </a:cubicBezTo>
                  <a:lnTo>
                    <a:pt x="4969" y="432"/>
                  </a:lnTo>
                  <a:cubicBezTo>
                    <a:pt x="5277" y="432"/>
                    <a:pt x="5277" y="0"/>
                    <a:pt x="496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7" name="Google Shape;12507;p23"/>
            <p:cNvSpPr/>
            <p:nvPr/>
          </p:nvSpPr>
          <p:spPr>
            <a:xfrm>
              <a:off x="5537950" y="3247875"/>
              <a:ext cx="294750" cy="10825"/>
            </a:xfrm>
            <a:custGeom>
              <a:avLst/>
              <a:gdLst/>
              <a:ahLst/>
              <a:cxnLst/>
              <a:rect l="l" t="t" r="r" b="b"/>
              <a:pathLst>
                <a:path w="11790" h="433" extrusionOk="0">
                  <a:moveTo>
                    <a:pt x="278" y="0"/>
                  </a:moveTo>
                  <a:cubicBezTo>
                    <a:pt x="0" y="0"/>
                    <a:pt x="0" y="432"/>
                    <a:pt x="278" y="432"/>
                  </a:cubicBezTo>
                  <a:lnTo>
                    <a:pt x="11512" y="432"/>
                  </a:lnTo>
                  <a:cubicBezTo>
                    <a:pt x="11789" y="432"/>
                    <a:pt x="11789" y="0"/>
                    <a:pt x="115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8" name="Google Shape;12508;p23"/>
            <p:cNvSpPr/>
            <p:nvPr/>
          </p:nvSpPr>
          <p:spPr>
            <a:xfrm>
              <a:off x="5537950" y="3280275"/>
              <a:ext cx="294750" cy="10050"/>
            </a:xfrm>
            <a:custGeom>
              <a:avLst/>
              <a:gdLst/>
              <a:ahLst/>
              <a:cxnLst/>
              <a:rect l="l" t="t" r="r" b="b"/>
              <a:pathLst>
                <a:path w="11790" h="402" extrusionOk="0">
                  <a:moveTo>
                    <a:pt x="278" y="1"/>
                  </a:moveTo>
                  <a:cubicBezTo>
                    <a:pt x="0" y="1"/>
                    <a:pt x="0" y="402"/>
                    <a:pt x="278" y="402"/>
                  </a:cubicBezTo>
                  <a:lnTo>
                    <a:pt x="11512" y="402"/>
                  </a:lnTo>
                  <a:cubicBezTo>
                    <a:pt x="11789" y="402"/>
                    <a:pt x="11789" y="1"/>
                    <a:pt x="1151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09" name="Google Shape;12509;p23"/>
            <p:cNvSpPr/>
            <p:nvPr/>
          </p:nvSpPr>
          <p:spPr>
            <a:xfrm>
              <a:off x="5683750" y="3180625"/>
              <a:ext cx="148175" cy="50300"/>
            </a:xfrm>
            <a:custGeom>
              <a:avLst/>
              <a:gdLst/>
              <a:ahLst/>
              <a:cxnLst/>
              <a:rect l="l" t="t" r="r" b="b"/>
              <a:pathLst>
                <a:path w="5927" h="2012" extrusionOk="0">
                  <a:moveTo>
                    <a:pt x="5494" y="407"/>
                  </a:moveTo>
                  <a:lnTo>
                    <a:pt x="5494" y="1610"/>
                  </a:lnTo>
                  <a:lnTo>
                    <a:pt x="433" y="1610"/>
                  </a:lnTo>
                  <a:lnTo>
                    <a:pt x="433" y="407"/>
                  </a:lnTo>
                  <a:close/>
                  <a:moveTo>
                    <a:pt x="5741" y="1"/>
                  </a:moveTo>
                  <a:cubicBezTo>
                    <a:pt x="5731" y="1"/>
                    <a:pt x="5720" y="2"/>
                    <a:pt x="5710" y="5"/>
                  </a:cubicBezTo>
                  <a:lnTo>
                    <a:pt x="217" y="5"/>
                  </a:lnTo>
                  <a:cubicBezTo>
                    <a:pt x="94" y="5"/>
                    <a:pt x="1" y="98"/>
                    <a:pt x="1" y="191"/>
                  </a:cubicBezTo>
                  <a:lnTo>
                    <a:pt x="1" y="1826"/>
                  </a:lnTo>
                  <a:cubicBezTo>
                    <a:pt x="1" y="1919"/>
                    <a:pt x="94" y="2011"/>
                    <a:pt x="217" y="2011"/>
                  </a:cubicBezTo>
                  <a:lnTo>
                    <a:pt x="5710" y="2011"/>
                  </a:lnTo>
                  <a:cubicBezTo>
                    <a:pt x="5834" y="2011"/>
                    <a:pt x="5926" y="1919"/>
                    <a:pt x="5926" y="1826"/>
                  </a:cubicBezTo>
                  <a:lnTo>
                    <a:pt x="5926" y="191"/>
                  </a:lnTo>
                  <a:cubicBezTo>
                    <a:pt x="5926" y="108"/>
                    <a:pt x="5828" y="1"/>
                    <a:pt x="574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10" name="Google Shape;12510;p23"/>
          <p:cNvGrpSpPr/>
          <p:nvPr/>
        </p:nvGrpSpPr>
        <p:grpSpPr>
          <a:xfrm>
            <a:off x="1432218" y="3102648"/>
            <a:ext cx="483533" cy="482533"/>
            <a:chOff x="4755600" y="3014075"/>
            <a:chExt cx="362650" cy="361900"/>
          </a:xfrm>
        </p:grpSpPr>
        <p:sp>
          <p:nvSpPr>
            <p:cNvPr id="12511" name="Google Shape;12511;p23"/>
            <p:cNvSpPr/>
            <p:nvPr/>
          </p:nvSpPr>
          <p:spPr>
            <a:xfrm>
              <a:off x="4819625" y="3043425"/>
              <a:ext cx="49400" cy="49400"/>
            </a:xfrm>
            <a:custGeom>
              <a:avLst/>
              <a:gdLst/>
              <a:ahLst/>
              <a:cxnLst/>
              <a:rect l="l" t="t" r="r" b="b"/>
              <a:pathLst>
                <a:path w="1976" h="1976" extrusionOk="0">
                  <a:moveTo>
                    <a:pt x="1019" y="432"/>
                  </a:moveTo>
                  <a:cubicBezTo>
                    <a:pt x="1328" y="432"/>
                    <a:pt x="1575" y="679"/>
                    <a:pt x="1575" y="988"/>
                  </a:cubicBezTo>
                  <a:cubicBezTo>
                    <a:pt x="1575" y="1142"/>
                    <a:pt x="1513" y="1265"/>
                    <a:pt x="1420" y="1389"/>
                  </a:cubicBezTo>
                  <a:cubicBezTo>
                    <a:pt x="1297" y="1481"/>
                    <a:pt x="1173" y="1543"/>
                    <a:pt x="1019" y="1543"/>
                  </a:cubicBezTo>
                  <a:cubicBezTo>
                    <a:pt x="710" y="1543"/>
                    <a:pt x="464" y="1296"/>
                    <a:pt x="464" y="988"/>
                  </a:cubicBezTo>
                  <a:cubicBezTo>
                    <a:pt x="464" y="833"/>
                    <a:pt x="525" y="710"/>
                    <a:pt x="618" y="586"/>
                  </a:cubicBezTo>
                  <a:cubicBezTo>
                    <a:pt x="710" y="494"/>
                    <a:pt x="865" y="432"/>
                    <a:pt x="1019" y="432"/>
                  </a:cubicBezTo>
                  <a:close/>
                  <a:moveTo>
                    <a:pt x="988" y="0"/>
                  </a:moveTo>
                  <a:cubicBezTo>
                    <a:pt x="464" y="0"/>
                    <a:pt x="1" y="432"/>
                    <a:pt x="1" y="988"/>
                  </a:cubicBezTo>
                  <a:cubicBezTo>
                    <a:pt x="32" y="1543"/>
                    <a:pt x="464" y="1975"/>
                    <a:pt x="988" y="1975"/>
                  </a:cubicBezTo>
                  <a:lnTo>
                    <a:pt x="1019" y="1975"/>
                  </a:lnTo>
                  <a:cubicBezTo>
                    <a:pt x="1544" y="1975"/>
                    <a:pt x="1976" y="1543"/>
                    <a:pt x="1976" y="988"/>
                  </a:cubicBezTo>
                  <a:cubicBezTo>
                    <a:pt x="1976" y="463"/>
                    <a:pt x="1544" y="0"/>
                    <a:pt x="9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2" name="Google Shape;12512;p23"/>
            <p:cNvSpPr/>
            <p:nvPr/>
          </p:nvSpPr>
          <p:spPr>
            <a:xfrm>
              <a:off x="4755600" y="3014075"/>
              <a:ext cx="179025" cy="361900"/>
            </a:xfrm>
            <a:custGeom>
              <a:avLst/>
              <a:gdLst/>
              <a:ahLst/>
              <a:cxnLst/>
              <a:rect l="l" t="t" r="r" b="b"/>
              <a:pathLst>
                <a:path w="7161" h="14476" extrusionOk="0">
                  <a:moveTo>
                    <a:pt x="3524" y="1"/>
                  </a:moveTo>
                  <a:cubicBezTo>
                    <a:pt x="1575" y="1"/>
                    <a:pt x="0" y="1594"/>
                    <a:pt x="31" y="3550"/>
                  </a:cubicBezTo>
                  <a:cubicBezTo>
                    <a:pt x="31" y="4137"/>
                    <a:pt x="185" y="4723"/>
                    <a:pt x="463" y="5248"/>
                  </a:cubicBezTo>
                  <a:cubicBezTo>
                    <a:pt x="502" y="5325"/>
                    <a:pt x="567" y="5357"/>
                    <a:pt x="634" y="5357"/>
                  </a:cubicBezTo>
                  <a:cubicBezTo>
                    <a:pt x="783" y="5357"/>
                    <a:pt x="940" y="5202"/>
                    <a:pt x="833" y="5032"/>
                  </a:cubicBezTo>
                  <a:cubicBezTo>
                    <a:pt x="586" y="4569"/>
                    <a:pt x="463" y="4075"/>
                    <a:pt x="463" y="3550"/>
                  </a:cubicBezTo>
                  <a:cubicBezTo>
                    <a:pt x="463" y="1822"/>
                    <a:pt x="1852" y="402"/>
                    <a:pt x="3580" y="402"/>
                  </a:cubicBezTo>
                  <a:cubicBezTo>
                    <a:pt x="5339" y="433"/>
                    <a:pt x="6728" y="1822"/>
                    <a:pt x="6759" y="3581"/>
                  </a:cubicBezTo>
                  <a:cubicBezTo>
                    <a:pt x="6759" y="4970"/>
                    <a:pt x="5833" y="6174"/>
                    <a:pt x="4506" y="6575"/>
                  </a:cubicBezTo>
                  <a:cubicBezTo>
                    <a:pt x="4413" y="6606"/>
                    <a:pt x="4352" y="6667"/>
                    <a:pt x="4352" y="6791"/>
                  </a:cubicBezTo>
                  <a:lnTo>
                    <a:pt x="4352" y="9754"/>
                  </a:lnTo>
                  <a:lnTo>
                    <a:pt x="3920" y="10062"/>
                  </a:lnTo>
                  <a:cubicBezTo>
                    <a:pt x="3796" y="10155"/>
                    <a:pt x="3796" y="10309"/>
                    <a:pt x="3920" y="10402"/>
                  </a:cubicBezTo>
                  <a:lnTo>
                    <a:pt x="4352" y="10741"/>
                  </a:lnTo>
                  <a:lnTo>
                    <a:pt x="4352" y="10865"/>
                  </a:lnTo>
                  <a:lnTo>
                    <a:pt x="3920" y="11173"/>
                  </a:lnTo>
                  <a:cubicBezTo>
                    <a:pt x="3858" y="11235"/>
                    <a:pt x="3827" y="11297"/>
                    <a:pt x="3827" y="11358"/>
                  </a:cubicBezTo>
                  <a:cubicBezTo>
                    <a:pt x="3827" y="11420"/>
                    <a:pt x="3858" y="11482"/>
                    <a:pt x="3920" y="11513"/>
                  </a:cubicBezTo>
                  <a:lnTo>
                    <a:pt x="4352" y="11852"/>
                  </a:lnTo>
                  <a:lnTo>
                    <a:pt x="4352" y="12963"/>
                  </a:lnTo>
                  <a:lnTo>
                    <a:pt x="3611" y="13920"/>
                  </a:lnTo>
                  <a:lnTo>
                    <a:pt x="2839" y="12932"/>
                  </a:lnTo>
                  <a:lnTo>
                    <a:pt x="2839" y="6760"/>
                  </a:lnTo>
                  <a:cubicBezTo>
                    <a:pt x="2839" y="6667"/>
                    <a:pt x="2778" y="6606"/>
                    <a:pt x="2685" y="6575"/>
                  </a:cubicBezTo>
                  <a:cubicBezTo>
                    <a:pt x="2253" y="6421"/>
                    <a:pt x="1852" y="6205"/>
                    <a:pt x="1512" y="5896"/>
                  </a:cubicBezTo>
                  <a:cubicBezTo>
                    <a:pt x="1468" y="5858"/>
                    <a:pt x="1422" y="5842"/>
                    <a:pt x="1378" y="5842"/>
                  </a:cubicBezTo>
                  <a:cubicBezTo>
                    <a:pt x="1204" y="5842"/>
                    <a:pt x="1062" y="6088"/>
                    <a:pt x="1235" y="6235"/>
                  </a:cubicBezTo>
                  <a:cubicBezTo>
                    <a:pt x="1574" y="6544"/>
                    <a:pt x="1975" y="6760"/>
                    <a:pt x="2407" y="6914"/>
                  </a:cubicBezTo>
                  <a:lnTo>
                    <a:pt x="2407" y="13025"/>
                  </a:lnTo>
                  <a:cubicBezTo>
                    <a:pt x="2407" y="13056"/>
                    <a:pt x="2438" y="13118"/>
                    <a:pt x="2469" y="13148"/>
                  </a:cubicBezTo>
                  <a:lnTo>
                    <a:pt x="3457" y="14383"/>
                  </a:lnTo>
                  <a:cubicBezTo>
                    <a:pt x="3487" y="14445"/>
                    <a:pt x="3549" y="14475"/>
                    <a:pt x="3611" y="14475"/>
                  </a:cubicBezTo>
                  <a:cubicBezTo>
                    <a:pt x="3673" y="14475"/>
                    <a:pt x="3734" y="14445"/>
                    <a:pt x="3796" y="14383"/>
                  </a:cubicBezTo>
                  <a:lnTo>
                    <a:pt x="4722" y="13148"/>
                  </a:lnTo>
                  <a:cubicBezTo>
                    <a:pt x="4753" y="13118"/>
                    <a:pt x="4784" y="13056"/>
                    <a:pt x="4784" y="13025"/>
                  </a:cubicBezTo>
                  <a:lnTo>
                    <a:pt x="4753" y="11760"/>
                  </a:lnTo>
                  <a:cubicBezTo>
                    <a:pt x="4753" y="11667"/>
                    <a:pt x="4722" y="11605"/>
                    <a:pt x="4660" y="11574"/>
                  </a:cubicBezTo>
                  <a:lnTo>
                    <a:pt x="4352" y="11358"/>
                  </a:lnTo>
                  <a:lnTo>
                    <a:pt x="4660" y="11142"/>
                  </a:lnTo>
                  <a:cubicBezTo>
                    <a:pt x="4722" y="11081"/>
                    <a:pt x="4753" y="11019"/>
                    <a:pt x="4753" y="10957"/>
                  </a:cubicBezTo>
                  <a:lnTo>
                    <a:pt x="4753" y="10649"/>
                  </a:lnTo>
                  <a:cubicBezTo>
                    <a:pt x="4753" y="10556"/>
                    <a:pt x="4722" y="10494"/>
                    <a:pt x="4660" y="10463"/>
                  </a:cubicBezTo>
                  <a:lnTo>
                    <a:pt x="4352" y="10247"/>
                  </a:lnTo>
                  <a:lnTo>
                    <a:pt x="4660" y="10001"/>
                  </a:lnTo>
                  <a:cubicBezTo>
                    <a:pt x="4722" y="9970"/>
                    <a:pt x="4753" y="9908"/>
                    <a:pt x="4753" y="9846"/>
                  </a:cubicBezTo>
                  <a:lnTo>
                    <a:pt x="4753" y="6945"/>
                  </a:lnTo>
                  <a:cubicBezTo>
                    <a:pt x="5432" y="6698"/>
                    <a:pt x="5987" y="6266"/>
                    <a:pt x="6419" y="5711"/>
                  </a:cubicBezTo>
                  <a:cubicBezTo>
                    <a:pt x="6913" y="5093"/>
                    <a:pt x="7160" y="4353"/>
                    <a:pt x="7160" y="3550"/>
                  </a:cubicBezTo>
                  <a:cubicBezTo>
                    <a:pt x="7129" y="1606"/>
                    <a:pt x="5524" y="1"/>
                    <a:pt x="3580" y="1"/>
                  </a:cubicBezTo>
                  <a:cubicBezTo>
                    <a:pt x="3561" y="1"/>
                    <a:pt x="3543" y="1"/>
                    <a:pt x="35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3" name="Google Shape;12513;p23"/>
            <p:cNvSpPr/>
            <p:nvPr/>
          </p:nvSpPr>
          <p:spPr>
            <a:xfrm>
              <a:off x="4953100" y="3048825"/>
              <a:ext cx="165150" cy="137350"/>
            </a:xfrm>
            <a:custGeom>
              <a:avLst/>
              <a:gdLst/>
              <a:ahLst/>
              <a:cxnLst/>
              <a:rect l="l" t="t" r="r" b="b"/>
              <a:pathLst>
                <a:path w="6606" h="5494" extrusionOk="0">
                  <a:moveTo>
                    <a:pt x="5371" y="0"/>
                  </a:moveTo>
                  <a:cubicBezTo>
                    <a:pt x="5093" y="0"/>
                    <a:pt x="5093" y="432"/>
                    <a:pt x="5371" y="432"/>
                  </a:cubicBezTo>
                  <a:lnTo>
                    <a:pt x="5463" y="432"/>
                  </a:lnTo>
                  <a:cubicBezTo>
                    <a:pt x="5834" y="432"/>
                    <a:pt x="6142" y="741"/>
                    <a:pt x="6173" y="1111"/>
                  </a:cubicBezTo>
                  <a:lnTo>
                    <a:pt x="6173" y="4382"/>
                  </a:lnTo>
                  <a:cubicBezTo>
                    <a:pt x="6142" y="4753"/>
                    <a:pt x="5834" y="5092"/>
                    <a:pt x="5463" y="5092"/>
                  </a:cubicBezTo>
                  <a:lnTo>
                    <a:pt x="2285" y="5092"/>
                  </a:lnTo>
                  <a:cubicBezTo>
                    <a:pt x="1914" y="5092"/>
                    <a:pt x="1606" y="4753"/>
                    <a:pt x="1606" y="4382"/>
                  </a:cubicBezTo>
                  <a:lnTo>
                    <a:pt x="1606" y="3086"/>
                  </a:lnTo>
                  <a:cubicBezTo>
                    <a:pt x="1606" y="3055"/>
                    <a:pt x="1575" y="2994"/>
                    <a:pt x="1544" y="2963"/>
                  </a:cubicBezTo>
                  <a:lnTo>
                    <a:pt x="711" y="1913"/>
                  </a:lnTo>
                  <a:lnTo>
                    <a:pt x="1390" y="1913"/>
                  </a:lnTo>
                  <a:cubicBezTo>
                    <a:pt x="1513" y="1913"/>
                    <a:pt x="1606" y="1821"/>
                    <a:pt x="1606" y="1728"/>
                  </a:cubicBezTo>
                  <a:lnTo>
                    <a:pt x="1606" y="1142"/>
                  </a:lnTo>
                  <a:cubicBezTo>
                    <a:pt x="1606" y="741"/>
                    <a:pt x="1914" y="432"/>
                    <a:pt x="2285" y="432"/>
                  </a:cubicBezTo>
                  <a:lnTo>
                    <a:pt x="4291" y="432"/>
                  </a:lnTo>
                  <a:cubicBezTo>
                    <a:pt x="4568" y="432"/>
                    <a:pt x="4568" y="31"/>
                    <a:pt x="4291" y="31"/>
                  </a:cubicBezTo>
                  <a:lnTo>
                    <a:pt x="2315" y="31"/>
                  </a:lnTo>
                  <a:cubicBezTo>
                    <a:pt x="1698" y="31"/>
                    <a:pt x="1204" y="525"/>
                    <a:pt x="1204" y="1142"/>
                  </a:cubicBezTo>
                  <a:lnTo>
                    <a:pt x="1204" y="1512"/>
                  </a:lnTo>
                  <a:lnTo>
                    <a:pt x="248" y="1512"/>
                  </a:lnTo>
                  <a:cubicBezTo>
                    <a:pt x="93" y="1543"/>
                    <a:pt x="1" y="1728"/>
                    <a:pt x="93" y="1883"/>
                  </a:cubicBezTo>
                  <a:lnTo>
                    <a:pt x="1173" y="3179"/>
                  </a:lnTo>
                  <a:lnTo>
                    <a:pt x="1173" y="4382"/>
                  </a:lnTo>
                  <a:cubicBezTo>
                    <a:pt x="1173" y="5000"/>
                    <a:pt x="1698" y="5493"/>
                    <a:pt x="2315" y="5493"/>
                  </a:cubicBezTo>
                  <a:lnTo>
                    <a:pt x="5463" y="5493"/>
                  </a:lnTo>
                  <a:cubicBezTo>
                    <a:pt x="6081" y="5493"/>
                    <a:pt x="6605" y="5000"/>
                    <a:pt x="6605" y="4382"/>
                  </a:cubicBezTo>
                  <a:lnTo>
                    <a:pt x="6605" y="1142"/>
                  </a:lnTo>
                  <a:cubicBezTo>
                    <a:pt x="6605" y="525"/>
                    <a:pt x="6081" y="31"/>
                    <a:pt x="5463" y="31"/>
                  </a:cubicBezTo>
                  <a:lnTo>
                    <a:pt x="5463" y="0"/>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4" name="Google Shape;12514;p23"/>
            <p:cNvSpPr/>
            <p:nvPr/>
          </p:nvSpPr>
          <p:spPr>
            <a:xfrm>
              <a:off x="5014050" y="3087400"/>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5" name="Google Shape;12515;p23"/>
            <p:cNvSpPr/>
            <p:nvPr/>
          </p:nvSpPr>
          <p:spPr>
            <a:xfrm>
              <a:off x="5014050" y="3112075"/>
              <a:ext cx="68700" cy="10825"/>
            </a:xfrm>
            <a:custGeom>
              <a:avLst/>
              <a:gdLst/>
              <a:ahLst/>
              <a:cxnLst/>
              <a:rect l="l" t="t" r="r" b="b"/>
              <a:pathLst>
                <a:path w="2748" h="433" extrusionOk="0">
                  <a:moveTo>
                    <a:pt x="309" y="1"/>
                  </a:moveTo>
                  <a:cubicBezTo>
                    <a:pt x="1" y="1"/>
                    <a:pt x="1" y="433"/>
                    <a:pt x="309" y="433"/>
                  </a:cubicBezTo>
                  <a:lnTo>
                    <a:pt x="2532" y="433"/>
                  </a:lnTo>
                  <a:cubicBezTo>
                    <a:pt x="2655" y="433"/>
                    <a:pt x="2748" y="340"/>
                    <a:pt x="2748" y="217"/>
                  </a:cubicBezTo>
                  <a:cubicBezTo>
                    <a:pt x="2748" y="93"/>
                    <a:pt x="2655" y="1"/>
                    <a:pt x="253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6" name="Google Shape;12516;p23"/>
            <p:cNvSpPr/>
            <p:nvPr/>
          </p:nvSpPr>
          <p:spPr>
            <a:xfrm>
              <a:off x="5014050" y="3136775"/>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7" name="Google Shape;12517;p23"/>
            <p:cNvSpPr/>
            <p:nvPr/>
          </p:nvSpPr>
          <p:spPr>
            <a:xfrm>
              <a:off x="5052625" y="3087400"/>
              <a:ext cx="31675" cy="10825"/>
            </a:xfrm>
            <a:custGeom>
              <a:avLst/>
              <a:gdLst/>
              <a:ahLst/>
              <a:cxnLst/>
              <a:rect l="l" t="t" r="r" b="b"/>
              <a:pathLst>
                <a:path w="1267" h="433" extrusionOk="0">
                  <a:moveTo>
                    <a:pt x="186" y="0"/>
                  </a:moveTo>
                  <a:cubicBezTo>
                    <a:pt x="94" y="0"/>
                    <a:pt x="1" y="93"/>
                    <a:pt x="1" y="216"/>
                  </a:cubicBezTo>
                  <a:cubicBezTo>
                    <a:pt x="1" y="340"/>
                    <a:pt x="94" y="432"/>
                    <a:pt x="186" y="432"/>
                  </a:cubicBezTo>
                  <a:lnTo>
                    <a:pt x="989" y="432"/>
                  </a:lnTo>
                  <a:cubicBezTo>
                    <a:pt x="1266" y="432"/>
                    <a:pt x="1266" y="0"/>
                    <a:pt x="98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8" name="Google Shape;12518;p23"/>
            <p:cNvSpPr/>
            <p:nvPr/>
          </p:nvSpPr>
          <p:spPr>
            <a:xfrm>
              <a:off x="4892925" y="3169225"/>
              <a:ext cx="209875" cy="205975"/>
            </a:xfrm>
            <a:custGeom>
              <a:avLst/>
              <a:gdLst/>
              <a:ahLst/>
              <a:cxnLst/>
              <a:rect l="l" t="t" r="r" b="b"/>
              <a:pathLst>
                <a:path w="8395" h="8239" extrusionOk="0">
                  <a:moveTo>
                    <a:pt x="1967" y="1"/>
                  </a:moveTo>
                  <a:cubicBezTo>
                    <a:pt x="1850" y="1"/>
                    <a:pt x="1729" y="103"/>
                    <a:pt x="1729" y="245"/>
                  </a:cubicBezTo>
                  <a:lnTo>
                    <a:pt x="1729" y="1912"/>
                  </a:lnTo>
                  <a:lnTo>
                    <a:pt x="1297" y="1912"/>
                  </a:lnTo>
                  <a:cubicBezTo>
                    <a:pt x="587" y="1912"/>
                    <a:pt x="1" y="2498"/>
                    <a:pt x="31" y="3177"/>
                  </a:cubicBezTo>
                  <a:lnTo>
                    <a:pt x="31" y="6973"/>
                  </a:lnTo>
                  <a:cubicBezTo>
                    <a:pt x="1" y="7652"/>
                    <a:pt x="587" y="8239"/>
                    <a:pt x="1297" y="8239"/>
                  </a:cubicBezTo>
                  <a:lnTo>
                    <a:pt x="3673" y="8239"/>
                  </a:lnTo>
                  <a:cubicBezTo>
                    <a:pt x="3797" y="8239"/>
                    <a:pt x="3889" y="8146"/>
                    <a:pt x="3889" y="8023"/>
                  </a:cubicBezTo>
                  <a:cubicBezTo>
                    <a:pt x="3889" y="7899"/>
                    <a:pt x="3797" y="7807"/>
                    <a:pt x="3673" y="7807"/>
                  </a:cubicBezTo>
                  <a:lnTo>
                    <a:pt x="1297" y="7807"/>
                  </a:lnTo>
                  <a:cubicBezTo>
                    <a:pt x="803" y="7807"/>
                    <a:pt x="433" y="7436"/>
                    <a:pt x="433" y="6973"/>
                  </a:cubicBezTo>
                  <a:lnTo>
                    <a:pt x="433" y="3177"/>
                  </a:lnTo>
                  <a:cubicBezTo>
                    <a:pt x="433" y="2714"/>
                    <a:pt x="803" y="2344"/>
                    <a:pt x="1297" y="2344"/>
                  </a:cubicBezTo>
                  <a:lnTo>
                    <a:pt x="1945" y="2344"/>
                  </a:lnTo>
                  <a:cubicBezTo>
                    <a:pt x="2068" y="2344"/>
                    <a:pt x="2161" y="2251"/>
                    <a:pt x="2161" y="2128"/>
                  </a:cubicBezTo>
                  <a:lnTo>
                    <a:pt x="2161" y="801"/>
                  </a:lnTo>
                  <a:lnTo>
                    <a:pt x="3395" y="2282"/>
                  </a:lnTo>
                  <a:cubicBezTo>
                    <a:pt x="3426" y="2313"/>
                    <a:pt x="3488" y="2344"/>
                    <a:pt x="3550" y="2344"/>
                  </a:cubicBezTo>
                  <a:lnTo>
                    <a:pt x="7130" y="2344"/>
                  </a:lnTo>
                  <a:cubicBezTo>
                    <a:pt x="7593" y="2344"/>
                    <a:pt x="7963" y="2714"/>
                    <a:pt x="7963" y="3177"/>
                  </a:cubicBezTo>
                  <a:lnTo>
                    <a:pt x="7963" y="6973"/>
                  </a:lnTo>
                  <a:cubicBezTo>
                    <a:pt x="7963" y="7436"/>
                    <a:pt x="7593" y="7807"/>
                    <a:pt x="7130" y="7807"/>
                  </a:cubicBezTo>
                  <a:lnTo>
                    <a:pt x="4753" y="7807"/>
                  </a:lnTo>
                  <a:cubicBezTo>
                    <a:pt x="4630" y="7807"/>
                    <a:pt x="4537" y="7899"/>
                    <a:pt x="4537" y="8023"/>
                  </a:cubicBezTo>
                  <a:cubicBezTo>
                    <a:pt x="4537" y="8146"/>
                    <a:pt x="4630" y="8239"/>
                    <a:pt x="4753" y="8239"/>
                  </a:cubicBezTo>
                  <a:lnTo>
                    <a:pt x="7130" y="8239"/>
                  </a:lnTo>
                  <a:cubicBezTo>
                    <a:pt x="7809" y="8239"/>
                    <a:pt x="8395" y="7652"/>
                    <a:pt x="8395" y="6973"/>
                  </a:cubicBezTo>
                  <a:lnTo>
                    <a:pt x="8395" y="3177"/>
                  </a:lnTo>
                  <a:cubicBezTo>
                    <a:pt x="8395" y="2498"/>
                    <a:pt x="7809" y="1912"/>
                    <a:pt x="7130" y="1912"/>
                  </a:cubicBezTo>
                  <a:lnTo>
                    <a:pt x="3673" y="1912"/>
                  </a:lnTo>
                  <a:lnTo>
                    <a:pt x="2130" y="91"/>
                  </a:lnTo>
                  <a:cubicBezTo>
                    <a:pt x="2088" y="28"/>
                    <a:pt x="2028" y="1"/>
                    <a:pt x="196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19" name="Google Shape;12519;p23"/>
            <p:cNvSpPr/>
            <p:nvPr/>
          </p:nvSpPr>
          <p:spPr>
            <a:xfrm>
              <a:off x="4972400" y="3261725"/>
              <a:ext cx="94150" cy="10100"/>
            </a:xfrm>
            <a:custGeom>
              <a:avLst/>
              <a:gdLst/>
              <a:ahLst/>
              <a:cxnLst/>
              <a:rect l="l" t="t" r="r" b="b"/>
              <a:pathLst>
                <a:path w="3766" h="404" extrusionOk="0">
                  <a:moveTo>
                    <a:pt x="3488" y="0"/>
                  </a:moveTo>
                  <a:cubicBezTo>
                    <a:pt x="3478" y="0"/>
                    <a:pt x="3467" y="1"/>
                    <a:pt x="3457" y="2"/>
                  </a:cubicBezTo>
                  <a:lnTo>
                    <a:pt x="309" y="2"/>
                  </a:lnTo>
                  <a:cubicBezTo>
                    <a:pt x="0" y="2"/>
                    <a:pt x="0" y="403"/>
                    <a:pt x="309" y="403"/>
                  </a:cubicBezTo>
                  <a:lnTo>
                    <a:pt x="3457" y="403"/>
                  </a:lnTo>
                  <a:cubicBezTo>
                    <a:pt x="3755" y="403"/>
                    <a:pt x="3765" y="0"/>
                    <a:pt x="34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0" name="Google Shape;12520;p23"/>
            <p:cNvSpPr/>
            <p:nvPr/>
          </p:nvSpPr>
          <p:spPr>
            <a:xfrm>
              <a:off x="4930725" y="3290300"/>
              <a:ext cx="52500" cy="10825"/>
            </a:xfrm>
            <a:custGeom>
              <a:avLst/>
              <a:gdLst/>
              <a:ahLst/>
              <a:cxnLst/>
              <a:rect l="l" t="t" r="r" b="b"/>
              <a:pathLst>
                <a:path w="2100" h="433" extrusionOk="0">
                  <a:moveTo>
                    <a:pt x="279" y="1"/>
                  </a:moveTo>
                  <a:cubicBezTo>
                    <a:pt x="1" y="1"/>
                    <a:pt x="1" y="433"/>
                    <a:pt x="279" y="433"/>
                  </a:cubicBezTo>
                  <a:lnTo>
                    <a:pt x="1791" y="433"/>
                  </a:lnTo>
                  <a:cubicBezTo>
                    <a:pt x="2099" y="433"/>
                    <a:pt x="2099" y="1"/>
                    <a:pt x="17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1" name="Google Shape;12521;p23"/>
            <p:cNvSpPr/>
            <p:nvPr/>
          </p:nvSpPr>
          <p:spPr>
            <a:xfrm>
              <a:off x="4995550" y="3290300"/>
              <a:ext cx="71000" cy="10825"/>
            </a:xfrm>
            <a:custGeom>
              <a:avLst/>
              <a:gdLst/>
              <a:ahLst/>
              <a:cxnLst/>
              <a:rect l="l" t="t" r="r" b="b"/>
              <a:pathLst>
                <a:path w="2840" h="433" extrusionOk="0">
                  <a:moveTo>
                    <a:pt x="309" y="1"/>
                  </a:moveTo>
                  <a:cubicBezTo>
                    <a:pt x="0" y="1"/>
                    <a:pt x="0" y="433"/>
                    <a:pt x="309" y="433"/>
                  </a:cubicBezTo>
                  <a:lnTo>
                    <a:pt x="2531" y="433"/>
                  </a:lnTo>
                  <a:cubicBezTo>
                    <a:pt x="2839" y="433"/>
                    <a:pt x="2839" y="1"/>
                    <a:pt x="253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2" name="Google Shape;12522;p23"/>
            <p:cNvSpPr/>
            <p:nvPr/>
          </p:nvSpPr>
          <p:spPr>
            <a:xfrm>
              <a:off x="4930725" y="3318850"/>
              <a:ext cx="135825" cy="10825"/>
            </a:xfrm>
            <a:custGeom>
              <a:avLst/>
              <a:gdLst/>
              <a:ahLst/>
              <a:cxnLst/>
              <a:rect l="l" t="t" r="r" b="b"/>
              <a:pathLst>
                <a:path w="5433" h="433" extrusionOk="0">
                  <a:moveTo>
                    <a:pt x="279" y="1"/>
                  </a:moveTo>
                  <a:cubicBezTo>
                    <a:pt x="1" y="1"/>
                    <a:pt x="1" y="433"/>
                    <a:pt x="279" y="433"/>
                  </a:cubicBezTo>
                  <a:lnTo>
                    <a:pt x="5124" y="433"/>
                  </a:lnTo>
                  <a:cubicBezTo>
                    <a:pt x="5432" y="433"/>
                    <a:pt x="5432" y="1"/>
                    <a:pt x="51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3" name="Google Shape;12523;p23"/>
            <p:cNvSpPr/>
            <p:nvPr/>
          </p:nvSpPr>
          <p:spPr>
            <a:xfrm>
              <a:off x="4930725" y="3261725"/>
              <a:ext cx="31650" cy="10100"/>
            </a:xfrm>
            <a:custGeom>
              <a:avLst/>
              <a:gdLst/>
              <a:ahLst/>
              <a:cxnLst/>
              <a:rect l="l" t="t" r="r" b="b"/>
              <a:pathLst>
                <a:path w="1266" h="404" extrusionOk="0">
                  <a:moveTo>
                    <a:pt x="1016" y="0"/>
                  </a:moveTo>
                  <a:cubicBezTo>
                    <a:pt x="1007" y="0"/>
                    <a:pt x="998" y="1"/>
                    <a:pt x="988" y="2"/>
                  </a:cubicBezTo>
                  <a:lnTo>
                    <a:pt x="279" y="2"/>
                  </a:lnTo>
                  <a:cubicBezTo>
                    <a:pt x="1" y="2"/>
                    <a:pt x="1" y="403"/>
                    <a:pt x="279" y="403"/>
                  </a:cubicBezTo>
                  <a:lnTo>
                    <a:pt x="988" y="403"/>
                  </a:lnTo>
                  <a:cubicBezTo>
                    <a:pt x="1257" y="403"/>
                    <a:pt x="1266" y="0"/>
                    <a:pt x="101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24" name="Google Shape;12524;p23"/>
          <p:cNvGrpSpPr/>
          <p:nvPr/>
        </p:nvGrpSpPr>
        <p:grpSpPr>
          <a:xfrm>
            <a:off x="3336018" y="3843825"/>
            <a:ext cx="483533" cy="482500"/>
            <a:chOff x="2498825" y="3014100"/>
            <a:chExt cx="362650" cy="361875"/>
          </a:xfrm>
        </p:grpSpPr>
        <p:sp>
          <p:nvSpPr>
            <p:cNvPr id="12525" name="Google Shape;12525;p23"/>
            <p:cNvSpPr/>
            <p:nvPr/>
          </p:nvSpPr>
          <p:spPr>
            <a:xfrm>
              <a:off x="2534625" y="3297625"/>
              <a:ext cx="54450" cy="54825"/>
            </a:xfrm>
            <a:custGeom>
              <a:avLst/>
              <a:gdLst/>
              <a:ahLst/>
              <a:cxnLst/>
              <a:rect l="l" t="t" r="r" b="b"/>
              <a:pathLst>
                <a:path w="2178" h="2193" extrusionOk="0">
                  <a:moveTo>
                    <a:pt x="1099" y="726"/>
                  </a:moveTo>
                  <a:lnTo>
                    <a:pt x="1346" y="1251"/>
                  </a:lnTo>
                  <a:lnTo>
                    <a:pt x="852" y="1251"/>
                  </a:lnTo>
                  <a:lnTo>
                    <a:pt x="1099" y="726"/>
                  </a:lnTo>
                  <a:close/>
                  <a:moveTo>
                    <a:pt x="1099" y="1"/>
                  </a:moveTo>
                  <a:cubicBezTo>
                    <a:pt x="1022" y="1"/>
                    <a:pt x="945" y="47"/>
                    <a:pt x="914" y="140"/>
                  </a:cubicBezTo>
                  <a:lnTo>
                    <a:pt x="80" y="1899"/>
                  </a:lnTo>
                  <a:cubicBezTo>
                    <a:pt x="1" y="2058"/>
                    <a:pt x="140" y="2192"/>
                    <a:pt x="281" y="2192"/>
                  </a:cubicBezTo>
                  <a:cubicBezTo>
                    <a:pt x="359" y="2192"/>
                    <a:pt x="438" y="2152"/>
                    <a:pt x="482" y="2053"/>
                  </a:cubicBezTo>
                  <a:lnTo>
                    <a:pt x="667" y="1683"/>
                  </a:lnTo>
                  <a:lnTo>
                    <a:pt x="1531" y="1683"/>
                  </a:lnTo>
                  <a:lnTo>
                    <a:pt x="1716" y="2053"/>
                  </a:lnTo>
                  <a:cubicBezTo>
                    <a:pt x="1760" y="2152"/>
                    <a:pt x="1835" y="2192"/>
                    <a:pt x="1909" y="2192"/>
                  </a:cubicBezTo>
                  <a:cubicBezTo>
                    <a:pt x="2044" y="2192"/>
                    <a:pt x="2177" y="2058"/>
                    <a:pt x="2117" y="1899"/>
                  </a:cubicBezTo>
                  <a:lnTo>
                    <a:pt x="1284" y="140"/>
                  </a:lnTo>
                  <a:cubicBezTo>
                    <a:pt x="1253" y="47"/>
                    <a:pt x="1176" y="1"/>
                    <a:pt x="109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6" name="Google Shape;12526;p23"/>
            <p:cNvSpPr/>
            <p:nvPr/>
          </p:nvSpPr>
          <p:spPr>
            <a:xfrm>
              <a:off x="2597575" y="3297250"/>
              <a:ext cx="55575" cy="54800"/>
            </a:xfrm>
            <a:custGeom>
              <a:avLst/>
              <a:gdLst/>
              <a:ahLst/>
              <a:cxnLst/>
              <a:rect l="l" t="t" r="r" b="b"/>
              <a:pathLst>
                <a:path w="2223" h="2192" extrusionOk="0">
                  <a:moveTo>
                    <a:pt x="834" y="402"/>
                  </a:moveTo>
                  <a:cubicBezTo>
                    <a:pt x="1667" y="494"/>
                    <a:pt x="1667" y="1729"/>
                    <a:pt x="834" y="1791"/>
                  </a:cubicBezTo>
                  <a:lnTo>
                    <a:pt x="433" y="1791"/>
                  </a:lnTo>
                  <a:lnTo>
                    <a:pt x="433" y="402"/>
                  </a:lnTo>
                  <a:close/>
                  <a:moveTo>
                    <a:pt x="217" y="1"/>
                  </a:moveTo>
                  <a:cubicBezTo>
                    <a:pt x="93" y="1"/>
                    <a:pt x="0" y="93"/>
                    <a:pt x="0" y="217"/>
                  </a:cubicBezTo>
                  <a:lnTo>
                    <a:pt x="0" y="2007"/>
                  </a:lnTo>
                  <a:cubicBezTo>
                    <a:pt x="0" y="2099"/>
                    <a:pt x="93" y="2192"/>
                    <a:pt x="217" y="2192"/>
                  </a:cubicBezTo>
                  <a:lnTo>
                    <a:pt x="834" y="2192"/>
                  </a:lnTo>
                  <a:cubicBezTo>
                    <a:pt x="2223" y="2130"/>
                    <a:pt x="2223" y="62"/>
                    <a:pt x="83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7" name="Google Shape;12527;p23"/>
            <p:cNvSpPr/>
            <p:nvPr/>
          </p:nvSpPr>
          <p:spPr>
            <a:xfrm>
              <a:off x="2711300" y="3171500"/>
              <a:ext cx="54450" cy="54800"/>
            </a:xfrm>
            <a:custGeom>
              <a:avLst/>
              <a:gdLst/>
              <a:ahLst/>
              <a:cxnLst/>
              <a:rect l="l" t="t" r="r" b="b"/>
              <a:pathLst>
                <a:path w="2178" h="2192" extrusionOk="0">
                  <a:moveTo>
                    <a:pt x="1099" y="741"/>
                  </a:moveTo>
                  <a:lnTo>
                    <a:pt x="1346" y="1235"/>
                  </a:lnTo>
                  <a:lnTo>
                    <a:pt x="852" y="1235"/>
                  </a:lnTo>
                  <a:lnTo>
                    <a:pt x="1099" y="741"/>
                  </a:lnTo>
                  <a:close/>
                  <a:moveTo>
                    <a:pt x="1099" y="0"/>
                  </a:moveTo>
                  <a:cubicBezTo>
                    <a:pt x="1007" y="0"/>
                    <a:pt x="945" y="62"/>
                    <a:pt x="914" y="124"/>
                  </a:cubicBezTo>
                  <a:lnTo>
                    <a:pt x="81" y="1883"/>
                  </a:lnTo>
                  <a:cubicBezTo>
                    <a:pt x="1" y="2063"/>
                    <a:pt x="142" y="2192"/>
                    <a:pt x="285" y="2192"/>
                  </a:cubicBezTo>
                  <a:cubicBezTo>
                    <a:pt x="361" y="2192"/>
                    <a:pt x="439" y="2154"/>
                    <a:pt x="482" y="2068"/>
                  </a:cubicBezTo>
                  <a:lnTo>
                    <a:pt x="667" y="1697"/>
                  </a:lnTo>
                  <a:lnTo>
                    <a:pt x="1531" y="1697"/>
                  </a:lnTo>
                  <a:lnTo>
                    <a:pt x="1716" y="2068"/>
                  </a:lnTo>
                  <a:cubicBezTo>
                    <a:pt x="1760" y="2154"/>
                    <a:pt x="1833" y="2192"/>
                    <a:pt x="1906" y="2192"/>
                  </a:cubicBezTo>
                  <a:cubicBezTo>
                    <a:pt x="2042" y="2192"/>
                    <a:pt x="2178" y="2063"/>
                    <a:pt x="2118" y="1883"/>
                  </a:cubicBezTo>
                  <a:lnTo>
                    <a:pt x="1284" y="124"/>
                  </a:lnTo>
                  <a:cubicBezTo>
                    <a:pt x="1254" y="62"/>
                    <a:pt x="1192" y="0"/>
                    <a:pt x="109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8" name="Google Shape;12528;p23"/>
            <p:cNvSpPr/>
            <p:nvPr/>
          </p:nvSpPr>
          <p:spPr>
            <a:xfrm>
              <a:off x="2774250" y="3171500"/>
              <a:ext cx="57125" cy="54800"/>
            </a:xfrm>
            <a:custGeom>
              <a:avLst/>
              <a:gdLst/>
              <a:ahLst/>
              <a:cxnLst/>
              <a:rect l="l" t="t" r="r" b="b"/>
              <a:pathLst>
                <a:path w="2285" h="2192" extrusionOk="0">
                  <a:moveTo>
                    <a:pt x="803" y="401"/>
                  </a:moveTo>
                  <a:cubicBezTo>
                    <a:pt x="1729" y="401"/>
                    <a:pt x="1729" y="1759"/>
                    <a:pt x="803" y="1759"/>
                  </a:cubicBezTo>
                  <a:lnTo>
                    <a:pt x="433" y="1759"/>
                  </a:lnTo>
                  <a:lnTo>
                    <a:pt x="433" y="401"/>
                  </a:lnTo>
                  <a:close/>
                  <a:moveTo>
                    <a:pt x="217" y="0"/>
                  </a:moveTo>
                  <a:cubicBezTo>
                    <a:pt x="93" y="0"/>
                    <a:pt x="1" y="93"/>
                    <a:pt x="1" y="185"/>
                  </a:cubicBezTo>
                  <a:lnTo>
                    <a:pt x="1" y="1975"/>
                  </a:lnTo>
                  <a:cubicBezTo>
                    <a:pt x="1" y="2099"/>
                    <a:pt x="93" y="2191"/>
                    <a:pt x="217" y="2191"/>
                  </a:cubicBezTo>
                  <a:lnTo>
                    <a:pt x="834" y="2191"/>
                  </a:lnTo>
                  <a:cubicBezTo>
                    <a:pt x="2285" y="2191"/>
                    <a:pt x="2285" y="0"/>
                    <a:pt x="83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29" name="Google Shape;12529;p23"/>
            <p:cNvSpPr/>
            <p:nvPr/>
          </p:nvSpPr>
          <p:spPr>
            <a:xfrm>
              <a:off x="2673950" y="3014100"/>
              <a:ext cx="187525" cy="239200"/>
            </a:xfrm>
            <a:custGeom>
              <a:avLst/>
              <a:gdLst/>
              <a:ahLst/>
              <a:cxnLst/>
              <a:rect l="l" t="t" r="r" b="b"/>
              <a:pathLst>
                <a:path w="7501" h="9568" extrusionOk="0">
                  <a:moveTo>
                    <a:pt x="1482" y="0"/>
                  </a:moveTo>
                  <a:cubicBezTo>
                    <a:pt x="680" y="0"/>
                    <a:pt x="1" y="648"/>
                    <a:pt x="1" y="1482"/>
                  </a:cubicBezTo>
                  <a:lnTo>
                    <a:pt x="1" y="8086"/>
                  </a:lnTo>
                  <a:cubicBezTo>
                    <a:pt x="1" y="8919"/>
                    <a:pt x="680" y="9567"/>
                    <a:pt x="1482" y="9567"/>
                  </a:cubicBezTo>
                  <a:lnTo>
                    <a:pt x="4476" y="9567"/>
                  </a:lnTo>
                  <a:cubicBezTo>
                    <a:pt x="4754" y="9567"/>
                    <a:pt x="4754" y="9135"/>
                    <a:pt x="4476" y="9135"/>
                  </a:cubicBezTo>
                  <a:lnTo>
                    <a:pt x="1482" y="9135"/>
                  </a:lnTo>
                  <a:cubicBezTo>
                    <a:pt x="896" y="9135"/>
                    <a:pt x="433" y="8672"/>
                    <a:pt x="433" y="8086"/>
                  </a:cubicBezTo>
                  <a:lnTo>
                    <a:pt x="433" y="1482"/>
                  </a:lnTo>
                  <a:cubicBezTo>
                    <a:pt x="433" y="895"/>
                    <a:pt x="896" y="401"/>
                    <a:pt x="1482" y="401"/>
                  </a:cubicBezTo>
                  <a:lnTo>
                    <a:pt x="6019" y="401"/>
                  </a:lnTo>
                  <a:cubicBezTo>
                    <a:pt x="6605" y="401"/>
                    <a:pt x="7068" y="895"/>
                    <a:pt x="7068" y="1482"/>
                  </a:cubicBezTo>
                  <a:lnTo>
                    <a:pt x="7068" y="8086"/>
                  </a:lnTo>
                  <a:cubicBezTo>
                    <a:pt x="7068" y="8672"/>
                    <a:pt x="6605" y="9135"/>
                    <a:pt x="6019" y="9135"/>
                  </a:cubicBezTo>
                  <a:lnTo>
                    <a:pt x="5494" y="9135"/>
                  </a:lnTo>
                  <a:cubicBezTo>
                    <a:pt x="5216" y="9135"/>
                    <a:pt x="5216" y="9567"/>
                    <a:pt x="5494" y="9567"/>
                  </a:cubicBezTo>
                  <a:lnTo>
                    <a:pt x="6019" y="9567"/>
                  </a:lnTo>
                  <a:cubicBezTo>
                    <a:pt x="6821" y="9567"/>
                    <a:pt x="7500" y="8888"/>
                    <a:pt x="7500" y="8086"/>
                  </a:cubicBezTo>
                  <a:lnTo>
                    <a:pt x="7500" y="1482"/>
                  </a:lnTo>
                  <a:cubicBezTo>
                    <a:pt x="7469" y="648"/>
                    <a:pt x="6821" y="0"/>
                    <a:pt x="59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0" name="Google Shape;12530;p23"/>
            <p:cNvSpPr/>
            <p:nvPr/>
          </p:nvSpPr>
          <p:spPr>
            <a:xfrm>
              <a:off x="2790800" y="3040800"/>
              <a:ext cx="41775" cy="37550"/>
            </a:xfrm>
            <a:custGeom>
              <a:avLst/>
              <a:gdLst/>
              <a:ahLst/>
              <a:cxnLst/>
              <a:rect l="l" t="t" r="r" b="b"/>
              <a:pathLst>
                <a:path w="1671" h="1502" extrusionOk="0">
                  <a:moveTo>
                    <a:pt x="291" y="1"/>
                  </a:moveTo>
                  <a:cubicBezTo>
                    <a:pt x="127" y="1"/>
                    <a:pt x="0" y="219"/>
                    <a:pt x="141" y="383"/>
                  </a:cubicBezTo>
                  <a:lnTo>
                    <a:pt x="542" y="753"/>
                  </a:lnTo>
                  <a:lnTo>
                    <a:pt x="141" y="1154"/>
                  </a:lnTo>
                  <a:cubicBezTo>
                    <a:pt x="49" y="1216"/>
                    <a:pt x="49" y="1340"/>
                    <a:pt x="141" y="1432"/>
                  </a:cubicBezTo>
                  <a:cubicBezTo>
                    <a:pt x="188" y="1478"/>
                    <a:pt x="242" y="1502"/>
                    <a:pt x="296" y="1502"/>
                  </a:cubicBezTo>
                  <a:cubicBezTo>
                    <a:pt x="350" y="1502"/>
                    <a:pt x="404" y="1478"/>
                    <a:pt x="450" y="1432"/>
                  </a:cubicBezTo>
                  <a:lnTo>
                    <a:pt x="820" y="1062"/>
                  </a:lnTo>
                  <a:lnTo>
                    <a:pt x="1221" y="1432"/>
                  </a:lnTo>
                  <a:cubicBezTo>
                    <a:pt x="1264" y="1475"/>
                    <a:pt x="1312" y="1493"/>
                    <a:pt x="1359" y="1493"/>
                  </a:cubicBezTo>
                  <a:cubicBezTo>
                    <a:pt x="1512" y="1493"/>
                    <a:pt x="1648" y="1296"/>
                    <a:pt x="1530" y="1154"/>
                  </a:cubicBezTo>
                  <a:lnTo>
                    <a:pt x="1129" y="753"/>
                  </a:lnTo>
                  <a:lnTo>
                    <a:pt x="1530" y="383"/>
                  </a:lnTo>
                  <a:cubicBezTo>
                    <a:pt x="1671" y="219"/>
                    <a:pt x="1526" y="1"/>
                    <a:pt x="1367" y="1"/>
                  </a:cubicBezTo>
                  <a:cubicBezTo>
                    <a:pt x="1317" y="1"/>
                    <a:pt x="1266" y="22"/>
                    <a:pt x="1221" y="74"/>
                  </a:cubicBezTo>
                  <a:lnTo>
                    <a:pt x="820" y="445"/>
                  </a:lnTo>
                  <a:lnTo>
                    <a:pt x="450" y="74"/>
                  </a:lnTo>
                  <a:cubicBezTo>
                    <a:pt x="398" y="22"/>
                    <a:pt x="343" y="1"/>
                    <a:pt x="2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1" name="Google Shape;12531;p23"/>
            <p:cNvSpPr/>
            <p:nvPr/>
          </p:nvSpPr>
          <p:spPr>
            <a:xfrm>
              <a:off x="2499600" y="3014100"/>
              <a:ext cx="157400" cy="109575"/>
            </a:xfrm>
            <a:custGeom>
              <a:avLst/>
              <a:gdLst/>
              <a:ahLst/>
              <a:cxnLst/>
              <a:rect l="l" t="t" r="r" b="b"/>
              <a:pathLst>
                <a:path w="6296" h="4383" extrusionOk="0">
                  <a:moveTo>
                    <a:pt x="4814" y="401"/>
                  </a:moveTo>
                  <a:cubicBezTo>
                    <a:pt x="5401" y="401"/>
                    <a:pt x="5864" y="895"/>
                    <a:pt x="5864" y="1482"/>
                  </a:cubicBezTo>
                  <a:lnTo>
                    <a:pt x="5864" y="2901"/>
                  </a:lnTo>
                  <a:cubicBezTo>
                    <a:pt x="5864" y="3488"/>
                    <a:pt x="5401" y="3951"/>
                    <a:pt x="4814" y="3951"/>
                  </a:cubicBezTo>
                  <a:lnTo>
                    <a:pt x="1481" y="3951"/>
                  </a:lnTo>
                  <a:cubicBezTo>
                    <a:pt x="895" y="3951"/>
                    <a:pt x="401" y="3488"/>
                    <a:pt x="401" y="2901"/>
                  </a:cubicBezTo>
                  <a:lnTo>
                    <a:pt x="401" y="1482"/>
                  </a:lnTo>
                  <a:cubicBezTo>
                    <a:pt x="401" y="895"/>
                    <a:pt x="895" y="401"/>
                    <a:pt x="1481" y="401"/>
                  </a:cubicBezTo>
                  <a:close/>
                  <a:moveTo>
                    <a:pt x="1481" y="0"/>
                  </a:moveTo>
                  <a:cubicBezTo>
                    <a:pt x="648" y="0"/>
                    <a:pt x="0" y="648"/>
                    <a:pt x="0" y="1482"/>
                  </a:cubicBezTo>
                  <a:lnTo>
                    <a:pt x="0" y="2901"/>
                  </a:lnTo>
                  <a:cubicBezTo>
                    <a:pt x="0" y="3735"/>
                    <a:pt x="648" y="4383"/>
                    <a:pt x="1481" y="4383"/>
                  </a:cubicBezTo>
                  <a:lnTo>
                    <a:pt x="4814" y="4383"/>
                  </a:lnTo>
                  <a:cubicBezTo>
                    <a:pt x="5648" y="4383"/>
                    <a:pt x="6296" y="3735"/>
                    <a:pt x="6296" y="2901"/>
                  </a:cubicBezTo>
                  <a:lnTo>
                    <a:pt x="6296" y="1482"/>
                  </a:lnTo>
                  <a:cubicBezTo>
                    <a:pt x="6296" y="648"/>
                    <a:pt x="5648" y="0"/>
                    <a:pt x="481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2" name="Google Shape;12532;p23"/>
            <p:cNvSpPr/>
            <p:nvPr/>
          </p:nvSpPr>
          <p:spPr>
            <a:xfrm>
              <a:off x="2586350" y="3040800"/>
              <a:ext cx="41775" cy="37550"/>
            </a:xfrm>
            <a:custGeom>
              <a:avLst/>
              <a:gdLst/>
              <a:ahLst/>
              <a:cxnLst/>
              <a:rect l="l" t="t" r="r" b="b"/>
              <a:pathLst>
                <a:path w="1671" h="1502" extrusionOk="0">
                  <a:moveTo>
                    <a:pt x="304" y="1"/>
                  </a:moveTo>
                  <a:cubicBezTo>
                    <a:pt x="145" y="1"/>
                    <a:pt x="0" y="219"/>
                    <a:pt x="141" y="383"/>
                  </a:cubicBezTo>
                  <a:lnTo>
                    <a:pt x="542" y="753"/>
                  </a:lnTo>
                  <a:lnTo>
                    <a:pt x="141" y="1154"/>
                  </a:lnTo>
                  <a:cubicBezTo>
                    <a:pt x="79" y="1216"/>
                    <a:pt x="79" y="1340"/>
                    <a:pt x="141" y="1432"/>
                  </a:cubicBezTo>
                  <a:cubicBezTo>
                    <a:pt x="187" y="1478"/>
                    <a:pt x="241" y="1502"/>
                    <a:pt x="295" y="1502"/>
                  </a:cubicBezTo>
                  <a:cubicBezTo>
                    <a:pt x="349" y="1502"/>
                    <a:pt x="403" y="1478"/>
                    <a:pt x="449" y="1432"/>
                  </a:cubicBezTo>
                  <a:lnTo>
                    <a:pt x="851" y="1062"/>
                  </a:lnTo>
                  <a:lnTo>
                    <a:pt x="1221" y="1432"/>
                  </a:lnTo>
                  <a:cubicBezTo>
                    <a:pt x="1271" y="1475"/>
                    <a:pt x="1323" y="1493"/>
                    <a:pt x="1371" y="1493"/>
                  </a:cubicBezTo>
                  <a:cubicBezTo>
                    <a:pt x="1530" y="1493"/>
                    <a:pt x="1648" y="1296"/>
                    <a:pt x="1530" y="1154"/>
                  </a:cubicBezTo>
                  <a:lnTo>
                    <a:pt x="1128" y="753"/>
                  </a:lnTo>
                  <a:lnTo>
                    <a:pt x="1530" y="383"/>
                  </a:lnTo>
                  <a:cubicBezTo>
                    <a:pt x="1670" y="219"/>
                    <a:pt x="1544" y="1"/>
                    <a:pt x="1380" y="1"/>
                  </a:cubicBezTo>
                  <a:cubicBezTo>
                    <a:pt x="1328" y="1"/>
                    <a:pt x="1273" y="22"/>
                    <a:pt x="1221" y="74"/>
                  </a:cubicBezTo>
                  <a:lnTo>
                    <a:pt x="851" y="445"/>
                  </a:lnTo>
                  <a:lnTo>
                    <a:pt x="449" y="74"/>
                  </a:lnTo>
                  <a:cubicBezTo>
                    <a:pt x="405" y="22"/>
                    <a:pt x="354" y="1"/>
                    <a:pt x="30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3" name="Google Shape;12533;p23"/>
            <p:cNvSpPr/>
            <p:nvPr/>
          </p:nvSpPr>
          <p:spPr>
            <a:xfrm>
              <a:off x="2498825" y="3143725"/>
              <a:ext cx="158175" cy="109575"/>
            </a:xfrm>
            <a:custGeom>
              <a:avLst/>
              <a:gdLst/>
              <a:ahLst/>
              <a:cxnLst/>
              <a:rect l="l" t="t" r="r" b="b"/>
              <a:pathLst>
                <a:path w="6327" h="4383" extrusionOk="0">
                  <a:moveTo>
                    <a:pt x="2870" y="0"/>
                  </a:moveTo>
                  <a:cubicBezTo>
                    <a:pt x="2623" y="31"/>
                    <a:pt x="2623" y="401"/>
                    <a:pt x="2870" y="432"/>
                  </a:cubicBezTo>
                  <a:lnTo>
                    <a:pt x="4845" y="432"/>
                  </a:lnTo>
                  <a:cubicBezTo>
                    <a:pt x="5432" y="432"/>
                    <a:pt x="5895" y="895"/>
                    <a:pt x="5895" y="1481"/>
                  </a:cubicBezTo>
                  <a:lnTo>
                    <a:pt x="5895" y="2901"/>
                  </a:lnTo>
                  <a:cubicBezTo>
                    <a:pt x="5895" y="3487"/>
                    <a:pt x="5432" y="3950"/>
                    <a:pt x="4845" y="3950"/>
                  </a:cubicBezTo>
                  <a:lnTo>
                    <a:pt x="1512" y="3950"/>
                  </a:lnTo>
                  <a:cubicBezTo>
                    <a:pt x="926" y="3950"/>
                    <a:pt x="432" y="3487"/>
                    <a:pt x="432" y="2901"/>
                  </a:cubicBezTo>
                  <a:lnTo>
                    <a:pt x="432" y="1512"/>
                  </a:lnTo>
                  <a:cubicBezTo>
                    <a:pt x="432" y="926"/>
                    <a:pt x="926" y="432"/>
                    <a:pt x="1512" y="432"/>
                  </a:cubicBezTo>
                  <a:lnTo>
                    <a:pt x="1852" y="432"/>
                  </a:lnTo>
                  <a:cubicBezTo>
                    <a:pt x="2099" y="401"/>
                    <a:pt x="2099" y="62"/>
                    <a:pt x="1852" y="31"/>
                  </a:cubicBezTo>
                  <a:lnTo>
                    <a:pt x="1512" y="31"/>
                  </a:lnTo>
                  <a:cubicBezTo>
                    <a:pt x="679" y="31"/>
                    <a:pt x="31" y="679"/>
                    <a:pt x="31" y="1512"/>
                  </a:cubicBezTo>
                  <a:lnTo>
                    <a:pt x="31" y="2901"/>
                  </a:lnTo>
                  <a:cubicBezTo>
                    <a:pt x="0" y="3734"/>
                    <a:pt x="679" y="4382"/>
                    <a:pt x="1512" y="4382"/>
                  </a:cubicBezTo>
                  <a:lnTo>
                    <a:pt x="4845" y="4382"/>
                  </a:lnTo>
                  <a:cubicBezTo>
                    <a:pt x="5679" y="4382"/>
                    <a:pt x="6327" y="3703"/>
                    <a:pt x="6327" y="2901"/>
                  </a:cubicBezTo>
                  <a:lnTo>
                    <a:pt x="6327" y="1481"/>
                  </a:lnTo>
                  <a:cubicBezTo>
                    <a:pt x="6327" y="679"/>
                    <a:pt x="5679" y="0"/>
                    <a:pt x="484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4" name="Google Shape;12534;p23"/>
            <p:cNvSpPr/>
            <p:nvPr/>
          </p:nvSpPr>
          <p:spPr>
            <a:xfrm>
              <a:off x="2586300" y="3170750"/>
              <a:ext cx="41925" cy="37675"/>
            </a:xfrm>
            <a:custGeom>
              <a:avLst/>
              <a:gdLst/>
              <a:ahLst/>
              <a:cxnLst/>
              <a:rect l="l" t="t" r="r" b="b"/>
              <a:pathLst>
                <a:path w="1677" h="1507" extrusionOk="0">
                  <a:moveTo>
                    <a:pt x="312" y="0"/>
                  </a:moveTo>
                  <a:cubicBezTo>
                    <a:pt x="150" y="0"/>
                    <a:pt x="0" y="203"/>
                    <a:pt x="143" y="370"/>
                  </a:cubicBezTo>
                  <a:lnTo>
                    <a:pt x="544" y="740"/>
                  </a:lnTo>
                  <a:lnTo>
                    <a:pt x="143" y="1141"/>
                  </a:lnTo>
                  <a:cubicBezTo>
                    <a:pt x="81" y="1203"/>
                    <a:pt x="81" y="1357"/>
                    <a:pt x="143" y="1450"/>
                  </a:cubicBezTo>
                  <a:cubicBezTo>
                    <a:pt x="189" y="1481"/>
                    <a:pt x="243" y="1496"/>
                    <a:pt x="297" y="1496"/>
                  </a:cubicBezTo>
                  <a:cubicBezTo>
                    <a:pt x="351" y="1496"/>
                    <a:pt x="405" y="1481"/>
                    <a:pt x="451" y="1450"/>
                  </a:cubicBezTo>
                  <a:lnTo>
                    <a:pt x="853" y="1049"/>
                  </a:lnTo>
                  <a:lnTo>
                    <a:pt x="1223" y="1450"/>
                  </a:lnTo>
                  <a:cubicBezTo>
                    <a:pt x="1270" y="1490"/>
                    <a:pt x="1320" y="1507"/>
                    <a:pt x="1367" y="1507"/>
                  </a:cubicBezTo>
                  <a:cubicBezTo>
                    <a:pt x="1538" y="1507"/>
                    <a:pt x="1677" y="1286"/>
                    <a:pt x="1532" y="1141"/>
                  </a:cubicBezTo>
                  <a:lnTo>
                    <a:pt x="1130" y="740"/>
                  </a:lnTo>
                  <a:lnTo>
                    <a:pt x="1532" y="370"/>
                  </a:lnTo>
                  <a:cubicBezTo>
                    <a:pt x="1674" y="203"/>
                    <a:pt x="1542" y="0"/>
                    <a:pt x="1375" y="0"/>
                  </a:cubicBezTo>
                  <a:cubicBezTo>
                    <a:pt x="1326" y="0"/>
                    <a:pt x="1273" y="18"/>
                    <a:pt x="1223" y="61"/>
                  </a:cubicBezTo>
                  <a:lnTo>
                    <a:pt x="853" y="462"/>
                  </a:lnTo>
                  <a:lnTo>
                    <a:pt x="451" y="61"/>
                  </a:lnTo>
                  <a:cubicBezTo>
                    <a:pt x="409" y="18"/>
                    <a:pt x="360" y="0"/>
                    <a:pt x="3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5" name="Google Shape;12535;p23"/>
            <p:cNvSpPr/>
            <p:nvPr/>
          </p:nvSpPr>
          <p:spPr>
            <a:xfrm>
              <a:off x="2499600" y="3274100"/>
              <a:ext cx="361875" cy="101875"/>
            </a:xfrm>
            <a:custGeom>
              <a:avLst/>
              <a:gdLst/>
              <a:ahLst/>
              <a:cxnLst/>
              <a:rect l="l" t="t" r="r" b="b"/>
              <a:pathLst>
                <a:path w="14475" h="4075" extrusionOk="0">
                  <a:moveTo>
                    <a:pt x="12993" y="433"/>
                  </a:moveTo>
                  <a:cubicBezTo>
                    <a:pt x="13548" y="433"/>
                    <a:pt x="14042" y="896"/>
                    <a:pt x="14042" y="1482"/>
                  </a:cubicBezTo>
                  <a:lnTo>
                    <a:pt x="14042" y="2593"/>
                  </a:lnTo>
                  <a:cubicBezTo>
                    <a:pt x="14042" y="3179"/>
                    <a:pt x="13548" y="3642"/>
                    <a:pt x="12993" y="3642"/>
                  </a:cubicBezTo>
                  <a:lnTo>
                    <a:pt x="1481" y="3642"/>
                  </a:lnTo>
                  <a:cubicBezTo>
                    <a:pt x="895" y="3642"/>
                    <a:pt x="401" y="3179"/>
                    <a:pt x="401" y="2593"/>
                  </a:cubicBezTo>
                  <a:lnTo>
                    <a:pt x="401" y="1482"/>
                  </a:lnTo>
                  <a:cubicBezTo>
                    <a:pt x="401" y="896"/>
                    <a:pt x="895" y="433"/>
                    <a:pt x="1481" y="433"/>
                  </a:cubicBezTo>
                  <a:close/>
                  <a:moveTo>
                    <a:pt x="1481" y="1"/>
                  </a:moveTo>
                  <a:cubicBezTo>
                    <a:pt x="648" y="1"/>
                    <a:pt x="0" y="680"/>
                    <a:pt x="0" y="1482"/>
                  </a:cubicBezTo>
                  <a:lnTo>
                    <a:pt x="0" y="2593"/>
                  </a:lnTo>
                  <a:cubicBezTo>
                    <a:pt x="0" y="3426"/>
                    <a:pt x="648" y="4074"/>
                    <a:pt x="1481" y="4074"/>
                  </a:cubicBezTo>
                  <a:lnTo>
                    <a:pt x="12993" y="4074"/>
                  </a:lnTo>
                  <a:cubicBezTo>
                    <a:pt x="13795" y="4074"/>
                    <a:pt x="14474" y="3426"/>
                    <a:pt x="14474" y="2593"/>
                  </a:cubicBezTo>
                  <a:lnTo>
                    <a:pt x="14474" y="1482"/>
                  </a:lnTo>
                  <a:cubicBezTo>
                    <a:pt x="14474" y="680"/>
                    <a:pt x="13795" y="1"/>
                    <a:pt x="129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6" name="Google Shape;12536;p23"/>
            <p:cNvSpPr/>
            <p:nvPr/>
          </p:nvSpPr>
          <p:spPr>
            <a:xfrm>
              <a:off x="2789200" y="3301575"/>
              <a:ext cx="41325" cy="37350"/>
            </a:xfrm>
            <a:custGeom>
              <a:avLst/>
              <a:gdLst/>
              <a:ahLst/>
              <a:cxnLst/>
              <a:rect l="l" t="t" r="r" b="b"/>
              <a:pathLst>
                <a:path w="1653" h="1494" extrusionOk="0">
                  <a:moveTo>
                    <a:pt x="305" y="1"/>
                  </a:moveTo>
                  <a:cubicBezTo>
                    <a:pt x="146" y="1"/>
                    <a:pt x="3" y="212"/>
                    <a:pt x="144" y="352"/>
                  </a:cubicBezTo>
                  <a:lnTo>
                    <a:pt x="545" y="753"/>
                  </a:lnTo>
                  <a:lnTo>
                    <a:pt x="144" y="1124"/>
                  </a:lnTo>
                  <a:cubicBezTo>
                    <a:pt x="1" y="1290"/>
                    <a:pt x="151" y="1493"/>
                    <a:pt x="312" y="1493"/>
                  </a:cubicBezTo>
                  <a:cubicBezTo>
                    <a:pt x="360" y="1493"/>
                    <a:pt x="410" y="1475"/>
                    <a:pt x="452" y="1432"/>
                  </a:cubicBezTo>
                  <a:lnTo>
                    <a:pt x="853" y="1031"/>
                  </a:lnTo>
                  <a:lnTo>
                    <a:pt x="1224" y="1432"/>
                  </a:lnTo>
                  <a:cubicBezTo>
                    <a:pt x="1271" y="1466"/>
                    <a:pt x="1319" y="1481"/>
                    <a:pt x="1365" y="1481"/>
                  </a:cubicBezTo>
                  <a:cubicBezTo>
                    <a:pt x="1528" y="1481"/>
                    <a:pt x="1653" y="1293"/>
                    <a:pt x="1532" y="1124"/>
                  </a:cubicBezTo>
                  <a:lnTo>
                    <a:pt x="1131" y="753"/>
                  </a:lnTo>
                  <a:lnTo>
                    <a:pt x="1532" y="352"/>
                  </a:lnTo>
                  <a:cubicBezTo>
                    <a:pt x="1594" y="260"/>
                    <a:pt x="1594" y="136"/>
                    <a:pt x="1532" y="74"/>
                  </a:cubicBezTo>
                  <a:cubicBezTo>
                    <a:pt x="1486" y="28"/>
                    <a:pt x="1432" y="5"/>
                    <a:pt x="1378" y="5"/>
                  </a:cubicBezTo>
                  <a:cubicBezTo>
                    <a:pt x="1324" y="5"/>
                    <a:pt x="1270" y="28"/>
                    <a:pt x="1224" y="74"/>
                  </a:cubicBezTo>
                  <a:lnTo>
                    <a:pt x="853" y="445"/>
                  </a:lnTo>
                  <a:lnTo>
                    <a:pt x="452" y="74"/>
                  </a:lnTo>
                  <a:cubicBezTo>
                    <a:pt x="407" y="22"/>
                    <a:pt x="355" y="1"/>
                    <a:pt x="30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37" name="Google Shape;12537;p23"/>
          <p:cNvGrpSpPr/>
          <p:nvPr/>
        </p:nvGrpSpPr>
        <p:grpSpPr>
          <a:xfrm>
            <a:off x="4281526" y="3844091"/>
            <a:ext cx="524700" cy="481967"/>
            <a:chOff x="1714150" y="3014050"/>
            <a:chExt cx="393525" cy="361475"/>
          </a:xfrm>
        </p:grpSpPr>
        <p:sp>
          <p:nvSpPr>
            <p:cNvPr id="12538" name="Google Shape;12538;p23"/>
            <p:cNvSpPr/>
            <p:nvPr/>
          </p:nvSpPr>
          <p:spPr>
            <a:xfrm>
              <a:off x="1778200" y="3048625"/>
              <a:ext cx="84875" cy="80750"/>
            </a:xfrm>
            <a:custGeom>
              <a:avLst/>
              <a:gdLst/>
              <a:ahLst/>
              <a:cxnLst/>
              <a:rect l="l" t="t" r="r" b="b"/>
              <a:pathLst>
                <a:path w="3395" h="3230" extrusionOk="0">
                  <a:moveTo>
                    <a:pt x="1698" y="594"/>
                  </a:moveTo>
                  <a:lnTo>
                    <a:pt x="1944" y="1150"/>
                  </a:lnTo>
                  <a:cubicBezTo>
                    <a:pt x="2006" y="1212"/>
                    <a:pt x="2068" y="1273"/>
                    <a:pt x="2160" y="1304"/>
                  </a:cubicBezTo>
                  <a:lnTo>
                    <a:pt x="2778" y="1397"/>
                  </a:lnTo>
                  <a:lnTo>
                    <a:pt x="2346" y="1829"/>
                  </a:lnTo>
                  <a:cubicBezTo>
                    <a:pt x="2284" y="1891"/>
                    <a:pt x="2253" y="1983"/>
                    <a:pt x="2253" y="2076"/>
                  </a:cubicBezTo>
                  <a:lnTo>
                    <a:pt x="2377" y="2693"/>
                  </a:lnTo>
                  <a:lnTo>
                    <a:pt x="2377" y="2693"/>
                  </a:lnTo>
                  <a:lnTo>
                    <a:pt x="1821" y="2384"/>
                  </a:lnTo>
                  <a:cubicBezTo>
                    <a:pt x="1790" y="2384"/>
                    <a:pt x="1728" y="2354"/>
                    <a:pt x="1698" y="2354"/>
                  </a:cubicBezTo>
                  <a:cubicBezTo>
                    <a:pt x="1636" y="2354"/>
                    <a:pt x="1605" y="2384"/>
                    <a:pt x="1543" y="2384"/>
                  </a:cubicBezTo>
                  <a:lnTo>
                    <a:pt x="988" y="2693"/>
                  </a:lnTo>
                  <a:lnTo>
                    <a:pt x="988" y="2693"/>
                  </a:lnTo>
                  <a:lnTo>
                    <a:pt x="1111" y="2076"/>
                  </a:lnTo>
                  <a:cubicBezTo>
                    <a:pt x="1142" y="1983"/>
                    <a:pt x="1080" y="1891"/>
                    <a:pt x="1019" y="1829"/>
                  </a:cubicBezTo>
                  <a:lnTo>
                    <a:pt x="587" y="1397"/>
                  </a:lnTo>
                  <a:lnTo>
                    <a:pt x="1204" y="1304"/>
                  </a:lnTo>
                  <a:cubicBezTo>
                    <a:pt x="1296" y="1273"/>
                    <a:pt x="1389" y="1243"/>
                    <a:pt x="1420" y="1150"/>
                  </a:cubicBezTo>
                  <a:lnTo>
                    <a:pt x="1698" y="594"/>
                  </a:lnTo>
                  <a:close/>
                  <a:moveTo>
                    <a:pt x="1694" y="0"/>
                  </a:moveTo>
                  <a:cubicBezTo>
                    <a:pt x="1590" y="0"/>
                    <a:pt x="1482" y="54"/>
                    <a:pt x="1420" y="162"/>
                  </a:cubicBezTo>
                  <a:lnTo>
                    <a:pt x="1080" y="872"/>
                  </a:lnTo>
                  <a:lnTo>
                    <a:pt x="247" y="996"/>
                  </a:lnTo>
                  <a:cubicBezTo>
                    <a:pt x="154" y="1027"/>
                    <a:pt x="62" y="1088"/>
                    <a:pt x="31" y="1212"/>
                  </a:cubicBezTo>
                  <a:cubicBezTo>
                    <a:pt x="0" y="1304"/>
                    <a:pt x="0" y="1428"/>
                    <a:pt x="93" y="1489"/>
                  </a:cubicBezTo>
                  <a:lnTo>
                    <a:pt x="679" y="2076"/>
                  </a:lnTo>
                  <a:lnTo>
                    <a:pt x="556" y="2878"/>
                  </a:lnTo>
                  <a:cubicBezTo>
                    <a:pt x="525" y="3002"/>
                    <a:pt x="556" y="3094"/>
                    <a:pt x="648" y="3156"/>
                  </a:cubicBezTo>
                  <a:cubicBezTo>
                    <a:pt x="699" y="3207"/>
                    <a:pt x="760" y="3230"/>
                    <a:pt x="819" y="3230"/>
                  </a:cubicBezTo>
                  <a:cubicBezTo>
                    <a:pt x="867" y="3230"/>
                    <a:pt x="915" y="3215"/>
                    <a:pt x="957" y="3187"/>
                  </a:cubicBezTo>
                  <a:lnTo>
                    <a:pt x="1698" y="2816"/>
                  </a:lnTo>
                  <a:lnTo>
                    <a:pt x="2407" y="3187"/>
                  </a:lnTo>
                  <a:cubicBezTo>
                    <a:pt x="2449" y="3215"/>
                    <a:pt x="2497" y="3230"/>
                    <a:pt x="2545" y="3230"/>
                  </a:cubicBezTo>
                  <a:cubicBezTo>
                    <a:pt x="2605" y="3230"/>
                    <a:pt x="2665" y="3207"/>
                    <a:pt x="2716" y="3156"/>
                  </a:cubicBezTo>
                  <a:cubicBezTo>
                    <a:pt x="2809" y="3094"/>
                    <a:pt x="2839" y="3002"/>
                    <a:pt x="2839" y="2878"/>
                  </a:cubicBezTo>
                  <a:lnTo>
                    <a:pt x="2685" y="2076"/>
                  </a:lnTo>
                  <a:lnTo>
                    <a:pt x="3272" y="1489"/>
                  </a:lnTo>
                  <a:cubicBezTo>
                    <a:pt x="3364" y="1428"/>
                    <a:pt x="3395" y="1304"/>
                    <a:pt x="3364" y="1212"/>
                  </a:cubicBezTo>
                  <a:cubicBezTo>
                    <a:pt x="3333" y="1088"/>
                    <a:pt x="3241" y="1027"/>
                    <a:pt x="3117" y="1027"/>
                  </a:cubicBezTo>
                  <a:lnTo>
                    <a:pt x="2315" y="903"/>
                  </a:lnTo>
                  <a:lnTo>
                    <a:pt x="1944" y="162"/>
                  </a:lnTo>
                  <a:cubicBezTo>
                    <a:pt x="1898" y="54"/>
                    <a:pt x="1798" y="0"/>
                    <a:pt x="16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39" name="Google Shape;12539;p23"/>
            <p:cNvSpPr/>
            <p:nvPr/>
          </p:nvSpPr>
          <p:spPr>
            <a:xfrm>
              <a:off x="1879275" y="3048050"/>
              <a:ext cx="84875" cy="81325"/>
            </a:xfrm>
            <a:custGeom>
              <a:avLst/>
              <a:gdLst/>
              <a:ahLst/>
              <a:cxnLst/>
              <a:rect l="l" t="t" r="r" b="b"/>
              <a:pathLst>
                <a:path w="3395" h="3253" extrusionOk="0">
                  <a:moveTo>
                    <a:pt x="1728" y="617"/>
                  </a:moveTo>
                  <a:lnTo>
                    <a:pt x="1975" y="1173"/>
                  </a:lnTo>
                  <a:cubicBezTo>
                    <a:pt x="2037" y="1235"/>
                    <a:pt x="2099" y="1296"/>
                    <a:pt x="2191" y="1327"/>
                  </a:cubicBezTo>
                  <a:lnTo>
                    <a:pt x="2809" y="1420"/>
                  </a:lnTo>
                  <a:lnTo>
                    <a:pt x="2376" y="1852"/>
                  </a:lnTo>
                  <a:cubicBezTo>
                    <a:pt x="2284" y="1914"/>
                    <a:pt x="2253" y="2006"/>
                    <a:pt x="2284" y="2099"/>
                  </a:cubicBezTo>
                  <a:lnTo>
                    <a:pt x="2376" y="2716"/>
                  </a:lnTo>
                  <a:lnTo>
                    <a:pt x="1852" y="2407"/>
                  </a:lnTo>
                  <a:cubicBezTo>
                    <a:pt x="1805" y="2392"/>
                    <a:pt x="1759" y="2384"/>
                    <a:pt x="1713" y="2384"/>
                  </a:cubicBezTo>
                  <a:cubicBezTo>
                    <a:pt x="1667" y="2384"/>
                    <a:pt x="1620" y="2392"/>
                    <a:pt x="1574" y="2407"/>
                  </a:cubicBezTo>
                  <a:lnTo>
                    <a:pt x="1049" y="2716"/>
                  </a:lnTo>
                  <a:lnTo>
                    <a:pt x="1142" y="2099"/>
                  </a:lnTo>
                  <a:cubicBezTo>
                    <a:pt x="1173" y="2006"/>
                    <a:pt x="1111" y="1914"/>
                    <a:pt x="1049" y="1852"/>
                  </a:cubicBezTo>
                  <a:lnTo>
                    <a:pt x="617" y="1420"/>
                  </a:lnTo>
                  <a:lnTo>
                    <a:pt x="1235" y="1327"/>
                  </a:lnTo>
                  <a:cubicBezTo>
                    <a:pt x="1327" y="1296"/>
                    <a:pt x="1389" y="1235"/>
                    <a:pt x="1451" y="1173"/>
                  </a:cubicBezTo>
                  <a:lnTo>
                    <a:pt x="1728" y="617"/>
                  </a:lnTo>
                  <a:close/>
                  <a:moveTo>
                    <a:pt x="1697" y="0"/>
                  </a:moveTo>
                  <a:cubicBezTo>
                    <a:pt x="1605" y="0"/>
                    <a:pt x="1481" y="62"/>
                    <a:pt x="1451" y="185"/>
                  </a:cubicBezTo>
                  <a:lnTo>
                    <a:pt x="1080" y="926"/>
                  </a:lnTo>
                  <a:lnTo>
                    <a:pt x="278" y="1019"/>
                  </a:lnTo>
                  <a:cubicBezTo>
                    <a:pt x="154" y="1050"/>
                    <a:pt x="62" y="1111"/>
                    <a:pt x="31" y="1235"/>
                  </a:cubicBezTo>
                  <a:cubicBezTo>
                    <a:pt x="0" y="1327"/>
                    <a:pt x="31" y="1451"/>
                    <a:pt x="124" y="1512"/>
                  </a:cubicBezTo>
                  <a:lnTo>
                    <a:pt x="710" y="2099"/>
                  </a:lnTo>
                  <a:lnTo>
                    <a:pt x="556" y="2901"/>
                  </a:lnTo>
                  <a:cubicBezTo>
                    <a:pt x="525" y="3025"/>
                    <a:pt x="586" y="3117"/>
                    <a:pt x="679" y="3179"/>
                  </a:cubicBezTo>
                  <a:cubicBezTo>
                    <a:pt x="730" y="3230"/>
                    <a:pt x="781" y="3253"/>
                    <a:pt x="837" y="3253"/>
                  </a:cubicBezTo>
                  <a:cubicBezTo>
                    <a:pt x="883" y="3253"/>
                    <a:pt x="932" y="3238"/>
                    <a:pt x="988" y="3210"/>
                  </a:cubicBezTo>
                  <a:lnTo>
                    <a:pt x="1697" y="2839"/>
                  </a:lnTo>
                  <a:lnTo>
                    <a:pt x="2438" y="3210"/>
                  </a:lnTo>
                  <a:cubicBezTo>
                    <a:pt x="2486" y="3237"/>
                    <a:pt x="2534" y="3249"/>
                    <a:pt x="2581" y="3249"/>
                  </a:cubicBezTo>
                  <a:cubicBezTo>
                    <a:pt x="2748" y="3249"/>
                    <a:pt x="2888" y="3094"/>
                    <a:pt x="2839" y="2901"/>
                  </a:cubicBezTo>
                  <a:lnTo>
                    <a:pt x="2716" y="2099"/>
                  </a:lnTo>
                  <a:lnTo>
                    <a:pt x="3302" y="1512"/>
                  </a:lnTo>
                  <a:cubicBezTo>
                    <a:pt x="3364" y="1451"/>
                    <a:pt x="3395" y="1327"/>
                    <a:pt x="3364" y="1235"/>
                  </a:cubicBezTo>
                  <a:cubicBezTo>
                    <a:pt x="3333" y="1111"/>
                    <a:pt x="3241" y="1050"/>
                    <a:pt x="3148" y="1019"/>
                  </a:cubicBezTo>
                  <a:lnTo>
                    <a:pt x="2315" y="895"/>
                  </a:lnTo>
                  <a:lnTo>
                    <a:pt x="1975" y="185"/>
                  </a:lnTo>
                  <a:cubicBezTo>
                    <a:pt x="1914" y="62"/>
                    <a:pt x="1821" y="0"/>
                    <a:pt x="169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0" name="Google Shape;12540;p23"/>
            <p:cNvSpPr/>
            <p:nvPr/>
          </p:nvSpPr>
          <p:spPr>
            <a:xfrm>
              <a:off x="1980325" y="3048625"/>
              <a:ext cx="85675" cy="80350"/>
            </a:xfrm>
            <a:custGeom>
              <a:avLst/>
              <a:gdLst/>
              <a:ahLst/>
              <a:cxnLst/>
              <a:rect l="l" t="t" r="r" b="b"/>
              <a:pathLst>
                <a:path w="3427" h="3214" extrusionOk="0">
                  <a:moveTo>
                    <a:pt x="1729" y="594"/>
                  </a:moveTo>
                  <a:lnTo>
                    <a:pt x="1976" y="1150"/>
                  </a:lnTo>
                  <a:cubicBezTo>
                    <a:pt x="2038" y="1212"/>
                    <a:pt x="2100" y="1273"/>
                    <a:pt x="2192" y="1304"/>
                  </a:cubicBezTo>
                  <a:lnTo>
                    <a:pt x="2809" y="1397"/>
                  </a:lnTo>
                  <a:lnTo>
                    <a:pt x="2377" y="1829"/>
                  </a:lnTo>
                  <a:cubicBezTo>
                    <a:pt x="2316" y="1891"/>
                    <a:pt x="2285" y="1983"/>
                    <a:pt x="2285" y="2076"/>
                  </a:cubicBezTo>
                  <a:lnTo>
                    <a:pt x="2408" y="2693"/>
                  </a:lnTo>
                  <a:lnTo>
                    <a:pt x="2408" y="2693"/>
                  </a:lnTo>
                  <a:lnTo>
                    <a:pt x="1853" y="2384"/>
                  </a:lnTo>
                  <a:cubicBezTo>
                    <a:pt x="1806" y="2369"/>
                    <a:pt x="1760" y="2361"/>
                    <a:pt x="1714" y="2361"/>
                  </a:cubicBezTo>
                  <a:cubicBezTo>
                    <a:pt x="1668" y="2361"/>
                    <a:pt x="1621" y="2369"/>
                    <a:pt x="1575" y="2384"/>
                  </a:cubicBezTo>
                  <a:lnTo>
                    <a:pt x="1050" y="2693"/>
                  </a:lnTo>
                  <a:lnTo>
                    <a:pt x="1143" y="2076"/>
                  </a:lnTo>
                  <a:cubicBezTo>
                    <a:pt x="1143" y="1983"/>
                    <a:pt x="1112" y="1891"/>
                    <a:pt x="1050" y="1829"/>
                  </a:cubicBezTo>
                  <a:lnTo>
                    <a:pt x="618" y="1397"/>
                  </a:lnTo>
                  <a:lnTo>
                    <a:pt x="1235" y="1304"/>
                  </a:lnTo>
                  <a:cubicBezTo>
                    <a:pt x="1328" y="1273"/>
                    <a:pt x="1390" y="1212"/>
                    <a:pt x="1451" y="1150"/>
                  </a:cubicBezTo>
                  <a:lnTo>
                    <a:pt x="1729" y="594"/>
                  </a:lnTo>
                  <a:close/>
                  <a:moveTo>
                    <a:pt x="1714" y="0"/>
                  </a:moveTo>
                  <a:cubicBezTo>
                    <a:pt x="1614" y="0"/>
                    <a:pt x="1513" y="54"/>
                    <a:pt x="1451" y="162"/>
                  </a:cubicBezTo>
                  <a:lnTo>
                    <a:pt x="1081" y="872"/>
                  </a:lnTo>
                  <a:lnTo>
                    <a:pt x="279" y="996"/>
                  </a:lnTo>
                  <a:cubicBezTo>
                    <a:pt x="186" y="1027"/>
                    <a:pt x="94" y="1088"/>
                    <a:pt x="63" y="1212"/>
                  </a:cubicBezTo>
                  <a:cubicBezTo>
                    <a:pt x="1" y="1304"/>
                    <a:pt x="32" y="1428"/>
                    <a:pt x="124" y="1489"/>
                  </a:cubicBezTo>
                  <a:lnTo>
                    <a:pt x="711" y="2076"/>
                  </a:lnTo>
                  <a:lnTo>
                    <a:pt x="587" y="2878"/>
                  </a:lnTo>
                  <a:cubicBezTo>
                    <a:pt x="538" y="3076"/>
                    <a:pt x="686" y="3214"/>
                    <a:pt x="858" y="3214"/>
                  </a:cubicBezTo>
                  <a:cubicBezTo>
                    <a:pt x="901" y="3214"/>
                    <a:pt x="945" y="3205"/>
                    <a:pt x="989" y="3187"/>
                  </a:cubicBezTo>
                  <a:lnTo>
                    <a:pt x="1729" y="2786"/>
                  </a:lnTo>
                  <a:lnTo>
                    <a:pt x="2439" y="3187"/>
                  </a:lnTo>
                  <a:cubicBezTo>
                    <a:pt x="2477" y="3200"/>
                    <a:pt x="2521" y="3207"/>
                    <a:pt x="2566" y="3207"/>
                  </a:cubicBezTo>
                  <a:cubicBezTo>
                    <a:pt x="2629" y="3207"/>
                    <a:pt x="2693" y="3192"/>
                    <a:pt x="2748" y="3156"/>
                  </a:cubicBezTo>
                  <a:cubicBezTo>
                    <a:pt x="2840" y="3094"/>
                    <a:pt x="2871" y="2971"/>
                    <a:pt x="2871" y="2878"/>
                  </a:cubicBezTo>
                  <a:lnTo>
                    <a:pt x="2717" y="2076"/>
                  </a:lnTo>
                  <a:lnTo>
                    <a:pt x="3303" y="1489"/>
                  </a:lnTo>
                  <a:cubicBezTo>
                    <a:pt x="3396" y="1428"/>
                    <a:pt x="3427" y="1304"/>
                    <a:pt x="3396" y="1212"/>
                  </a:cubicBezTo>
                  <a:cubicBezTo>
                    <a:pt x="3365" y="1088"/>
                    <a:pt x="3272" y="1027"/>
                    <a:pt x="3149" y="996"/>
                  </a:cubicBezTo>
                  <a:lnTo>
                    <a:pt x="2346" y="872"/>
                  </a:lnTo>
                  <a:lnTo>
                    <a:pt x="1976" y="162"/>
                  </a:lnTo>
                  <a:cubicBezTo>
                    <a:pt x="1914" y="54"/>
                    <a:pt x="1814" y="0"/>
                    <a:pt x="171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1" name="Google Shape;12541;p23"/>
            <p:cNvSpPr/>
            <p:nvPr/>
          </p:nvSpPr>
          <p:spPr>
            <a:xfrm>
              <a:off x="1741150" y="3014050"/>
              <a:ext cx="361900" cy="184475"/>
            </a:xfrm>
            <a:custGeom>
              <a:avLst/>
              <a:gdLst/>
              <a:ahLst/>
              <a:cxnLst/>
              <a:rect l="l" t="t" r="r" b="b"/>
              <a:pathLst>
                <a:path w="14476" h="7379" extrusionOk="0">
                  <a:moveTo>
                    <a:pt x="2652" y="1"/>
                  </a:moveTo>
                  <a:cubicBezTo>
                    <a:pt x="2643" y="1"/>
                    <a:pt x="2634" y="1"/>
                    <a:pt x="2624" y="2"/>
                  </a:cubicBezTo>
                  <a:lnTo>
                    <a:pt x="1297" y="2"/>
                  </a:lnTo>
                  <a:cubicBezTo>
                    <a:pt x="587" y="2"/>
                    <a:pt x="1" y="589"/>
                    <a:pt x="1" y="1298"/>
                  </a:cubicBezTo>
                  <a:lnTo>
                    <a:pt x="1" y="4693"/>
                  </a:lnTo>
                  <a:cubicBezTo>
                    <a:pt x="1" y="5403"/>
                    <a:pt x="587" y="5989"/>
                    <a:pt x="1297" y="5989"/>
                  </a:cubicBezTo>
                  <a:lnTo>
                    <a:pt x="2038" y="5989"/>
                  </a:lnTo>
                  <a:lnTo>
                    <a:pt x="3025" y="7286"/>
                  </a:lnTo>
                  <a:cubicBezTo>
                    <a:pt x="3056" y="7347"/>
                    <a:pt x="3118" y="7378"/>
                    <a:pt x="3183" y="7378"/>
                  </a:cubicBezTo>
                  <a:cubicBezTo>
                    <a:pt x="3249" y="7378"/>
                    <a:pt x="3318" y="7347"/>
                    <a:pt x="3365" y="7286"/>
                  </a:cubicBezTo>
                  <a:lnTo>
                    <a:pt x="4321" y="5989"/>
                  </a:lnTo>
                  <a:lnTo>
                    <a:pt x="13179" y="5989"/>
                  </a:lnTo>
                  <a:cubicBezTo>
                    <a:pt x="13889" y="5989"/>
                    <a:pt x="14475" y="5403"/>
                    <a:pt x="14475" y="4693"/>
                  </a:cubicBezTo>
                  <a:lnTo>
                    <a:pt x="14475" y="1298"/>
                  </a:lnTo>
                  <a:cubicBezTo>
                    <a:pt x="14475" y="606"/>
                    <a:pt x="13917" y="1"/>
                    <a:pt x="13230" y="1"/>
                  </a:cubicBezTo>
                  <a:cubicBezTo>
                    <a:pt x="13213" y="1"/>
                    <a:pt x="13196" y="2"/>
                    <a:pt x="13179" y="2"/>
                  </a:cubicBezTo>
                  <a:lnTo>
                    <a:pt x="3673" y="2"/>
                  </a:lnTo>
                  <a:cubicBezTo>
                    <a:pt x="3426" y="33"/>
                    <a:pt x="3426" y="373"/>
                    <a:pt x="3673" y="403"/>
                  </a:cubicBezTo>
                  <a:lnTo>
                    <a:pt x="13179" y="403"/>
                  </a:lnTo>
                  <a:cubicBezTo>
                    <a:pt x="13642" y="403"/>
                    <a:pt x="14043" y="805"/>
                    <a:pt x="14043" y="1298"/>
                  </a:cubicBezTo>
                  <a:lnTo>
                    <a:pt x="14043" y="4662"/>
                  </a:lnTo>
                  <a:cubicBezTo>
                    <a:pt x="14043" y="5156"/>
                    <a:pt x="13642" y="5557"/>
                    <a:pt x="13179" y="5557"/>
                  </a:cubicBezTo>
                  <a:lnTo>
                    <a:pt x="4229" y="5557"/>
                  </a:lnTo>
                  <a:cubicBezTo>
                    <a:pt x="4167" y="5557"/>
                    <a:pt x="4105" y="5588"/>
                    <a:pt x="4075" y="5650"/>
                  </a:cubicBezTo>
                  <a:lnTo>
                    <a:pt x="3180" y="6792"/>
                  </a:lnTo>
                  <a:lnTo>
                    <a:pt x="2315" y="5650"/>
                  </a:lnTo>
                  <a:cubicBezTo>
                    <a:pt x="2254" y="5588"/>
                    <a:pt x="2192" y="5557"/>
                    <a:pt x="2130" y="5557"/>
                  </a:cubicBezTo>
                  <a:lnTo>
                    <a:pt x="1297" y="5557"/>
                  </a:lnTo>
                  <a:cubicBezTo>
                    <a:pt x="834" y="5557"/>
                    <a:pt x="433" y="5156"/>
                    <a:pt x="433" y="4693"/>
                  </a:cubicBezTo>
                  <a:lnTo>
                    <a:pt x="433" y="1298"/>
                  </a:lnTo>
                  <a:cubicBezTo>
                    <a:pt x="433" y="805"/>
                    <a:pt x="834" y="403"/>
                    <a:pt x="1328" y="403"/>
                  </a:cubicBezTo>
                  <a:lnTo>
                    <a:pt x="2624" y="403"/>
                  </a:lnTo>
                  <a:cubicBezTo>
                    <a:pt x="2892" y="403"/>
                    <a:pt x="2901" y="1"/>
                    <a:pt x="265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2" name="Google Shape;12542;p23"/>
            <p:cNvSpPr/>
            <p:nvPr/>
          </p:nvSpPr>
          <p:spPr>
            <a:xfrm>
              <a:off x="1714150" y="3216250"/>
              <a:ext cx="196775" cy="159275"/>
            </a:xfrm>
            <a:custGeom>
              <a:avLst/>
              <a:gdLst/>
              <a:ahLst/>
              <a:cxnLst/>
              <a:rect l="l" t="t" r="r" b="b"/>
              <a:pathLst>
                <a:path w="7871" h="6371" extrusionOk="0">
                  <a:moveTo>
                    <a:pt x="4259" y="1669"/>
                  </a:moveTo>
                  <a:cubicBezTo>
                    <a:pt x="4467" y="1669"/>
                    <a:pt x="4677" y="1745"/>
                    <a:pt x="4846" y="1914"/>
                  </a:cubicBezTo>
                  <a:cubicBezTo>
                    <a:pt x="5401" y="2469"/>
                    <a:pt x="5031" y="3395"/>
                    <a:pt x="4260" y="3395"/>
                  </a:cubicBezTo>
                  <a:cubicBezTo>
                    <a:pt x="3766" y="3395"/>
                    <a:pt x="3395" y="2994"/>
                    <a:pt x="3395" y="2531"/>
                  </a:cubicBezTo>
                  <a:cubicBezTo>
                    <a:pt x="3395" y="2007"/>
                    <a:pt x="3821" y="1669"/>
                    <a:pt x="4259" y="1669"/>
                  </a:cubicBezTo>
                  <a:close/>
                  <a:moveTo>
                    <a:pt x="4260" y="463"/>
                  </a:moveTo>
                  <a:cubicBezTo>
                    <a:pt x="6605" y="463"/>
                    <a:pt x="7870" y="3241"/>
                    <a:pt x="6327" y="5031"/>
                  </a:cubicBezTo>
                  <a:cubicBezTo>
                    <a:pt x="6235" y="4629"/>
                    <a:pt x="6019" y="4259"/>
                    <a:pt x="5710" y="4012"/>
                  </a:cubicBezTo>
                  <a:cubicBezTo>
                    <a:pt x="5525" y="3827"/>
                    <a:pt x="5278" y="3673"/>
                    <a:pt x="5031" y="3580"/>
                  </a:cubicBezTo>
                  <a:cubicBezTo>
                    <a:pt x="6019" y="2808"/>
                    <a:pt x="5463" y="1265"/>
                    <a:pt x="4260" y="1265"/>
                  </a:cubicBezTo>
                  <a:cubicBezTo>
                    <a:pt x="3025" y="1265"/>
                    <a:pt x="2500" y="2808"/>
                    <a:pt x="3457" y="3580"/>
                  </a:cubicBezTo>
                  <a:cubicBezTo>
                    <a:pt x="2809" y="3827"/>
                    <a:pt x="2346" y="4352"/>
                    <a:pt x="2161" y="5031"/>
                  </a:cubicBezTo>
                  <a:cubicBezTo>
                    <a:pt x="618" y="3241"/>
                    <a:pt x="1883" y="463"/>
                    <a:pt x="4260" y="463"/>
                  </a:cubicBezTo>
                  <a:close/>
                  <a:moveTo>
                    <a:pt x="4248" y="3812"/>
                  </a:moveTo>
                  <a:cubicBezTo>
                    <a:pt x="5047" y="3812"/>
                    <a:pt x="5849" y="4321"/>
                    <a:pt x="5988" y="5339"/>
                  </a:cubicBezTo>
                  <a:cubicBezTo>
                    <a:pt x="5479" y="5740"/>
                    <a:pt x="4861" y="5941"/>
                    <a:pt x="4248" y="5941"/>
                  </a:cubicBezTo>
                  <a:cubicBezTo>
                    <a:pt x="3635" y="5941"/>
                    <a:pt x="3025" y="5740"/>
                    <a:pt x="2531" y="5339"/>
                  </a:cubicBezTo>
                  <a:cubicBezTo>
                    <a:pt x="2655" y="4321"/>
                    <a:pt x="3449" y="3812"/>
                    <a:pt x="4248" y="3812"/>
                  </a:cubicBezTo>
                  <a:close/>
                  <a:moveTo>
                    <a:pt x="4260" y="0"/>
                  </a:moveTo>
                  <a:cubicBezTo>
                    <a:pt x="1420" y="0"/>
                    <a:pt x="1" y="3426"/>
                    <a:pt x="2007" y="5432"/>
                  </a:cubicBezTo>
                  <a:cubicBezTo>
                    <a:pt x="2655" y="6081"/>
                    <a:pt x="3453" y="6371"/>
                    <a:pt x="4235" y="6371"/>
                  </a:cubicBezTo>
                  <a:cubicBezTo>
                    <a:pt x="5870" y="6371"/>
                    <a:pt x="7438" y="5100"/>
                    <a:pt x="7438" y="3179"/>
                  </a:cubicBezTo>
                  <a:cubicBezTo>
                    <a:pt x="7438" y="1420"/>
                    <a:pt x="6019" y="0"/>
                    <a:pt x="426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3" name="Google Shape;12543;p23"/>
            <p:cNvSpPr/>
            <p:nvPr/>
          </p:nvSpPr>
          <p:spPr>
            <a:xfrm>
              <a:off x="1916300" y="3223950"/>
              <a:ext cx="190600" cy="37075"/>
            </a:xfrm>
            <a:custGeom>
              <a:avLst/>
              <a:gdLst/>
              <a:ahLst/>
              <a:cxnLst/>
              <a:rect l="l" t="t" r="r" b="b"/>
              <a:pathLst>
                <a:path w="7624" h="1483" extrusionOk="0">
                  <a:moveTo>
                    <a:pt x="6728" y="433"/>
                  </a:moveTo>
                  <a:cubicBezTo>
                    <a:pt x="7099" y="464"/>
                    <a:pt x="7099" y="1019"/>
                    <a:pt x="6728" y="1050"/>
                  </a:cubicBezTo>
                  <a:lnTo>
                    <a:pt x="895" y="1050"/>
                  </a:lnTo>
                  <a:cubicBezTo>
                    <a:pt x="525" y="1019"/>
                    <a:pt x="525" y="464"/>
                    <a:pt x="895" y="433"/>
                  </a:cubicBezTo>
                  <a:close/>
                  <a:moveTo>
                    <a:pt x="895" y="1"/>
                  </a:moveTo>
                  <a:cubicBezTo>
                    <a:pt x="0" y="62"/>
                    <a:pt x="0" y="1420"/>
                    <a:pt x="895" y="1482"/>
                  </a:cubicBezTo>
                  <a:lnTo>
                    <a:pt x="6728" y="1482"/>
                  </a:lnTo>
                  <a:cubicBezTo>
                    <a:pt x="7623" y="1420"/>
                    <a:pt x="7623" y="62"/>
                    <a:pt x="672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4" name="Google Shape;12544;p23"/>
            <p:cNvSpPr/>
            <p:nvPr/>
          </p:nvSpPr>
          <p:spPr>
            <a:xfrm>
              <a:off x="1916300" y="3277975"/>
              <a:ext cx="191375" cy="36275"/>
            </a:xfrm>
            <a:custGeom>
              <a:avLst/>
              <a:gdLst/>
              <a:ahLst/>
              <a:cxnLst/>
              <a:rect l="l" t="t" r="r" b="b"/>
              <a:pathLst>
                <a:path w="7655" h="1451" extrusionOk="0">
                  <a:moveTo>
                    <a:pt x="926" y="0"/>
                  </a:moveTo>
                  <a:cubicBezTo>
                    <a:pt x="0" y="62"/>
                    <a:pt x="0" y="1389"/>
                    <a:pt x="926" y="1451"/>
                  </a:cubicBezTo>
                  <a:lnTo>
                    <a:pt x="6728" y="1451"/>
                  </a:lnTo>
                  <a:cubicBezTo>
                    <a:pt x="7654" y="1389"/>
                    <a:pt x="7654" y="62"/>
                    <a:pt x="6728" y="0"/>
                  </a:cubicBezTo>
                  <a:lnTo>
                    <a:pt x="6389" y="0"/>
                  </a:lnTo>
                  <a:cubicBezTo>
                    <a:pt x="6111" y="0"/>
                    <a:pt x="6111" y="401"/>
                    <a:pt x="6389" y="401"/>
                  </a:cubicBezTo>
                  <a:lnTo>
                    <a:pt x="6728" y="401"/>
                  </a:lnTo>
                  <a:cubicBezTo>
                    <a:pt x="7099" y="463"/>
                    <a:pt x="7099" y="988"/>
                    <a:pt x="6728" y="1049"/>
                  </a:cubicBezTo>
                  <a:lnTo>
                    <a:pt x="926" y="1049"/>
                  </a:lnTo>
                  <a:cubicBezTo>
                    <a:pt x="556" y="988"/>
                    <a:pt x="556" y="463"/>
                    <a:pt x="926" y="401"/>
                  </a:cubicBezTo>
                  <a:lnTo>
                    <a:pt x="5309" y="401"/>
                  </a:lnTo>
                  <a:cubicBezTo>
                    <a:pt x="5586" y="401"/>
                    <a:pt x="5586" y="0"/>
                    <a:pt x="5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5" name="Google Shape;12545;p23"/>
            <p:cNvSpPr/>
            <p:nvPr/>
          </p:nvSpPr>
          <p:spPr>
            <a:xfrm>
              <a:off x="1916300" y="3331975"/>
              <a:ext cx="191375" cy="37050"/>
            </a:xfrm>
            <a:custGeom>
              <a:avLst/>
              <a:gdLst/>
              <a:ahLst/>
              <a:cxnLst/>
              <a:rect l="l" t="t" r="r" b="b"/>
              <a:pathLst>
                <a:path w="7655" h="1482" extrusionOk="0">
                  <a:moveTo>
                    <a:pt x="926" y="0"/>
                  </a:moveTo>
                  <a:cubicBezTo>
                    <a:pt x="0" y="62"/>
                    <a:pt x="0" y="1389"/>
                    <a:pt x="926" y="1482"/>
                  </a:cubicBezTo>
                  <a:lnTo>
                    <a:pt x="1636" y="1482"/>
                  </a:lnTo>
                  <a:cubicBezTo>
                    <a:pt x="1914" y="1482"/>
                    <a:pt x="1914" y="1050"/>
                    <a:pt x="1636" y="1050"/>
                  </a:cubicBezTo>
                  <a:lnTo>
                    <a:pt x="926" y="1050"/>
                  </a:lnTo>
                  <a:cubicBezTo>
                    <a:pt x="556" y="1019"/>
                    <a:pt x="556" y="463"/>
                    <a:pt x="926" y="432"/>
                  </a:cubicBezTo>
                  <a:lnTo>
                    <a:pt x="6759" y="432"/>
                  </a:lnTo>
                  <a:cubicBezTo>
                    <a:pt x="7130" y="463"/>
                    <a:pt x="7130" y="1019"/>
                    <a:pt x="6759" y="1050"/>
                  </a:cubicBezTo>
                  <a:lnTo>
                    <a:pt x="2685" y="1050"/>
                  </a:lnTo>
                  <a:cubicBezTo>
                    <a:pt x="2408" y="1050"/>
                    <a:pt x="2408" y="1482"/>
                    <a:pt x="2685" y="1482"/>
                  </a:cubicBezTo>
                  <a:lnTo>
                    <a:pt x="6759" y="1482"/>
                  </a:lnTo>
                  <a:cubicBezTo>
                    <a:pt x="7654" y="1389"/>
                    <a:pt x="7654" y="62"/>
                    <a:pt x="675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46" name="Google Shape;12546;p23"/>
          <p:cNvGrpSpPr/>
          <p:nvPr/>
        </p:nvGrpSpPr>
        <p:grpSpPr>
          <a:xfrm>
            <a:off x="5285535" y="3843925"/>
            <a:ext cx="513367" cy="482300"/>
            <a:chOff x="959575" y="3014275"/>
            <a:chExt cx="385025" cy="361725"/>
          </a:xfrm>
        </p:grpSpPr>
        <p:sp>
          <p:nvSpPr>
            <p:cNvPr id="12547" name="Google Shape;12547;p23"/>
            <p:cNvSpPr/>
            <p:nvPr/>
          </p:nvSpPr>
          <p:spPr>
            <a:xfrm>
              <a:off x="1094600" y="3051775"/>
              <a:ext cx="250000" cy="324225"/>
            </a:xfrm>
            <a:custGeom>
              <a:avLst/>
              <a:gdLst/>
              <a:ahLst/>
              <a:cxnLst/>
              <a:rect l="l" t="t" r="r" b="b"/>
              <a:pathLst>
                <a:path w="10000" h="12969" extrusionOk="0">
                  <a:moveTo>
                    <a:pt x="9580" y="0"/>
                  </a:moveTo>
                  <a:cubicBezTo>
                    <a:pt x="9469" y="0"/>
                    <a:pt x="9363" y="95"/>
                    <a:pt x="9383" y="252"/>
                  </a:cubicBezTo>
                  <a:cubicBezTo>
                    <a:pt x="9475" y="499"/>
                    <a:pt x="9506" y="746"/>
                    <a:pt x="9506" y="1024"/>
                  </a:cubicBezTo>
                  <a:cubicBezTo>
                    <a:pt x="9475" y="2104"/>
                    <a:pt x="8611" y="2968"/>
                    <a:pt x="7531" y="3030"/>
                  </a:cubicBezTo>
                  <a:cubicBezTo>
                    <a:pt x="7484" y="3033"/>
                    <a:pt x="7438" y="3035"/>
                    <a:pt x="7392" y="3035"/>
                  </a:cubicBezTo>
                  <a:cubicBezTo>
                    <a:pt x="6982" y="3035"/>
                    <a:pt x="6602" y="2912"/>
                    <a:pt x="6296" y="2690"/>
                  </a:cubicBezTo>
                  <a:cubicBezTo>
                    <a:pt x="6025" y="2504"/>
                    <a:pt x="5707" y="2410"/>
                    <a:pt x="5388" y="2410"/>
                  </a:cubicBezTo>
                  <a:cubicBezTo>
                    <a:pt x="5127" y="2410"/>
                    <a:pt x="4866" y="2473"/>
                    <a:pt x="4630" y="2598"/>
                  </a:cubicBezTo>
                  <a:lnTo>
                    <a:pt x="710" y="4573"/>
                  </a:lnTo>
                  <a:cubicBezTo>
                    <a:pt x="278" y="4789"/>
                    <a:pt x="1" y="5221"/>
                    <a:pt x="1" y="5715"/>
                  </a:cubicBezTo>
                  <a:cubicBezTo>
                    <a:pt x="1" y="6209"/>
                    <a:pt x="278" y="6672"/>
                    <a:pt x="710" y="6888"/>
                  </a:cubicBezTo>
                  <a:lnTo>
                    <a:pt x="4630" y="8832"/>
                  </a:lnTo>
                  <a:cubicBezTo>
                    <a:pt x="4866" y="8957"/>
                    <a:pt x="5127" y="9019"/>
                    <a:pt x="5388" y="9019"/>
                  </a:cubicBezTo>
                  <a:cubicBezTo>
                    <a:pt x="5707" y="9019"/>
                    <a:pt x="6025" y="8926"/>
                    <a:pt x="6296" y="8739"/>
                  </a:cubicBezTo>
                  <a:cubicBezTo>
                    <a:pt x="6654" y="8503"/>
                    <a:pt x="7045" y="8396"/>
                    <a:pt x="7426" y="8396"/>
                  </a:cubicBezTo>
                  <a:cubicBezTo>
                    <a:pt x="8490" y="8396"/>
                    <a:pt x="9483" y="9232"/>
                    <a:pt x="9506" y="10437"/>
                  </a:cubicBezTo>
                  <a:cubicBezTo>
                    <a:pt x="9527" y="11691"/>
                    <a:pt x="8495" y="12549"/>
                    <a:pt x="7406" y="12549"/>
                  </a:cubicBezTo>
                  <a:cubicBezTo>
                    <a:pt x="6914" y="12549"/>
                    <a:pt x="6411" y="12374"/>
                    <a:pt x="5988" y="11980"/>
                  </a:cubicBezTo>
                  <a:cubicBezTo>
                    <a:pt x="5617" y="11610"/>
                    <a:pt x="5401" y="11116"/>
                    <a:pt x="5371" y="10591"/>
                  </a:cubicBezTo>
                  <a:cubicBezTo>
                    <a:pt x="5340" y="10005"/>
                    <a:pt x="4969" y="9480"/>
                    <a:pt x="4476" y="9233"/>
                  </a:cubicBezTo>
                  <a:lnTo>
                    <a:pt x="4043" y="9017"/>
                  </a:lnTo>
                  <a:cubicBezTo>
                    <a:pt x="4009" y="9000"/>
                    <a:pt x="3976" y="8992"/>
                    <a:pt x="3945" y="8992"/>
                  </a:cubicBezTo>
                  <a:cubicBezTo>
                    <a:pt x="3753" y="8992"/>
                    <a:pt x="3646" y="9285"/>
                    <a:pt x="3858" y="9418"/>
                  </a:cubicBezTo>
                  <a:lnTo>
                    <a:pt x="4290" y="9604"/>
                  </a:lnTo>
                  <a:cubicBezTo>
                    <a:pt x="4661" y="9789"/>
                    <a:pt x="4908" y="10190"/>
                    <a:pt x="4938" y="10622"/>
                  </a:cubicBezTo>
                  <a:cubicBezTo>
                    <a:pt x="5000" y="11918"/>
                    <a:pt x="6111" y="12967"/>
                    <a:pt x="7438" y="12967"/>
                  </a:cubicBezTo>
                  <a:cubicBezTo>
                    <a:pt x="7457" y="12968"/>
                    <a:pt x="7476" y="12968"/>
                    <a:pt x="7495" y="12968"/>
                  </a:cubicBezTo>
                  <a:cubicBezTo>
                    <a:pt x="8828" y="12968"/>
                    <a:pt x="9939" y="11899"/>
                    <a:pt x="9969" y="10529"/>
                  </a:cubicBezTo>
                  <a:cubicBezTo>
                    <a:pt x="10000" y="9141"/>
                    <a:pt x="8920" y="7999"/>
                    <a:pt x="7531" y="7968"/>
                  </a:cubicBezTo>
                  <a:cubicBezTo>
                    <a:pt x="7487" y="7965"/>
                    <a:pt x="7443" y="7964"/>
                    <a:pt x="7399" y="7964"/>
                  </a:cubicBezTo>
                  <a:cubicBezTo>
                    <a:pt x="6919" y="7964"/>
                    <a:pt x="6445" y="8117"/>
                    <a:pt x="6049" y="8400"/>
                  </a:cubicBezTo>
                  <a:cubicBezTo>
                    <a:pt x="5843" y="8520"/>
                    <a:pt x="5608" y="8583"/>
                    <a:pt x="5371" y="8583"/>
                  </a:cubicBezTo>
                  <a:cubicBezTo>
                    <a:pt x="5182" y="8583"/>
                    <a:pt x="4993" y="8544"/>
                    <a:pt x="4815" y="8462"/>
                  </a:cubicBezTo>
                  <a:lnTo>
                    <a:pt x="896" y="6486"/>
                  </a:lnTo>
                  <a:cubicBezTo>
                    <a:pt x="587" y="6332"/>
                    <a:pt x="433" y="6054"/>
                    <a:pt x="433" y="5715"/>
                  </a:cubicBezTo>
                  <a:cubicBezTo>
                    <a:pt x="402" y="5375"/>
                    <a:pt x="587" y="5098"/>
                    <a:pt x="896" y="4943"/>
                  </a:cubicBezTo>
                  <a:lnTo>
                    <a:pt x="4815" y="2968"/>
                  </a:lnTo>
                  <a:cubicBezTo>
                    <a:pt x="4993" y="2886"/>
                    <a:pt x="5182" y="2847"/>
                    <a:pt x="5371" y="2847"/>
                  </a:cubicBezTo>
                  <a:cubicBezTo>
                    <a:pt x="5608" y="2847"/>
                    <a:pt x="5843" y="2910"/>
                    <a:pt x="6049" y="3030"/>
                  </a:cubicBezTo>
                  <a:cubicBezTo>
                    <a:pt x="6490" y="3329"/>
                    <a:pt x="6969" y="3465"/>
                    <a:pt x="7435" y="3465"/>
                  </a:cubicBezTo>
                  <a:cubicBezTo>
                    <a:pt x="8697" y="3465"/>
                    <a:pt x="9862" y="2467"/>
                    <a:pt x="9907" y="1024"/>
                  </a:cubicBezTo>
                  <a:cubicBezTo>
                    <a:pt x="9907" y="715"/>
                    <a:pt x="9876" y="376"/>
                    <a:pt x="9753" y="98"/>
                  </a:cubicBezTo>
                  <a:cubicBezTo>
                    <a:pt x="9708" y="31"/>
                    <a:pt x="9643" y="0"/>
                    <a:pt x="958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8" name="Google Shape;12548;p23"/>
            <p:cNvSpPr/>
            <p:nvPr/>
          </p:nvSpPr>
          <p:spPr>
            <a:xfrm>
              <a:off x="959575" y="3014275"/>
              <a:ext cx="365400" cy="260450"/>
            </a:xfrm>
            <a:custGeom>
              <a:avLst/>
              <a:gdLst/>
              <a:ahLst/>
              <a:cxnLst/>
              <a:rect l="l" t="t" r="r" b="b"/>
              <a:pathLst>
                <a:path w="14616" h="10418" extrusionOk="0">
                  <a:moveTo>
                    <a:pt x="12828" y="0"/>
                  </a:moveTo>
                  <a:cubicBezTo>
                    <a:pt x="11585" y="0"/>
                    <a:pt x="10403" y="942"/>
                    <a:pt x="10339" y="2370"/>
                  </a:cubicBezTo>
                  <a:cubicBezTo>
                    <a:pt x="10309" y="2771"/>
                    <a:pt x="10062" y="3172"/>
                    <a:pt x="9660" y="3357"/>
                  </a:cubicBezTo>
                  <a:lnTo>
                    <a:pt x="5926" y="5209"/>
                  </a:lnTo>
                  <a:cubicBezTo>
                    <a:pt x="5759" y="5306"/>
                    <a:pt x="5574" y="5353"/>
                    <a:pt x="5387" y="5353"/>
                  </a:cubicBezTo>
                  <a:cubicBezTo>
                    <a:pt x="5158" y="5353"/>
                    <a:pt x="4926" y="5283"/>
                    <a:pt x="4723" y="5147"/>
                  </a:cubicBezTo>
                  <a:cubicBezTo>
                    <a:pt x="4301" y="4870"/>
                    <a:pt x="3817" y="4734"/>
                    <a:pt x="3336" y="4734"/>
                  </a:cubicBezTo>
                  <a:cubicBezTo>
                    <a:pt x="2691" y="4734"/>
                    <a:pt x="2052" y="4979"/>
                    <a:pt x="1575" y="5456"/>
                  </a:cubicBezTo>
                  <a:cubicBezTo>
                    <a:pt x="1" y="7030"/>
                    <a:pt x="1112" y="9746"/>
                    <a:pt x="3334" y="9746"/>
                  </a:cubicBezTo>
                  <a:cubicBezTo>
                    <a:pt x="3828" y="9715"/>
                    <a:pt x="4291" y="9591"/>
                    <a:pt x="4692" y="9314"/>
                  </a:cubicBezTo>
                  <a:cubicBezTo>
                    <a:pt x="4903" y="9172"/>
                    <a:pt x="5145" y="9102"/>
                    <a:pt x="5383" y="9102"/>
                  </a:cubicBezTo>
                  <a:cubicBezTo>
                    <a:pt x="5561" y="9102"/>
                    <a:pt x="5737" y="9142"/>
                    <a:pt x="5895" y="9221"/>
                  </a:cubicBezTo>
                  <a:lnTo>
                    <a:pt x="8210" y="10394"/>
                  </a:lnTo>
                  <a:cubicBezTo>
                    <a:pt x="8246" y="10410"/>
                    <a:pt x="8281" y="10417"/>
                    <a:pt x="8313" y="10417"/>
                  </a:cubicBezTo>
                  <a:cubicBezTo>
                    <a:pt x="8528" y="10417"/>
                    <a:pt x="8637" y="10100"/>
                    <a:pt x="8395" y="9993"/>
                  </a:cubicBezTo>
                  <a:lnTo>
                    <a:pt x="8395" y="9993"/>
                  </a:lnTo>
                  <a:lnTo>
                    <a:pt x="8426" y="10023"/>
                  </a:lnTo>
                  <a:lnTo>
                    <a:pt x="6111" y="8851"/>
                  </a:lnTo>
                  <a:cubicBezTo>
                    <a:pt x="5884" y="8743"/>
                    <a:pt x="5639" y="8689"/>
                    <a:pt x="5394" y="8689"/>
                  </a:cubicBezTo>
                  <a:cubicBezTo>
                    <a:pt x="5074" y="8689"/>
                    <a:pt x="4755" y="8782"/>
                    <a:pt x="4476" y="8974"/>
                  </a:cubicBezTo>
                  <a:cubicBezTo>
                    <a:pt x="4136" y="9190"/>
                    <a:pt x="3735" y="9283"/>
                    <a:pt x="3334" y="9314"/>
                  </a:cubicBezTo>
                  <a:cubicBezTo>
                    <a:pt x="2161" y="9283"/>
                    <a:pt x="1235" y="8326"/>
                    <a:pt x="1266" y="7184"/>
                  </a:cubicBezTo>
                  <a:cubicBezTo>
                    <a:pt x="1266" y="6629"/>
                    <a:pt x="1482" y="6135"/>
                    <a:pt x="1883" y="5764"/>
                  </a:cubicBezTo>
                  <a:cubicBezTo>
                    <a:pt x="2254" y="5394"/>
                    <a:pt x="2778" y="5178"/>
                    <a:pt x="3303" y="5178"/>
                  </a:cubicBezTo>
                  <a:cubicBezTo>
                    <a:pt x="3343" y="5175"/>
                    <a:pt x="3384" y="5173"/>
                    <a:pt x="3425" y="5173"/>
                  </a:cubicBezTo>
                  <a:cubicBezTo>
                    <a:pt x="3791" y="5173"/>
                    <a:pt x="4171" y="5296"/>
                    <a:pt x="4476" y="5518"/>
                  </a:cubicBezTo>
                  <a:cubicBezTo>
                    <a:pt x="4750" y="5689"/>
                    <a:pt x="5062" y="5775"/>
                    <a:pt x="5376" y="5775"/>
                  </a:cubicBezTo>
                  <a:cubicBezTo>
                    <a:pt x="5627" y="5775"/>
                    <a:pt x="5878" y="5720"/>
                    <a:pt x="6111" y="5610"/>
                  </a:cubicBezTo>
                  <a:lnTo>
                    <a:pt x="9846" y="3728"/>
                  </a:lnTo>
                  <a:cubicBezTo>
                    <a:pt x="10370" y="3481"/>
                    <a:pt x="10710" y="2956"/>
                    <a:pt x="10741" y="2370"/>
                  </a:cubicBezTo>
                  <a:cubicBezTo>
                    <a:pt x="10802" y="1289"/>
                    <a:pt x="11667" y="456"/>
                    <a:pt x="12747" y="425"/>
                  </a:cubicBezTo>
                  <a:cubicBezTo>
                    <a:pt x="12785" y="423"/>
                    <a:pt x="12822" y="422"/>
                    <a:pt x="12860" y="422"/>
                  </a:cubicBezTo>
                  <a:cubicBezTo>
                    <a:pt x="13342" y="422"/>
                    <a:pt x="13794" y="604"/>
                    <a:pt x="14166" y="919"/>
                  </a:cubicBezTo>
                  <a:cubicBezTo>
                    <a:pt x="14211" y="957"/>
                    <a:pt x="14257" y="973"/>
                    <a:pt x="14302" y="973"/>
                  </a:cubicBezTo>
                  <a:cubicBezTo>
                    <a:pt x="14475" y="973"/>
                    <a:pt x="14616" y="733"/>
                    <a:pt x="14444" y="611"/>
                  </a:cubicBezTo>
                  <a:cubicBezTo>
                    <a:pt x="13957" y="190"/>
                    <a:pt x="13386" y="0"/>
                    <a:pt x="1282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49" name="Google Shape;12549;p23"/>
            <p:cNvSpPr/>
            <p:nvPr/>
          </p:nvSpPr>
          <p:spPr>
            <a:xfrm>
              <a:off x="1229625" y="3038775"/>
              <a:ext cx="87975" cy="75250"/>
            </a:xfrm>
            <a:custGeom>
              <a:avLst/>
              <a:gdLst/>
              <a:ahLst/>
              <a:cxnLst/>
              <a:rect l="l" t="t" r="r" b="b"/>
              <a:pathLst>
                <a:path w="3519" h="3010" extrusionOk="0">
                  <a:moveTo>
                    <a:pt x="2003" y="405"/>
                  </a:moveTo>
                  <a:cubicBezTo>
                    <a:pt x="2557" y="405"/>
                    <a:pt x="3087" y="839"/>
                    <a:pt x="3087" y="1482"/>
                  </a:cubicBezTo>
                  <a:cubicBezTo>
                    <a:pt x="3087" y="2099"/>
                    <a:pt x="2624" y="2562"/>
                    <a:pt x="2006" y="2562"/>
                  </a:cubicBezTo>
                  <a:cubicBezTo>
                    <a:pt x="1994" y="2563"/>
                    <a:pt x="1982" y="2563"/>
                    <a:pt x="1970" y="2563"/>
                  </a:cubicBezTo>
                  <a:cubicBezTo>
                    <a:pt x="1037" y="2563"/>
                    <a:pt x="565" y="1412"/>
                    <a:pt x="1235" y="742"/>
                  </a:cubicBezTo>
                  <a:cubicBezTo>
                    <a:pt x="1458" y="509"/>
                    <a:pt x="1733" y="405"/>
                    <a:pt x="2003" y="405"/>
                  </a:cubicBezTo>
                  <a:close/>
                  <a:moveTo>
                    <a:pt x="2006" y="1"/>
                  </a:moveTo>
                  <a:cubicBezTo>
                    <a:pt x="679" y="1"/>
                    <a:pt x="0" y="1606"/>
                    <a:pt x="957" y="2562"/>
                  </a:cubicBezTo>
                  <a:cubicBezTo>
                    <a:pt x="1266" y="2871"/>
                    <a:pt x="1643" y="3010"/>
                    <a:pt x="2011" y="3010"/>
                  </a:cubicBezTo>
                  <a:cubicBezTo>
                    <a:pt x="2783" y="3010"/>
                    <a:pt x="3519" y="2402"/>
                    <a:pt x="3519" y="1482"/>
                  </a:cubicBezTo>
                  <a:cubicBezTo>
                    <a:pt x="3519" y="649"/>
                    <a:pt x="2840" y="1"/>
                    <a:pt x="20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50" name="Google Shape;12550;p23"/>
            <p:cNvSpPr/>
            <p:nvPr/>
          </p:nvSpPr>
          <p:spPr>
            <a:xfrm>
              <a:off x="1005100" y="3156500"/>
              <a:ext cx="85650" cy="75650"/>
            </a:xfrm>
            <a:custGeom>
              <a:avLst/>
              <a:gdLst/>
              <a:ahLst/>
              <a:cxnLst/>
              <a:rect l="l" t="t" r="r" b="b"/>
              <a:pathLst>
                <a:path w="3426" h="3026" extrusionOk="0">
                  <a:moveTo>
                    <a:pt x="1509" y="0"/>
                  </a:moveTo>
                  <a:cubicBezTo>
                    <a:pt x="1235" y="0"/>
                    <a:pt x="951" y="80"/>
                    <a:pt x="680" y="261"/>
                  </a:cubicBezTo>
                  <a:cubicBezTo>
                    <a:pt x="587" y="353"/>
                    <a:pt x="556" y="477"/>
                    <a:pt x="618" y="569"/>
                  </a:cubicBezTo>
                  <a:cubicBezTo>
                    <a:pt x="678" y="629"/>
                    <a:pt x="750" y="663"/>
                    <a:pt x="819" y="663"/>
                  </a:cubicBezTo>
                  <a:cubicBezTo>
                    <a:pt x="857" y="663"/>
                    <a:pt x="894" y="653"/>
                    <a:pt x="926" y="631"/>
                  </a:cubicBezTo>
                  <a:cubicBezTo>
                    <a:pt x="1080" y="529"/>
                    <a:pt x="1233" y="469"/>
                    <a:pt x="1404" y="469"/>
                  </a:cubicBezTo>
                  <a:cubicBezTo>
                    <a:pt x="1440" y="469"/>
                    <a:pt x="1476" y="471"/>
                    <a:pt x="1513" y="477"/>
                  </a:cubicBezTo>
                  <a:cubicBezTo>
                    <a:pt x="1525" y="476"/>
                    <a:pt x="1537" y="476"/>
                    <a:pt x="1550" y="476"/>
                  </a:cubicBezTo>
                  <a:cubicBezTo>
                    <a:pt x="2482" y="476"/>
                    <a:pt x="2955" y="1627"/>
                    <a:pt x="2284" y="2297"/>
                  </a:cubicBezTo>
                  <a:cubicBezTo>
                    <a:pt x="2062" y="2530"/>
                    <a:pt x="1786" y="2634"/>
                    <a:pt x="1516" y="2634"/>
                  </a:cubicBezTo>
                  <a:cubicBezTo>
                    <a:pt x="962" y="2634"/>
                    <a:pt x="433" y="2200"/>
                    <a:pt x="433" y="1557"/>
                  </a:cubicBezTo>
                  <a:cubicBezTo>
                    <a:pt x="433" y="1495"/>
                    <a:pt x="433" y="1433"/>
                    <a:pt x="433" y="1372"/>
                  </a:cubicBezTo>
                  <a:cubicBezTo>
                    <a:pt x="433" y="1279"/>
                    <a:pt x="371" y="1156"/>
                    <a:pt x="247" y="1156"/>
                  </a:cubicBezTo>
                  <a:lnTo>
                    <a:pt x="247" y="1125"/>
                  </a:lnTo>
                  <a:cubicBezTo>
                    <a:pt x="155" y="1125"/>
                    <a:pt x="31" y="1186"/>
                    <a:pt x="31" y="1310"/>
                  </a:cubicBezTo>
                  <a:cubicBezTo>
                    <a:pt x="1" y="1372"/>
                    <a:pt x="1" y="1464"/>
                    <a:pt x="31" y="1526"/>
                  </a:cubicBezTo>
                  <a:cubicBezTo>
                    <a:pt x="31" y="2470"/>
                    <a:pt x="776" y="3026"/>
                    <a:pt x="1531" y="3026"/>
                  </a:cubicBezTo>
                  <a:cubicBezTo>
                    <a:pt x="2035" y="3026"/>
                    <a:pt x="2544" y="2779"/>
                    <a:pt x="2840" y="2236"/>
                  </a:cubicBezTo>
                  <a:cubicBezTo>
                    <a:pt x="3426" y="1137"/>
                    <a:pt x="2544" y="0"/>
                    <a:pt x="15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51" name="Google Shape;12551;p23"/>
            <p:cNvSpPr/>
            <p:nvPr/>
          </p:nvSpPr>
          <p:spPr>
            <a:xfrm>
              <a:off x="1242225" y="3276000"/>
              <a:ext cx="88500" cy="75275"/>
            </a:xfrm>
            <a:custGeom>
              <a:avLst/>
              <a:gdLst/>
              <a:ahLst/>
              <a:cxnLst/>
              <a:rect l="l" t="t" r="r" b="b"/>
              <a:pathLst>
                <a:path w="3540" h="3011" extrusionOk="0">
                  <a:moveTo>
                    <a:pt x="1502" y="418"/>
                  </a:moveTo>
                  <a:cubicBezTo>
                    <a:pt x="2490" y="418"/>
                    <a:pt x="2953" y="1591"/>
                    <a:pt x="2274" y="2270"/>
                  </a:cubicBezTo>
                  <a:cubicBezTo>
                    <a:pt x="2053" y="2492"/>
                    <a:pt x="1779" y="2592"/>
                    <a:pt x="1510" y="2592"/>
                  </a:cubicBezTo>
                  <a:cubicBezTo>
                    <a:pt x="955" y="2592"/>
                    <a:pt x="422" y="2164"/>
                    <a:pt x="422" y="1499"/>
                  </a:cubicBezTo>
                  <a:cubicBezTo>
                    <a:pt x="422" y="912"/>
                    <a:pt x="916" y="418"/>
                    <a:pt x="1502" y="418"/>
                  </a:cubicBezTo>
                  <a:close/>
                  <a:moveTo>
                    <a:pt x="1518" y="1"/>
                  </a:moveTo>
                  <a:cubicBezTo>
                    <a:pt x="740" y="1"/>
                    <a:pt x="0" y="602"/>
                    <a:pt x="21" y="1499"/>
                  </a:cubicBezTo>
                  <a:cubicBezTo>
                    <a:pt x="21" y="2332"/>
                    <a:pt x="669" y="3011"/>
                    <a:pt x="1502" y="3011"/>
                  </a:cubicBezTo>
                  <a:cubicBezTo>
                    <a:pt x="2860" y="3011"/>
                    <a:pt x="3539" y="1375"/>
                    <a:pt x="2583" y="449"/>
                  </a:cubicBezTo>
                  <a:cubicBezTo>
                    <a:pt x="2272" y="139"/>
                    <a:pt x="1891" y="1"/>
                    <a:pt x="151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52" name="Google Shape;12552;p23"/>
          <p:cNvGrpSpPr/>
          <p:nvPr/>
        </p:nvGrpSpPr>
        <p:grpSpPr>
          <a:xfrm>
            <a:off x="6352126" y="3843525"/>
            <a:ext cx="483533" cy="483100"/>
            <a:chOff x="7730675" y="2463925"/>
            <a:chExt cx="362650" cy="362325"/>
          </a:xfrm>
        </p:grpSpPr>
        <p:sp>
          <p:nvSpPr>
            <p:cNvPr id="12553" name="Google Shape;12553;p23"/>
            <p:cNvSpPr/>
            <p:nvPr/>
          </p:nvSpPr>
          <p:spPr>
            <a:xfrm>
              <a:off x="7730675" y="2463925"/>
              <a:ext cx="361875" cy="362075"/>
            </a:xfrm>
            <a:custGeom>
              <a:avLst/>
              <a:gdLst/>
              <a:ahLst/>
              <a:cxnLst/>
              <a:rect l="l" t="t" r="r" b="b"/>
              <a:pathLst>
                <a:path w="14475" h="14483" extrusionOk="0">
                  <a:moveTo>
                    <a:pt x="10463" y="7533"/>
                  </a:moveTo>
                  <a:lnTo>
                    <a:pt x="10463" y="8922"/>
                  </a:lnTo>
                  <a:lnTo>
                    <a:pt x="9722" y="8922"/>
                  </a:lnTo>
                  <a:cubicBezTo>
                    <a:pt x="9352" y="8922"/>
                    <a:pt x="9043" y="8613"/>
                    <a:pt x="9043" y="8243"/>
                  </a:cubicBezTo>
                  <a:lnTo>
                    <a:pt x="9074" y="8243"/>
                  </a:lnTo>
                  <a:cubicBezTo>
                    <a:pt x="9043" y="7842"/>
                    <a:pt x="9352" y="7533"/>
                    <a:pt x="9753" y="7533"/>
                  </a:cubicBezTo>
                  <a:close/>
                  <a:moveTo>
                    <a:pt x="3851" y="2718"/>
                  </a:moveTo>
                  <a:cubicBezTo>
                    <a:pt x="4659" y="2718"/>
                    <a:pt x="5309" y="3385"/>
                    <a:pt x="5309" y="4200"/>
                  </a:cubicBezTo>
                  <a:cubicBezTo>
                    <a:pt x="5309" y="5558"/>
                    <a:pt x="6358" y="6669"/>
                    <a:pt x="7716" y="6731"/>
                  </a:cubicBezTo>
                  <a:cubicBezTo>
                    <a:pt x="7747" y="8089"/>
                    <a:pt x="6636" y="9230"/>
                    <a:pt x="5247" y="9261"/>
                  </a:cubicBezTo>
                  <a:lnTo>
                    <a:pt x="4753" y="9261"/>
                  </a:lnTo>
                  <a:cubicBezTo>
                    <a:pt x="3395" y="9261"/>
                    <a:pt x="2284" y="8150"/>
                    <a:pt x="2284" y="6792"/>
                  </a:cubicBezTo>
                  <a:lnTo>
                    <a:pt x="2284" y="4262"/>
                  </a:lnTo>
                  <a:cubicBezTo>
                    <a:pt x="2284" y="3398"/>
                    <a:pt x="2963" y="2719"/>
                    <a:pt x="3796" y="2719"/>
                  </a:cubicBezTo>
                  <a:cubicBezTo>
                    <a:pt x="3815" y="2718"/>
                    <a:pt x="3833" y="2718"/>
                    <a:pt x="3851" y="2718"/>
                  </a:cubicBezTo>
                  <a:close/>
                  <a:moveTo>
                    <a:pt x="13117" y="6329"/>
                  </a:moveTo>
                  <a:lnTo>
                    <a:pt x="13117" y="10064"/>
                  </a:lnTo>
                  <a:lnTo>
                    <a:pt x="10895" y="8953"/>
                  </a:lnTo>
                  <a:lnTo>
                    <a:pt x="10895" y="7410"/>
                  </a:lnTo>
                  <a:lnTo>
                    <a:pt x="13117" y="6329"/>
                  </a:lnTo>
                  <a:close/>
                  <a:moveTo>
                    <a:pt x="10463" y="9323"/>
                  </a:moveTo>
                  <a:lnTo>
                    <a:pt x="10463" y="10249"/>
                  </a:lnTo>
                  <a:cubicBezTo>
                    <a:pt x="10339" y="10218"/>
                    <a:pt x="10216" y="10187"/>
                    <a:pt x="10123" y="10187"/>
                  </a:cubicBezTo>
                  <a:lnTo>
                    <a:pt x="10123" y="10218"/>
                  </a:lnTo>
                  <a:lnTo>
                    <a:pt x="9938" y="10218"/>
                  </a:lnTo>
                  <a:lnTo>
                    <a:pt x="9938" y="9323"/>
                  </a:lnTo>
                  <a:close/>
                  <a:moveTo>
                    <a:pt x="5833" y="9632"/>
                  </a:moveTo>
                  <a:lnTo>
                    <a:pt x="5833" y="10990"/>
                  </a:lnTo>
                  <a:cubicBezTo>
                    <a:pt x="5833" y="11453"/>
                    <a:pt x="5463" y="11823"/>
                    <a:pt x="5000" y="11823"/>
                  </a:cubicBezTo>
                  <a:cubicBezTo>
                    <a:pt x="4568" y="11823"/>
                    <a:pt x="4198" y="11453"/>
                    <a:pt x="4167" y="10990"/>
                  </a:cubicBezTo>
                  <a:lnTo>
                    <a:pt x="4167" y="9632"/>
                  </a:lnTo>
                  <a:cubicBezTo>
                    <a:pt x="4383" y="9663"/>
                    <a:pt x="4568" y="9693"/>
                    <a:pt x="4753" y="9693"/>
                  </a:cubicBezTo>
                  <a:cubicBezTo>
                    <a:pt x="5124" y="9693"/>
                    <a:pt x="5463" y="9693"/>
                    <a:pt x="5833" y="9632"/>
                  </a:cubicBezTo>
                  <a:close/>
                  <a:moveTo>
                    <a:pt x="10108" y="10612"/>
                  </a:moveTo>
                  <a:cubicBezTo>
                    <a:pt x="10470" y="10612"/>
                    <a:pt x="10833" y="10851"/>
                    <a:pt x="10833" y="11329"/>
                  </a:cubicBezTo>
                  <a:lnTo>
                    <a:pt x="10833" y="12656"/>
                  </a:lnTo>
                  <a:lnTo>
                    <a:pt x="9382" y="12656"/>
                  </a:lnTo>
                  <a:lnTo>
                    <a:pt x="9382" y="11329"/>
                  </a:lnTo>
                  <a:cubicBezTo>
                    <a:pt x="9382" y="10851"/>
                    <a:pt x="9745" y="10612"/>
                    <a:pt x="10108" y="10612"/>
                  </a:cubicBezTo>
                  <a:close/>
                  <a:moveTo>
                    <a:pt x="7284" y="10681"/>
                  </a:moveTo>
                  <a:cubicBezTo>
                    <a:pt x="7932" y="10681"/>
                    <a:pt x="8549" y="10959"/>
                    <a:pt x="8981" y="11453"/>
                  </a:cubicBezTo>
                  <a:lnTo>
                    <a:pt x="8981" y="14076"/>
                  </a:lnTo>
                  <a:lnTo>
                    <a:pt x="494" y="14076"/>
                  </a:lnTo>
                  <a:lnTo>
                    <a:pt x="494" y="12903"/>
                  </a:lnTo>
                  <a:cubicBezTo>
                    <a:pt x="494" y="11669"/>
                    <a:pt x="1482" y="10681"/>
                    <a:pt x="2747" y="10681"/>
                  </a:cubicBezTo>
                  <a:lnTo>
                    <a:pt x="3766" y="10681"/>
                  </a:lnTo>
                  <a:lnTo>
                    <a:pt x="3766" y="10990"/>
                  </a:lnTo>
                  <a:cubicBezTo>
                    <a:pt x="3812" y="11777"/>
                    <a:pt x="4414" y="12170"/>
                    <a:pt x="5016" y="12170"/>
                  </a:cubicBezTo>
                  <a:cubicBezTo>
                    <a:pt x="5617" y="12170"/>
                    <a:pt x="6219" y="11777"/>
                    <a:pt x="6265" y="10990"/>
                  </a:cubicBezTo>
                  <a:lnTo>
                    <a:pt x="6265" y="10681"/>
                  </a:lnTo>
                  <a:close/>
                  <a:moveTo>
                    <a:pt x="10833" y="13088"/>
                  </a:moveTo>
                  <a:lnTo>
                    <a:pt x="10833" y="14076"/>
                  </a:lnTo>
                  <a:lnTo>
                    <a:pt x="9382" y="14076"/>
                  </a:lnTo>
                  <a:lnTo>
                    <a:pt x="9382" y="13088"/>
                  </a:lnTo>
                  <a:close/>
                  <a:moveTo>
                    <a:pt x="5769" y="0"/>
                  </a:moveTo>
                  <a:cubicBezTo>
                    <a:pt x="4976" y="0"/>
                    <a:pt x="4165" y="276"/>
                    <a:pt x="3550" y="774"/>
                  </a:cubicBezTo>
                  <a:cubicBezTo>
                    <a:pt x="3217" y="608"/>
                    <a:pt x="2861" y="492"/>
                    <a:pt x="2501" y="492"/>
                  </a:cubicBezTo>
                  <a:cubicBezTo>
                    <a:pt x="2460" y="492"/>
                    <a:pt x="2418" y="493"/>
                    <a:pt x="2377" y="497"/>
                  </a:cubicBezTo>
                  <a:cubicBezTo>
                    <a:pt x="1050" y="497"/>
                    <a:pt x="0" y="1546"/>
                    <a:pt x="0" y="2873"/>
                  </a:cubicBezTo>
                  <a:lnTo>
                    <a:pt x="0" y="3583"/>
                  </a:lnTo>
                  <a:cubicBezTo>
                    <a:pt x="0" y="3722"/>
                    <a:pt x="108" y="3791"/>
                    <a:pt x="216" y="3791"/>
                  </a:cubicBezTo>
                  <a:cubicBezTo>
                    <a:pt x="325" y="3791"/>
                    <a:pt x="433" y="3722"/>
                    <a:pt x="433" y="3583"/>
                  </a:cubicBezTo>
                  <a:lnTo>
                    <a:pt x="433" y="2873"/>
                  </a:lnTo>
                  <a:cubicBezTo>
                    <a:pt x="410" y="1723"/>
                    <a:pt x="1364" y="898"/>
                    <a:pt x="2388" y="898"/>
                  </a:cubicBezTo>
                  <a:cubicBezTo>
                    <a:pt x="2738" y="898"/>
                    <a:pt x="3096" y="994"/>
                    <a:pt x="3426" y="1206"/>
                  </a:cubicBezTo>
                  <a:cubicBezTo>
                    <a:pt x="3468" y="1234"/>
                    <a:pt x="3516" y="1249"/>
                    <a:pt x="3561" y="1249"/>
                  </a:cubicBezTo>
                  <a:cubicBezTo>
                    <a:pt x="3617" y="1249"/>
                    <a:pt x="3670" y="1227"/>
                    <a:pt x="3704" y="1176"/>
                  </a:cubicBezTo>
                  <a:cubicBezTo>
                    <a:pt x="4264" y="699"/>
                    <a:pt x="4952" y="426"/>
                    <a:pt x="5674" y="426"/>
                  </a:cubicBezTo>
                  <a:cubicBezTo>
                    <a:pt x="5748" y="426"/>
                    <a:pt x="5821" y="429"/>
                    <a:pt x="5895" y="435"/>
                  </a:cubicBezTo>
                  <a:cubicBezTo>
                    <a:pt x="7901" y="435"/>
                    <a:pt x="9506" y="2071"/>
                    <a:pt x="9506" y="4077"/>
                  </a:cubicBezTo>
                  <a:lnTo>
                    <a:pt x="9506" y="7132"/>
                  </a:lnTo>
                  <a:cubicBezTo>
                    <a:pt x="8981" y="7224"/>
                    <a:pt x="8611" y="7687"/>
                    <a:pt x="8642" y="8243"/>
                  </a:cubicBezTo>
                  <a:cubicBezTo>
                    <a:pt x="8611" y="8768"/>
                    <a:pt x="8981" y="9200"/>
                    <a:pt x="9506" y="9323"/>
                  </a:cubicBezTo>
                  <a:lnTo>
                    <a:pt x="9506" y="10372"/>
                  </a:lnTo>
                  <a:cubicBezTo>
                    <a:pt x="9290" y="10496"/>
                    <a:pt x="9136" y="10712"/>
                    <a:pt x="9043" y="10928"/>
                  </a:cubicBezTo>
                  <a:cubicBezTo>
                    <a:pt x="8549" y="10496"/>
                    <a:pt x="7901" y="10249"/>
                    <a:pt x="7253" y="10249"/>
                  </a:cubicBezTo>
                  <a:lnTo>
                    <a:pt x="6235" y="10249"/>
                  </a:lnTo>
                  <a:lnTo>
                    <a:pt x="6235" y="9508"/>
                  </a:lnTo>
                  <a:cubicBezTo>
                    <a:pt x="7376" y="9076"/>
                    <a:pt x="8117" y="7996"/>
                    <a:pt x="8148" y="6792"/>
                  </a:cubicBezTo>
                  <a:cubicBezTo>
                    <a:pt x="8148" y="6453"/>
                    <a:pt x="8148" y="6299"/>
                    <a:pt x="7747" y="6299"/>
                  </a:cubicBezTo>
                  <a:cubicBezTo>
                    <a:pt x="7729" y="6299"/>
                    <a:pt x="7711" y="6299"/>
                    <a:pt x="7693" y="6299"/>
                  </a:cubicBezTo>
                  <a:cubicBezTo>
                    <a:pt x="6606" y="6299"/>
                    <a:pt x="5710" y="5386"/>
                    <a:pt x="5710" y="4293"/>
                  </a:cubicBezTo>
                  <a:cubicBezTo>
                    <a:pt x="5726" y="2996"/>
                    <a:pt x="4745" y="2340"/>
                    <a:pt x="3769" y="2340"/>
                  </a:cubicBezTo>
                  <a:cubicBezTo>
                    <a:pt x="2816" y="2340"/>
                    <a:pt x="1867" y="2966"/>
                    <a:pt x="1852" y="4231"/>
                  </a:cubicBezTo>
                  <a:lnTo>
                    <a:pt x="1852" y="6792"/>
                  </a:lnTo>
                  <a:cubicBezTo>
                    <a:pt x="1852" y="7996"/>
                    <a:pt x="2624" y="9045"/>
                    <a:pt x="3735" y="9477"/>
                  </a:cubicBezTo>
                  <a:lnTo>
                    <a:pt x="3735" y="10249"/>
                  </a:lnTo>
                  <a:lnTo>
                    <a:pt x="2747" y="10249"/>
                  </a:lnTo>
                  <a:cubicBezTo>
                    <a:pt x="1790" y="10249"/>
                    <a:pt x="895" y="10743"/>
                    <a:pt x="433" y="11576"/>
                  </a:cubicBezTo>
                  <a:lnTo>
                    <a:pt x="433" y="4632"/>
                  </a:lnTo>
                  <a:cubicBezTo>
                    <a:pt x="417" y="4493"/>
                    <a:pt x="309" y="4424"/>
                    <a:pt x="205" y="4424"/>
                  </a:cubicBezTo>
                  <a:cubicBezTo>
                    <a:pt x="101" y="4424"/>
                    <a:pt x="0" y="4493"/>
                    <a:pt x="0" y="4632"/>
                  </a:cubicBezTo>
                  <a:lnTo>
                    <a:pt x="0" y="14292"/>
                  </a:lnTo>
                  <a:cubicBezTo>
                    <a:pt x="0" y="14399"/>
                    <a:pt x="94" y="14483"/>
                    <a:pt x="199" y="14483"/>
                  </a:cubicBezTo>
                  <a:cubicBezTo>
                    <a:pt x="215" y="14483"/>
                    <a:pt x="231" y="14481"/>
                    <a:pt x="247" y="14477"/>
                  </a:cubicBezTo>
                  <a:lnTo>
                    <a:pt x="11018" y="14477"/>
                  </a:lnTo>
                  <a:cubicBezTo>
                    <a:pt x="11142" y="14477"/>
                    <a:pt x="11234" y="14384"/>
                    <a:pt x="11234" y="14292"/>
                  </a:cubicBezTo>
                  <a:lnTo>
                    <a:pt x="11234" y="11360"/>
                  </a:lnTo>
                  <a:cubicBezTo>
                    <a:pt x="11234" y="11020"/>
                    <a:pt x="11111" y="10712"/>
                    <a:pt x="10864" y="10496"/>
                  </a:cubicBezTo>
                  <a:lnTo>
                    <a:pt x="10864" y="9447"/>
                  </a:lnTo>
                  <a:lnTo>
                    <a:pt x="14166" y="11082"/>
                  </a:lnTo>
                  <a:cubicBezTo>
                    <a:pt x="14192" y="11095"/>
                    <a:pt x="14220" y="11102"/>
                    <a:pt x="14248" y="11102"/>
                  </a:cubicBezTo>
                  <a:cubicBezTo>
                    <a:pt x="14348" y="11102"/>
                    <a:pt x="14444" y="11018"/>
                    <a:pt x="14444" y="10897"/>
                  </a:cubicBezTo>
                  <a:lnTo>
                    <a:pt x="14444" y="10125"/>
                  </a:lnTo>
                  <a:cubicBezTo>
                    <a:pt x="14444" y="9987"/>
                    <a:pt x="14344" y="9917"/>
                    <a:pt x="14243" y="9917"/>
                  </a:cubicBezTo>
                  <a:cubicBezTo>
                    <a:pt x="14143" y="9917"/>
                    <a:pt x="14043" y="9987"/>
                    <a:pt x="14043" y="10125"/>
                  </a:cubicBezTo>
                  <a:lnTo>
                    <a:pt x="14043" y="10558"/>
                  </a:lnTo>
                  <a:lnTo>
                    <a:pt x="13549" y="10280"/>
                  </a:lnTo>
                  <a:lnTo>
                    <a:pt x="13549" y="6144"/>
                  </a:lnTo>
                  <a:lnTo>
                    <a:pt x="14073" y="5867"/>
                  </a:lnTo>
                  <a:lnTo>
                    <a:pt x="14073" y="9045"/>
                  </a:lnTo>
                  <a:cubicBezTo>
                    <a:pt x="14073" y="9169"/>
                    <a:pt x="14166" y="9261"/>
                    <a:pt x="14259" y="9261"/>
                  </a:cubicBezTo>
                  <a:lnTo>
                    <a:pt x="14290" y="9261"/>
                  </a:lnTo>
                  <a:cubicBezTo>
                    <a:pt x="14382" y="9261"/>
                    <a:pt x="14475" y="9169"/>
                    <a:pt x="14475" y="9045"/>
                  </a:cubicBezTo>
                  <a:lnTo>
                    <a:pt x="14475" y="5527"/>
                  </a:lnTo>
                  <a:cubicBezTo>
                    <a:pt x="14475" y="5406"/>
                    <a:pt x="14379" y="5323"/>
                    <a:pt x="14278" y="5323"/>
                  </a:cubicBezTo>
                  <a:cubicBezTo>
                    <a:pt x="14251" y="5323"/>
                    <a:pt x="14223" y="5329"/>
                    <a:pt x="14197" y="5342"/>
                  </a:cubicBezTo>
                  <a:lnTo>
                    <a:pt x="10617" y="7101"/>
                  </a:lnTo>
                  <a:lnTo>
                    <a:pt x="9938" y="7101"/>
                  </a:lnTo>
                  <a:lnTo>
                    <a:pt x="9938" y="4077"/>
                  </a:lnTo>
                  <a:cubicBezTo>
                    <a:pt x="9969" y="1824"/>
                    <a:pt x="8148" y="3"/>
                    <a:pt x="5895" y="3"/>
                  </a:cubicBezTo>
                  <a:cubicBezTo>
                    <a:pt x="5853" y="1"/>
                    <a:pt x="5811" y="0"/>
                    <a:pt x="576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54" name="Google Shape;12554;p23"/>
            <p:cNvSpPr/>
            <p:nvPr/>
          </p:nvSpPr>
          <p:spPr>
            <a:xfrm>
              <a:off x="8028500" y="2464175"/>
              <a:ext cx="64825" cy="62725"/>
            </a:xfrm>
            <a:custGeom>
              <a:avLst/>
              <a:gdLst/>
              <a:ahLst/>
              <a:cxnLst/>
              <a:rect l="l" t="t" r="r" b="b"/>
              <a:pathLst>
                <a:path w="2593" h="2509" extrusionOk="0">
                  <a:moveTo>
                    <a:pt x="1327" y="703"/>
                  </a:moveTo>
                  <a:lnTo>
                    <a:pt x="1451" y="980"/>
                  </a:lnTo>
                  <a:cubicBezTo>
                    <a:pt x="1482" y="1042"/>
                    <a:pt x="1543" y="1104"/>
                    <a:pt x="1605" y="1104"/>
                  </a:cubicBezTo>
                  <a:lnTo>
                    <a:pt x="1914" y="1166"/>
                  </a:lnTo>
                  <a:lnTo>
                    <a:pt x="1698" y="1382"/>
                  </a:lnTo>
                  <a:cubicBezTo>
                    <a:pt x="1636" y="1443"/>
                    <a:pt x="1636" y="1505"/>
                    <a:pt x="1636" y="1567"/>
                  </a:cubicBezTo>
                  <a:lnTo>
                    <a:pt x="1698" y="1875"/>
                  </a:lnTo>
                  <a:lnTo>
                    <a:pt x="1420" y="1752"/>
                  </a:lnTo>
                  <a:cubicBezTo>
                    <a:pt x="1389" y="1737"/>
                    <a:pt x="1358" y="1729"/>
                    <a:pt x="1327" y="1729"/>
                  </a:cubicBezTo>
                  <a:cubicBezTo>
                    <a:pt x="1296" y="1729"/>
                    <a:pt x="1265" y="1737"/>
                    <a:pt x="1235" y="1752"/>
                  </a:cubicBezTo>
                  <a:lnTo>
                    <a:pt x="957" y="1875"/>
                  </a:lnTo>
                  <a:lnTo>
                    <a:pt x="1019" y="1567"/>
                  </a:lnTo>
                  <a:cubicBezTo>
                    <a:pt x="1019" y="1505"/>
                    <a:pt x="1019" y="1443"/>
                    <a:pt x="957" y="1382"/>
                  </a:cubicBezTo>
                  <a:lnTo>
                    <a:pt x="741" y="1166"/>
                  </a:lnTo>
                  <a:lnTo>
                    <a:pt x="1049" y="1104"/>
                  </a:lnTo>
                  <a:cubicBezTo>
                    <a:pt x="1111" y="1104"/>
                    <a:pt x="1173" y="1042"/>
                    <a:pt x="1204" y="980"/>
                  </a:cubicBezTo>
                  <a:lnTo>
                    <a:pt x="1327" y="703"/>
                  </a:lnTo>
                  <a:close/>
                  <a:moveTo>
                    <a:pt x="1327" y="1"/>
                  </a:moveTo>
                  <a:cubicBezTo>
                    <a:pt x="1250" y="1"/>
                    <a:pt x="1173" y="39"/>
                    <a:pt x="1142" y="116"/>
                  </a:cubicBezTo>
                  <a:lnTo>
                    <a:pt x="864" y="703"/>
                  </a:lnTo>
                  <a:lnTo>
                    <a:pt x="247" y="795"/>
                  </a:lnTo>
                  <a:cubicBezTo>
                    <a:pt x="93" y="826"/>
                    <a:pt x="0" y="1011"/>
                    <a:pt x="124" y="1166"/>
                  </a:cubicBezTo>
                  <a:lnTo>
                    <a:pt x="587" y="1598"/>
                  </a:lnTo>
                  <a:lnTo>
                    <a:pt x="463" y="2246"/>
                  </a:lnTo>
                  <a:cubicBezTo>
                    <a:pt x="463" y="2338"/>
                    <a:pt x="494" y="2400"/>
                    <a:pt x="556" y="2462"/>
                  </a:cubicBezTo>
                  <a:cubicBezTo>
                    <a:pt x="587" y="2493"/>
                    <a:pt x="617" y="2493"/>
                    <a:pt x="679" y="2493"/>
                  </a:cubicBezTo>
                  <a:cubicBezTo>
                    <a:pt x="710" y="2493"/>
                    <a:pt x="741" y="2493"/>
                    <a:pt x="772" y="2462"/>
                  </a:cubicBezTo>
                  <a:lnTo>
                    <a:pt x="1327" y="2184"/>
                  </a:lnTo>
                  <a:lnTo>
                    <a:pt x="1852" y="2462"/>
                  </a:lnTo>
                  <a:cubicBezTo>
                    <a:pt x="1883" y="2493"/>
                    <a:pt x="1921" y="2508"/>
                    <a:pt x="1960" y="2508"/>
                  </a:cubicBezTo>
                  <a:cubicBezTo>
                    <a:pt x="1998" y="2508"/>
                    <a:pt x="2037" y="2493"/>
                    <a:pt x="2068" y="2462"/>
                  </a:cubicBezTo>
                  <a:cubicBezTo>
                    <a:pt x="2130" y="2431"/>
                    <a:pt x="2191" y="2338"/>
                    <a:pt x="2160" y="2277"/>
                  </a:cubicBezTo>
                  <a:lnTo>
                    <a:pt x="2068" y="1628"/>
                  </a:lnTo>
                  <a:lnTo>
                    <a:pt x="2531" y="1166"/>
                  </a:lnTo>
                  <a:cubicBezTo>
                    <a:pt x="2562" y="1104"/>
                    <a:pt x="2593" y="1011"/>
                    <a:pt x="2562" y="950"/>
                  </a:cubicBezTo>
                  <a:cubicBezTo>
                    <a:pt x="2531" y="857"/>
                    <a:pt x="2469" y="795"/>
                    <a:pt x="2407" y="795"/>
                  </a:cubicBezTo>
                  <a:lnTo>
                    <a:pt x="1790" y="703"/>
                  </a:lnTo>
                  <a:lnTo>
                    <a:pt x="1512" y="116"/>
                  </a:lnTo>
                  <a:cubicBezTo>
                    <a:pt x="1482" y="39"/>
                    <a:pt x="1404" y="1"/>
                    <a:pt x="132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55" name="Google Shape;12555;p23"/>
            <p:cNvSpPr/>
            <p:nvPr/>
          </p:nvSpPr>
          <p:spPr>
            <a:xfrm>
              <a:off x="7995325" y="2537275"/>
              <a:ext cx="62500" cy="62550"/>
            </a:xfrm>
            <a:custGeom>
              <a:avLst/>
              <a:gdLst/>
              <a:ahLst/>
              <a:cxnLst/>
              <a:rect l="l" t="t" r="r" b="b"/>
              <a:pathLst>
                <a:path w="2500" h="2502" extrusionOk="0">
                  <a:moveTo>
                    <a:pt x="1265" y="711"/>
                  </a:moveTo>
                  <a:lnTo>
                    <a:pt x="1389" y="988"/>
                  </a:lnTo>
                  <a:cubicBezTo>
                    <a:pt x="1420" y="1050"/>
                    <a:pt x="1481" y="1081"/>
                    <a:pt x="1543" y="1112"/>
                  </a:cubicBezTo>
                  <a:lnTo>
                    <a:pt x="1852" y="1143"/>
                  </a:lnTo>
                  <a:lnTo>
                    <a:pt x="1605" y="1389"/>
                  </a:lnTo>
                  <a:cubicBezTo>
                    <a:pt x="1574" y="1420"/>
                    <a:pt x="1543" y="1482"/>
                    <a:pt x="1574" y="1575"/>
                  </a:cubicBezTo>
                  <a:lnTo>
                    <a:pt x="1605" y="1883"/>
                  </a:lnTo>
                  <a:lnTo>
                    <a:pt x="1358" y="1729"/>
                  </a:lnTo>
                  <a:cubicBezTo>
                    <a:pt x="1327" y="1714"/>
                    <a:pt x="1289" y="1706"/>
                    <a:pt x="1250" y="1706"/>
                  </a:cubicBezTo>
                  <a:cubicBezTo>
                    <a:pt x="1211" y="1706"/>
                    <a:pt x="1173" y="1714"/>
                    <a:pt x="1142" y="1729"/>
                  </a:cubicBezTo>
                  <a:lnTo>
                    <a:pt x="895" y="1883"/>
                  </a:lnTo>
                  <a:lnTo>
                    <a:pt x="957" y="1575"/>
                  </a:lnTo>
                  <a:cubicBezTo>
                    <a:pt x="957" y="1482"/>
                    <a:pt x="926" y="1420"/>
                    <a:pt x="895" y="1389"/>
                  </a:cubicBezTo>
                  <a:lnTo>
                    <a:pt x="648" y="1143"/>
                  </a:lnTo>
                  <a:lnTo>
                    <a:pt x="957" y="1112"/>
                  </a:lnTo>
                  <a:cubicBezTo>
                    <a:pt x="1049" y="1081"/>
                    <a:pt x="1080" y="1050"/>
                    <a:pt x="1111" y="988"/>
                  </a:cubicBezTo>
                  <a:lnTo>
                    <a:pt x="1265" y="711"/>
                  </a:lnTo>
                  <a:close/>
                  <a:moveTo>
                    <a:pt x="1265" y="1"/>
                  </a:moveTo>
                  <a:cubicBezTo>
                    <a:pt x="1173" y="1"/>
                    <a:pt x="1080" y="62"/>
                    <a:pt x="1049" y="124"/>
                  </a:cubicBezTo>
                  <a:lnTo>
                    <a:pt x="772" y="711"/>
                  </a:lnTo>
                  <a:lnTo>
                    <a:pt x="185" y="803"/>
                  </a:lnTo>
                  <a:cubicBezTo>
                    <a:pt x="93" y="803"/>
                    <a:pt x="31" y="865"/>
                    <a:pt x="0" y="927"/>
                  </a:cubicBezTo>
                  <a:cubicBezTo>
                    <a:pt x="0" y="1019"/>
                    <a:pt x="0" y="1112"/>
                    <a:pt x="62" y="1143"/>
                  </a:cubicBezTo>
                  <a:lnTo>
                    <a:pt x="525" y="1605"/>
                  </a:lnTo>
                  <a:lnTo>
                    <a:pt x="401" y="2254"/>
                  </a:lnTo>
                  <a:cubicBezTo>
                    <a:pt x="401" y="2315"/>
                    <a:pt x="432" y="2408"/>
                    <a:pt x="494" y="2439"/>
                  </a:cubicBezTo>
                  <a:cubicBezTo>
                    <a:pt x="525" y="2470"/>
                    <a:pt x="563" y="2485"/>
                    <a:pt x="602" y="2485"/>
                  </a:cubicBezTo>
                  <a:cubicBezTo>
                    <a:pt x="640" y="2485"/>
                    <a:pt x="679" y="2470"/>
                    <a:pt x="710" y="2439"/>
                  </a:cubicBezTo>
                  <a:lnTo>
                    <a:pt x="1265" y="2161"/>
                  </a:lnTo>
                  <a:lnTo>
                    <a:pt x="1790" y="2470"/>
                  </a:lnTo>
                  <a:cubicBezTo>
                    <a:pt x="1826" y="2491"/>
                    <a:pt x="1864" y="2501"/>
                    <a:pt x="1900" y="2501"/>
                  </a:cubicBezTo>
                  <a:cubicBezTo>
                    <a:pt x="2019" y="2501"/>
                    <a:pt x="2122" y="2395"/>
                    <a:pt x="2099" y="2254"/>
                  </a:cubicBezTo>
                  <a:lnTo>
                    <a:pt x="2006" y="1605"/>
                  </a:lnTo>
                  <a:lnTo>
                    <a:pt x="2438" y="1143"/>
                  </a:lnTo>
                  <a:cubicBezTo>
                    <a:pt x="2500" y="1081"/>
                    <a:pt x="2500" y="1019"/>
                    <a:pt x="2500" y="927"/>
                  </a:cubicBezTo>
                  <a:cubicBezTo>
                    <a:pt x="2469" y="865"/>
                    <a:pt x="2407" y="803"/>
                    <a:pt x="2315" y="803"/>
                  </a:cubicBezTo>
                  <a:lnTo>
                    <a:pt x="1728" y="711"/>
                  </a:lnTo>
                  <a:lnTo>
                    <a:pt x="1451" y="124"/>
                  </a:lnTo>
                  <a:cubicBezTo>
                    <a:pt x="1420" y="62"/>
                    <a:pt x="1327" y="1"/>
                    <a:pt x="126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56" name="Google Shape;12556;p23"/>
            <p:cNvSpPr/>
            <p:nvPr/>
          </p:nvSpPr>
          <p:spPr>
            <a:xfrm>
              <a:off x="8022325" y="2763525"/>
              <a:ext cx="62525" cy="62725"/>
            </a:xfrm>
            <a:custGeom>
              <a:avLst/>
              <a:gdLst/>
              <a:ahLst/>
              <a:cxnLst/>
              <a:rect l="l" t="t" r="r" b="b"/>
              <a:pathLst>
                <a:path w="2501" h="2509" extrusionOk="0">
                  <a:moveTo>
                    <a:pt x="1266" y="734"/>
                  </a:moveTo>
                  <a:lnTo>
                    <a:pt x="1389" y="981"/>
                  </a:lnTo>
                  <a:cubicBezTo>
                    <a:pt x="1420" y="1042"/>
                    <a:pt x="1482" y="1104"/>
                    <a:pt x="1543" y="1104"/>
                  </a:cubicBezTo>
                  <a:lnTo>
                    <a:pt x="1852" y="1166"/>
                  </a:lnTo>
                  <a:lnTo>
                    <a:pt x="1605" y="1382"/>
                  </a:lnTo>
                  <a:cubicBezTo>
                    <a:pt x="1574" y="1444"/>
                    <a:pt x="1543" y="1505"/>
                    <a:pt x="1574" y="1567"/>
                  </a:cubicBezTo>
                  <a:lnTo>
                    <a:pt x="1605" y="1907"/>
                  </a:lnTo>
                  <a:lnTo>
                    <a:pt x="1358" y="1752"/>
                  </a:lnTo>
                  <a:cubicBezTo>
                    <a:pt x="1327" y="1737"/>
                    <a:pt x="1289" y="1729"/>
                    <a:pt x="1250" y="1729"/>
                  </a:cubicBezTo>
                  <a:cubicBezTo>
                    <a:pt x="1212" y="1729"/>
                    <a:pt x="1173" y="1737"/>
                    <a:pt x="1142" y="1752"/>
                  </a:cubicBezTo>
                  <a:lnTo>
                    <a:pt x="895" y="1907"/>
                  </a:lnTo>
                  <a:lnTo>
                    <a:pt x="957" y="1567"/>
                  </a:lnTo>
                  <a:cubicBezTo>
                    <a:pt x="957" y="1505"/>
                    <a:pt x="926" y="1444"/>
                    <a:pt x="895" y="1382"/>
                  </a:cubicBezTo>
                  <a:lnTo>
                    <a:pt x="648" y="1166"/>
                  </a:lnTo>
                  <a:lnTo>
                    <a:pt x="957" y="1104"/>
                  </a:lnTo>
                  <a:cubicBezTo>
                    <a:pt x="1050" y="1104"/>
                    <a:pt x="1111" y="1042"/>
                    <a:pt x="1142" y="981"/>
                  </a:cubicBezTo>
                  <a:lnTo>
                    <a:pt x="1266" y="734"/>
                  </a:lnTo>
                  <a:close/>
                  <a:moveTo>
                    <a:pt x="1250" y="1"/>
                  </a:moveTo>
                  <a:cubicBezTo>
                    <a:pt x="1173" y="1"/>
                    <a:pt x="1096" y="39"/>
                    <a:pt x="1050" y="117"/>
                  </a:cubicBezTo>
                  <a:lnTo>
                    <a:pt x="803" y="703"/>
                  </a:lnTo>
                  <a:lnTo>
                    <a:pt x="185" y="796"/>
                  </a:lnTo>
                  <a:cubicBezTo>
                    <a:pt x="93" y="826"/>
                    <a:pt x="31" y="857"/>
                    <a:pt x="31" y="950"/>
                  </a:cubicBezTo>
                  <a:cubicBezTo>
                    <a:pt x="0" y="1012"/>
                    <a:pt x="0" y="1104"/>
                    <a:pt x="62" y="1166"/>
                  </a:cubicBezTo>
                  <a:lnTo>
                    <a:pt x="494" y="1629"/>
                  </a:lnTo>
                  <a:lnTo>
                    <a:pt x="401" y="2246"/>
                  </a:lnTo>
                  <a:cubicBezTo>
                    <a:pt x="401" y="2339"/>
                    <a:pt x="432" y="2431"/>
                    <a:pt x="494" y="2462"/>
                  </a:cubicBezTo>
                  <a:cubicBezTo>
                    <a:pt x="525" y="2493"/>
                    <a:pt x="563" y="2508"/>
                    <a:pt x="602" y="2508"/>
                  </a:cubicBezTo>
                  <a:cubicBezTo>
                    <a:pt x="641" y="2508"/>
                    <a:pt x="679" y="2493"/>
                    <a:pt x="710" y="2462"/>
                  </a:cubicBezTo>
                  <a:lnTo>
                    <a:pt x="1266" y="2184"/>
                  </a:lnTo>
                  <a:lnTo>
                    <a:pt x="1790" y="2462"/>
                  </a:lnTo>
                  <a:cubicBezTo>
                    <a:pt x="1821" y="2493"/>
                    <a:pt x="1860" y="2508"/>
                    <a:pt x="1898" y="2508"/>
                  </a:cubicBezTo>
                  <a:cubicBezTo>
                    <a:pt x="1937" y="2508"/>
                    <a:pt x="1975" y="2493"/>
                    <a:pt x="2006" y="2462"/>
                  </a:cubicBezTo>
                  <a:cubicBezTo>
                    <a:pt x="2068" y="2431"/>
                    <a:pt x="2130" y="2339"/>
                    <a:pt x="2099" y="2246"/>
                  </a:cubicBezTo>
                  <a:lnTo>
                    <a:pt x="2006" y="1629"/>
                  </a:lnTo>
                  <a:lnTo>
                    <a:pt x="2438" y="1166"/>
                  </a:lnTo>
                  <a:cubicBezTo>
                    <a:pt x="2500" y="1104"/>
                    <a:pt x="2500" y="1012"/>
                    <a:pt x="2500" y="950"/>
                  </a:cubicBezTo>
                  <a:cubicBezTo>
                    <a:pt x="2469" y="857"/>
                    <a:pt x="2407" y="826"/>
                    <a:pt x="2315" y="796"/>
                  </a:cubicBezTo>
                  <a:lnTo>
                    <a:pt x="1729" y="703"/>
                  </a:lnTo>
                  <a:lnTo>
                    <a:pt x="1451" y="117"/>
                  </a:lnTo>
                  <a:cubicBezTo>
                    <a:pt x="1404" y="39"/>
                    <a:pt x="1327" y="1"/>
                    <a:pt x="125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557" name="Google Shape;12557;p23"/>
          <p:cNvSpPr/>
          <p:nvPr/>
        </p:nvSpPr>
        <p:spPr>
          <a:xfrm>
            <a:off x="7301208" y="3844325"/>
            <a:ext cx="505133" cy="481500"/>
          </a:xfrm>
          <a:custGeom>
            <a:avLst/>
            <a:gdLst/>
            <a:ahLst/>
            <a:cxnLst/>
            <a:rect l="l" t="t" r="r" b="b"/>
            <a:pathLst>
              <a:path w="15154" h="14445" extrusionOk="0">
                <a:moveTo>
                  <a:pt x="11666" y="1429"/>
                </a:moveTo>
                <a:cubicBezTo>
                  <a:pt x="12090" y="1429"/>
                  <a:pt x="12515" y="1591"/>
                  <a:pt x="12839" y="1915"/>
                </a:cubicBezTo>
                <a:cubicBezTo>
                  <a:pt x="13487" y="2563"/>
                  <a:pt x="13487" y="3643"/>
                  <a:pt x="12839" y="4291"/>
                </a:cubicBezTo>
                <a:lnTo>
                  <a:pt x="11111" y="5989"/>
                </a:lnTo>
                <a:cubicBezTo>
                  <a:pt x="10806" y="6315"/>
                  <a:pt x="10379" y="6473"/>
                  <a:pt x="9949" y="6473"/>
                </a:cubicBezTo>
                <a:cubicBezTo>
                  <a:pt x="9768" y="6473"/>
                  <a:pt x="9586" y="6445"/>
                  <a:pt x="9413" y="6390"/>
                </a:cubicBezTo>
                <a:lnTo>
                  <a:pt x="9629" y="6174"/>
                </a:lnTo>
                <a:cubicBezTo>
                  <a:pt x="10153" y="5650"/>
                  <a:pt x="9629" y="4905"/>
                  <a:pt x="9065" y="4905"/>
                </a:cubicBezTo>
                <a:cubicBezTo>
                  <a:pt x="8898" y="4905"/>
                  <a:pt x="8728" y="4970"/>
                  <a:pt x="8580" y="5125"/>
                </a:cubicBezTo>
                <a:lnTo>
                  <a:pt x="8364" y="5341"/>
                </a:lnTo>
                <a:cubicBezTo>
                  <a:pt x="8148" y="4724"/>
                  <a:pt x="8302" y="4075"/>
                  <a:pt x="8734" y="3643"/>
                </a:cubicBezTo>
                <a:lnTo>
                  <a:pt x="8765" y="3643"/>
                </a:lnTo>
                <a:lnTo>
                  <a:pt x="10493" y="1915"/>
                </a:lnTo>
                <a:cubicBezTo>
                  <a:pt x="10817" y="1591"/>
                  <a:pt x="11242" y="1429"/>
                  <a:pt x="11666" y="1429"/>
                </a:cubicBezTo>
                <a:close/>
                <a:moveTo>
                  <a:pt x="9076" y="5344"/>
                </a:moveTo>
                <a:cubicBezTo>
                  <a:pt x="9325" y="5344"/>
                  <a:pt x="9536" y="5657"/>
                  <a:pt x="9321" y="5896"/>
                </a:cubicBezTo>
                <a:lnTo>
                  <a:pt x="8888" y="6328"/>
                </a:lnTo>
                <a:lnTo>
                  <a:pt x="6234" y="8982"/>
                </a:lnTo>
                <a:cubicBezTo>
                  <a:pt x="6174" y="9043"/>
                  <a:pt x="6105" y="9068"/>
                  <a:pt x="6037" y="9068"/>
                </a:cubicBezTo>
                <a:cubicBezTo>
                  <a:pt x="5791" y="9068"/>
                  <a:pt x="5554" y="8737"/>
                  <a:pt x="5771" y="8520"/>
                </a:cubicBezTo>
                <a:lnTo>
                  <a:pt x="8858" y="5433"/>
                </a:lnTo>
                <a:cubicBezTo>
                  <a:pt x="8927" y="5371"/>
                  <a:pt x="9003" y="5344"/>
                  <a:pt x="9076" y="5344"/>
                </a:cubicBezTo>
                <a:close/>
                <a:moveTo>
                  <a:pt x="5174" y="6884"/>
                </a:moveTo>
                <a:cubicBezTo>
                  <a:pt x="5623" y="6884"/>
                  <a:pt x="6073" y="6995"/>
                  <a:pt x="6481" y="7223"/>
                </a:cubicBezTo>
                <a:lnTo>
                  <a:pt x="6018" y="7686"/>
                </a:lnTo>
                <a:cubicBezTo>
                  <a:pt x="5740" y="7558"/>
                  <a:pt x="5447" y="7496"/>
                  <a:pt x="5157" y="7496"/>
                </a:cubicBezTo>
                <a:cubicBezTo>
                  <a:pt x="4611" y="7496"/>
                  <a:pt x="4076" y="7715"/>
                  <a:pt x="3673" y="8118"/>
                </a:cubicBezTo>
                <a:lnTo>
                  <a:pt x="1945" y="9847"/>
                </a:lnTo>
                <a:cubicBezTo>
                  <a:pt x="540" y="11347"/>
                  <a:pt x="1891" y="13380"/>
                  <a:pt x="3488" y="13380"/>
                </a:cubicBezTo>
                <a:cubicBezTo>
                  <a:pt x="3961" y="13380"/>
                  <a:pt x="4456" y="13201"/>
                  <a:pt x="4907" y="12778"/>
                </a:cubicBezTo>
                <a:cubicBezTo>
                  <a:pt x="5049" y="12636"/>
                  <a:pt x="4919" y="12440"/>
                  <a:pt x="4767" y="12440"/>
                </a:cubicBezTo>
                <a:cubicBezTo>
                  <a:pt x="4721" y="12440"/>
                  <a:pt x="4673" y="12458"/>
                  <a:pt x="4630" y="12501"/>
                </a:cubicBezTo>
                <a:cubicBezTo>
                  <a:pt x="4306" y="12825"/>
                  <a:pt x="3873" y="12987"/>
                  <a:pt x="3441" y="12987"/>
                </a:cubicBezTo>
                <a:cubicBezTo>
                  <a:pt x="3009" y="12987"/>
                  <a:pt x="2577" y="12825"/>
                  <a:pt x="2253" y="12501"/>
                </a:cubicBezTo>
                <a:cubicBezTo>
                  <a:pt x="1605" y="11853"/>
                  <a:pt x="1605" y="10772"/>
                  <a:pt x="2253" y="10124"/>
                </a:cubicBezTo>
                <a:lnTo>
                  <a:pt x="3981" y="8427"/>
                </a:lnTo>
                <a:cubicBezTo>
                  <a:pt x="4284" y="8102"/>
                  <a:pt x="4708" y="7930"/>
                  <a:pt x="5137" y="7930"/>
                </a:cubicBezTo>
                <a:cubicBezTo>
                  <a:pt x="5320" y="7930"/>
                  <a:pt x="5503" y="7961"/>
                  <a:pt x="5679" y="8026"/>
                </a:cubicBezTo>
                <a:lnTo>
                  <a:pt x="5494" y="8242"/>
                </a:lnTo>
                <a:cubicBezTo>
                  <a:pt x="4970" y="8766"/>
                  <a:pt x="5475" y="9511"/>
                  <a:pt x="6046" y="9511"/>
                </a:cubicBezTo>
                <a:cubicBezTo>
                  <a:pt x="6214" y="9511"/>
                  <a:pt x="6388" y="9446"/>
                  <a:pt x="6543" y="9291"/>
                </a:cubicBezTo>
                <a:lnTo>
                  <a:pt x="6728" y="9075"/>
                </a:lnTo>
                <a:lnTo>
                  <a:pt x="6728" y="9075"/>
                </a:lnTo>
                <a:cubicBezTo>
                  <a:pt x="6944" y="9692"/>
                  <a:pt x="6790" y="10340"/>
                  <a:pt x="6327" y="10772"/>
                </a:cubicBezTo>
                <a:lnTo>
                  <a:pt x="5370" y="11760"/>
                </a:lnTo>
                <a:cubicBezTo>
                  <a:pt x="5201" y="11905"/>
                  <a:pt x="5354" y="12126"/>
                  <a:pt x="5517" y="12126"/>
                </a:cubicBezTo>
                <a:cubicBezTo>
                  <a:pt x="5562" y="12126"/>
                  <a:pt x="5608" y="12109"/>
                  <a:pt x="5648" y="12069"/>
                </a:cubicBezTo>
                <a:lnTo>
                  <a:pt x="6636" y="11081"/>
                </a:lnTo>
                <a:cubicBezTo>
                  <a:pt x="7253" y="10464"/>
                  <a:pt x="7407" y="9538"/>
                  <a:pt x="7068" y="8766"/>
                </a:cubicBezTo>
                <a:lnTo>
                  <a:pt x="7531" y="8304"/>
                </a:lnTo>
                <a:lnTo>
                  <a:pt x="7531" y="8304"/>
                </a:lnTo>
                <a:cubicBezTo>
                  <a:pt x="8117" y="9353"/>
                  <a:pt x="7932" y="10680"/>
                  <a:pt x="7068" y="11513"/>
                </a:cubicBezTo>
                <a:lnTo>
                  <a:pt x="5370" y="13211"/>
                </a:lnTo>
                <a:cubicBezTo>
                  <a:pt x="4830" y="13751"/>
                  <a:pt x="4136" y="14021"/>
                  <a:pt x="3441" y="14021"/>
                </a:cubicBezTo>
                <a:cubicBezTo>
                  <a:pt x="2747" y="14021"/>
                  <a:pt x="2053" y="13751"/>
                  <a:pt x="1513" y="13211"/>
                </a:cubicBezTo>
                <a:cubicBezTo>
                  <a:pt x="463" y="12161"/>
                  <a:pt x="463" y="10464"/>
                  <a:pt x="1513" y="9384"/>
                </a:cubicBezTo>
                <a:lnTo>
                  <a:pt x="3241" y="7686"/>
                </a:lnTo>
                <a:cubicBezTo>
                  <a:pt x="3769" y="7158"/>
                  <a:pt x="4469" y="6884"/>
                  <a:pt x="5174" y="6884"/>
                </a:cubicBezTo>
                <a:close/>
                <a:moveTo>
                  <a:pt x="12008" y="0"/>
                </a:moveTo>
                <a:cubicBezTo>
                  <a:pt x="11755" y="0"/>
                  <a:pt x="11706" y="404"/>
                  <a:pt x="11975" y="434"/>
                </a:cubicBezTo>
                <a:cubicBezTo>
                  <a:pt x="14228" y="711"/>
                  <a:pt x="15153" y="3427"/>
                  <a:pt x="13580" y="5032"/>
                </a:cubicBezTo>
                <a:lnTo>
                  <a:pt x="11851" y="6730"/>
                </a:lnTo>
                <a:cubicBezTo>
                  <a:pt x="11323" y="7257"/>
                  <a:pt x="10634" y="7532"/>
                  <a:pt x="9931" y="7532"/>
                </a:cubicBezTo>
                <a:cubicBezTo>
                  <a:pt x="9484" y="7532"/>
                  <a:pt x="9031" y="7421"/>
                  <a:pt x="8611" y="7192"/>
                </a:cubicBezTo>
                <a:lnTo>
                  <a:pt x="9074" y="6730"/>
                </a:lnTo>
                <a:cubicBezTo>
                  <a:pt x="9351" y="6853"/>
                  <a:pt x="9629" y="6915"/>
                  <a:pt x="9938" y="6915"/>
                </a:cubicBezTo>
                <a:cubicBezTo>
                  <a:pt x="10493" y="6915"/>
                  <a:pt x="11018" y="6699"/>
                  <a:pt x="11419" y="6297"/>
                </a:cubicBezTo>
                <a:lnTo>
                  <a:pt x="13147" y="4600"/>
                </a:lnTo>
                <a:cubicBezTo>
                  <a:pt x="14553" y="3076"/>
                  <a:pt x="13201" y="1037"/>
                  <a:pt x="11602" y="1037"/>
                </a:cubicBezTo>
                <a:cubicBezTo>
                  <a:pt x="11130" y="1037"/>
                  <a:pt x="10635" y="1215"/>
                  <a:pt x="10185" y="1637"/>
                </a:cubicBezTo>
                <a:lnTo>
                  <a:pt x="8456" y="3366"/>
                </a:lnTo>
                <a:cubicBezTo>
                  <a:pt x="7839" y="3952"/>
                  <a:pt x="7685" y="4847"/>
                  <a:pt x="7994" y="5649"/>
                </a:cubicBezTo>
                <a:lnTo>
                  <a:pt x="8024" y="5680"/>
                </a:lnTo>
                <a:lnTo>
                  <a:pt x="7561" y="6143"/>
                </a:lnTo>
                <a:cubicBezTo>
                  <a:pt x="6975" y="5094"/>
                  <a:pt x="7160" y="3767"/>
                  <a:pt x="8024" y="2934"/>
                </a:cubicBezTo>
                <a:lnTo>
                  <a:pt x="9753" y="1205"/>
                </a:lnTo>
                <a:cubicBezTo>
                  <a:pt x="10061" y="897"/>
                  <a:pt x="10432" y="650"/>
                  <a:pt x="10864" y="526"/>
                </a:cubicBezTo>
                <a:cubicBezTo>
                  <a:pt x="11092" y="441"/>
                  <a:pt x="11004" y="118"/>
                  <a:pt x="10794" y="118"/>
                </a:cubicBezTo>
                <a:cubicBezTo>
                  <a:pt x="10777" y="118"/>
                  <a:pt x="10759" y="120"/>
                  <a:pt x="10740" y="125"/>
                </a:cubicBezTo>
                <a:cubicBezTo>
                  <a:pt x="10246" y="249"/>
                  <a:pt x="9814" y="526"/>
                  <a:pt x="9444" y="897"/>
                </a:cubicBezTo>
                <a:lnTo>
                  <a:pt x="7716" y="2594"/>
                </a:lnTo>
                <a:cubicBezTo>
                  <a:pt x="6697" y="3613"/>
                  <a:pt x="6512" y="5217"/>
                  <a:pt x="7253" y="6452"/>
                </a:cubicBezTo>
                <a:lnTo>
                  <a:pt x="6790" y="6915"/>
                </a:lnTo>
                <a:cubicBezTo>
                  <a:pt x="6286" y="6612"/>
                  <a:pt x="5720" y="6464"/>
                  <a:pt x="5158" y="6464"/>
                </a:cubicBezTo>
                <a:cubicBezTo>
                  <a:pt x="4343" y="6464"/>
                  <a:pt x="3535" y="6775"/>
                  <a:pt x="2932" y="7378"/>
                </a:cubicBezTo>
                <a:lnTo>
                  <a:pt x="1235" y="9106"/>
                </a:lnTo>
                <a:cubicBezTo>
                  <a:pt x="0" y="10310"/>
                  <a:pt x="0" y="12316"/>
                  <a:pt x="1235" y="13519"/>
                </a:cubicBezTo>
                <a:cubicBezTo>
                  <a:pt x="1837" y="14136"/>
                  <a:pt x="2639" y="14445"/>
                  <a:pt x="3441" y="14445"/>
                </a:cubicBezTo>
                <a:cubicBezTo>
                  <a:pt x="4244" y="14445"/>
                  <a:pt x="5046" y="14136"/>
                  <a:pt x="5648" y="13519"/>
                </a:cubicBezTo>
                <a:lnTo>
                  <a:pt x="7407" y="11791"/>
                </a:lnTo>
                <a:cubicBezTo>
                  <a:pt x="8395" y="10772"/>
                  <a:pt x="8611" y="9198"/>
                  <a:pt x="7870" y="7964"/>
                </a:cubicBezTo>
                <a:lnTo>
                  <a:pt x="8333" y="7501"/>
                </a:lnTo>
                <a:cubicBezTo>
                  <a:pt x="8837" y="7804"/>
                  <a:pt x="9403" y="7952"/>
                  <a:pt x="9965" y="7952"/>
                </a:cubicBezTo>
                <a:cubicBezTo>
                  <a:pt x="10780" y="7952"/>
                  <a:pt x="11588" y="7641"/>
                  <a:pt x="12191" y="7038"/>
                </a:cubicBezTo>
                <a:lnTo>
                  <a:pt x="13919" y="5310"/>
                </a:lnTo>
                <a:cubicBezTo>
                  <a:pt x="15123" y="4106"/>
                  <a:pt x="15123" y="2100"/>
                  <a:pt x="13919" y="897"/>
                </a:cubicBezTo>
                <a:lnTo>
                  <a:pt x="13857" y="897"/>
                </a:lnTo>
                <a:cubicBezTo>
                  <a:pt x="13363" y="403"/>
                  <a:pt x="12746" y="94"/>
                  <a:pt x="12036" y="2"/>
                </a:cubicBezTo>
                <a:cubicBezTo>
                  <a:pt x="12027" y="1"/>
                  <a:pt x="12018" y="0"/>
                  <a:pt x="1200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558" name="Google Shape;12558;p23"/>
          <p:cNvGrpSpPr/>
          <p:nvPr/>
        </p:nvGrpSpPr>
        <p:grpSpPr>
          <a:xfrm>
            <a:off x="9333484" y="3842791"/>
            <a:ext cx="482533" cy="484567"/>
            <a:chOff x="5505525" y="2463200"/>
            <a:chExt cx="361900" cy="363425"/>
          </a:xfrm>
        </p:grpSpPr>
        <p:sp>
          <p:nvSpPr>
            <p:cNvPr id="12559" name="Google Shape;12559;p23"/>
            <p:cNvSpPr/>
            <p:nvPr/>
          </p:nvSpPr>
          <p:spPr>
            <a:xfrm>
              <a:off x="5505525" y="2545775"/>
              <a:ext cx="361900" cy="280850"/>
            </a:xfrm>
            <a:custGeom>
              <a:avLst/>
              <a:gdLst/>
              <a:ahLst/>
              <a:cxnLst/>
              <a:rect l="l" t="t" r="r" b="b"/>
              <a:pathLst>
                <a:path w="14476" h="11234" extrusionOk="0">
                  <a:moveTo>
                    <a:pt x="5834" y="6018"/>
                  </a:moveTo>
                  <a:cubicBezTo>
                    <a:pt x="6019" y="6018"/>
                    <a:pt x="6173" y="6142"/>
                    <a:pt x="6173" y="6327"/>
                  </a:cubicBezTo>
                  <a:cubicBezTo>
                    <a:pt x="6173" y="6537"/>
                    <a:pt x="6002" y="6661"/>
                    <a:pt x="5835" y="6661"/>
                  </a:cubicBezTo>
                  <a:cubicBezTo>
                    <a:pt x="5755" y="6661"/>
                    <a:pt x="5677" y="6633"/>
                    <a:pt x="5618" y="6574"/>
                  </a:cubicBezTo>
                  <a:cubicBezTo>
                    <a:pt x="5402" y="6358"/>
                    <a:pt x="5556" y="6018"/>
                    <a:pt x="5834" y="6018"/>
                  </a:cubicBezTo>
                  <a:close/>
                  <a:moveTo>
                    <a:pt x="8519" y="6018"/>
                  </a:moveTo>
                  <a:cubicBezTo>
                    <a:pt x="8796" y="6018"/>
                    <a:pt x="8951" y="6358"/>
                    <a:pt x="8735" y="6574"/>
                  </a:cubicBezTo>
                  <a:cubicBezTo>
                    <a:pt x="8665" y="6633"/>
                    <a:pt x="8584" y="6661"/>
                    <a:pt x="8504" y="6661"/>
                  </a:cubicBezTo>
                  <a:cubicBezTo>
                    <a:pt x="8336" y="6661"/>
                    <a:pt x="8179" y="6537"/>
                    <a:pt x="8179" y="6327"/>
                  </a:cubicBezTo>
                  <a:cubicBezTo>
                    <a:pt x="8179" y="6142"/>
                    <a:pt x="8334" y="6018"/>
                    <a:pt x="8519" y="6018"/>
                  </a:cubicBezTo>
                  <a:close/>
                  <a:moveTo>
                    <a:pt x="4322" y="2562"/>
                  </a:moveTo>
                  <a:lnTo>
                    <a:pt x="4414" y="3086"/>
                  </a:lnTo>
                  <a:lnTo>
                    <a:pt x="1606" y="3086"/>
                  </a:lnTo>
                  <a:cubicBezTo>
                    <a:pt x="1592" y="3083"/>
                    <a:pt x="1580" y="3082"/>
                    <a:pt x="1567" y="3082"/>
                  </a:cubicBezTo>
                  <a:cubicBezTo>
                    <a:pt x="1463" y="3082"/>
                    <a:pt x="1390" y="3189"/>
                    <a:pt x="1390" y="3272"/>
                  </a:cubicBezTo>
                  <a:lnTo>
                    <a:pt x="1390" y="7561"/>
                  </a:lnTo>
                  <a:cubicBezTo>
                    <a:pt x="1390" y="7700"/>
                    <a:pt x="1498" y="7770"/>
                    <a:pt x="1606" y="7770"/>
                  </a:cubicBezTo>
                  <a:cubicBezTo>
                    <a:pt x="1714" y="7770"/>
                    <a:pt x="1822" y="7700"/>
                    <a:pt x="1822" y="7561"/>
                  </a:cubicBezTo>
                  <a:lnTo>
                    <a:pt x="1822" y="3488"/>
                  </a:lnTo>
                  <a:lnTo>
                    <a:pt x="4538" y="3488"/>
                  </a:lnTo>
                  <a:lnTo>
                    <a:pt x="4723" y="4383"/>
                  </a:lnTo>
                  <a:cubicBezTo>
                    <a:pt x="4784" y="4629"/>
                    <a:pt x="5000" y="4815"/>
                    <a:pt x="5278" y="4845"/>
                  </a:cubicBezTo>
                  <a:lnTo>
                    <a:pt x="9229" y="4845"/>
                  </a:lnTo>
                  <a:lnTo>
                    <a:pt x="9198" y="5000"/>
                  </a:lnTo>
                  <a:cubicBezTo>
                    <a:pt x="9136" y="5339"/>
                    <a:pt x="8858" y="5586"/>
                    <a:pt x="8488" y="5617"/>
                  </a:cubicBezTo>
                  <a:lnTo>
                    <a:pt x="5247" y="5617"/>
                  </a:lnTo>
                  <a:cubicBezTo>
                    <a:pt x="5031" y="5617"/>
                    <a:pt x="4970" y="5926"/>
                    <a:pt x="5186" y="6018"/>
                  </a:cubicBezTo>
                  <a:cubicBezTo>
                    <a:pt x="5124" y="6111"/>
                    <a:pt x="5093" y="6234"/>
                    <a:pt x="5093" y="6358"/>
                  </a:cubicBezTo>
                  <a:cubicBezTo>
                    <a:pt x="5093" y="6714"/>
                    <a:pt x="5382" y="6865"/>
                    <a:pt x="5704" y="6865"/>
                  </a:cubicBezTo>
                  <a:cubicBezTo>
                    <a:pt x="6191" y="6865"/>
                    <a:pt x="6754" y="6520"/>
                    <a:pt x="6513" y="6018"/>
                  </a:cubicBezTo>
                  <a:lnTo>
                    <a:pt x="7840" y="6018"/>
                  </a:lnTo>
                  <a:cubicBezTo>
                    <a:pt x="7581" y="6536"/>
                    <a:pt x="7939" y="7108"/>
                    <a:pt x="8489" y="7108"/>
                  </a:cubicBezTo>
                  <a:cubicBezTo>
                    <a:pt x="8529" y="7108"/>
                    <a:pt x="8570" y="7105"/>
                    <a:pt x="8611" y="7098"/>
                  </a:cubicBezTo>
                  <a:cubicBezTo>
                    <a:pt x="9198" y="7037"/>
                    <a:pt x="9475" y="6327"/>
                    <a:pt x="9074" y="5864"/>
                  </a:cubicBezTo>
                  <a:cubicBezTo>
                    <a:pt x="9352" y="5710"/>
                    <a:pt x="9568" y="5401"/>
                    <a:pt x="9630" y="5092"/>
                  </a:cubicBezTo>
                  <a:lnTo>
                    <a:pt x="9938" y="3488"/>
                  </a:lnTo>
                  <a:lnTo>
                    <a:pt x="12654" y="3488"/>
                  </a:lnTo>
                  <a:lnTo>
                    <a:pt x="12654" y="9444"/>
                  </a:lnTo>
                  <a:lnTo>
                    <a:pt x="1822" y="9413"/>
                  </a:lnTo>
                  <a:lnTo>
                    <a:pt x="1822" y="8611"/>
                  </a:lnTo>
                  <a:cubicBezTo>
                    <a:pt x="1822" y="8472"/>
                    <a:pt x="1714" y="8402"/>
                    <a:pt x="1606" y="8402"/>
                  </a:cubicBezTo>
                  <a:cubicBezTo>
                    <a:pt x="1498" y="8402"/>
                    <a:pt x="1390" y="8472"/>
                    <a:pt x="1390" y="8611"/>
                  </a:cubicBezTo>
                  <a:lnTo>
                    <a:pt x="1390" y="9444"/>
                  </a:lnTo>
                  <a:lnTo>
                    <a:pt x="988" y="9444"/>
                  </a:lnTo>
                  <a:lnTo>
                    <a:pt x="988" y="3302"/>
                  </a:lnTo>
                  <a:cubicBezTo>
                    <a:pt x="988" y="2901"/>
                    <a:pt x="1297" y="2562"/>
                    <a:pt x="1698" y="2562"/>
                  </a:cubicBezTo>
                  <a:close/>
                  <a:moveTo>
                    <a:pt x="12809" y="2531"/>
                  </a:moveTo>
                  <a:cubicBezTo>
                    <a:pt x="13210" y="2531"/>
                    <a:pt x="13518" y="2870"/>
                    <a:pt x="13518" y="3302"/>
                  </a:cubicBezTo>
                  <a:lnTo>
                    <a:pt x="13518" y="9475"/>
                  </a:lnTo>
                  <a:lnTo>
                    <a:pt x="13086" y="9413"/>
                  </a:lnTo>
                  <a:lnTo>
                    <a:pt x="13086" y="3241"/>
                  </a:lnTo>
                  <a:cubicBezTo>
                    <a:pt x="13086" y="3117"/>
                    <a:pt x="12994" y="3025"/>
                    <a:pt x="12870" y="3025"/>
                  </a:cubicBezTo>
                  <a:lnTo>
                    <a:pt x="10000" y="3025"/>
                  </a:lnTo>
                  <a:lnTo>
                    <a:pt x="10093" y="2531"/>
                  </a:lnTo>
                  <a:close/>
                  <a:moveTo>
                    <a:pt x="7963" y="9845"/>
                  </a:moveTo>
                  <a:cubicBezTo>
                    <a:pt x="7963" y="9999"/>
                    <a:pt x="7840" y="10123"/>
                    <a:pt x="7685" y="10123"/>
                  </a:cubicBezTo>
                  <a:lnTo>
                    <a:pt x="6790" y="10123"/>
                  </a:lnTo>
                  <a:cubicBezTo>
                    <a:pt x="6636" y="10123"/>
                    <a:pt x="6544" y="9999"/>
                    <a:pt x="6544" y="9845"/>
                  </a:cubicBezTo>
                  <a:close/>
                  <a:moveTo>
                    <a:pt x="10741" y="0"/>
                  </a:moveTo>
                  <a:cubicBezTo>
                    <a:pt x="10401" y="31"/>
                    <a:pt x="10093" y="278"/>
                    <a:pt x="10000" y="617"/>
                  </a:cubicBezTo>
                  <a:lnTo>
                    <a:pt x="9877" y="1389"/>
                  </a:lnTo>
                  <a:lnTo>
                    <a:pt x="7932" y="1389"/>
                  </a:lnTo>
                  <a:cubicBezTo>
                    <a:pt x="7655" y="1389"/>
                    <a:pt x="7655" y="1821"/>
                    <a:pt x="7932" y="1821"/>
                  </a:cubicBezTo>
                  <a:lnTo>
                    <a:pt x="9784" y="1821"/>
                  </a:lnTo>
                  <a:lnTo>
                    <a:pt x="9290" y="4413"/>
                  </a:lnTo>
                  <a:lnTo>
                    <a:pt x="5278" y="4413"/>
                  </a:lnTo>
                  <a:cubicBezTo>
                    <a:pt x="5186" y="4413"/>
                    <a:pt x="5124" y="4352"/>
                    <a:pt x="5124" y="4290"/>
                  </a:cubicBezTo>
                  <a:lnTo>
                    <a:pt x="4661" y="2006"/>
                  </a:lnTo>
                  <a:cubicBezTo>
                    <a:pt x="4630" y="1914"/>
                    <a:pt x="4692" y="1821"/>
                    <a:pt x="4815" y="1821"/>
                  </a:cubicBezTo>
                  <a:lnTo>
                    <a:pt x="6605" y="1821"/>
                  </a:lnTo>
                  <a:cubicBezTo>
                    <a:pt x="6914" y="1821"/>
                    <a:pt x="6914" y="1389"/>
                    <a:pt x="6605" y="1389"/>
                  </a:cubicBezTo>
                  <a:lnTo>
                    <a:pt x="4815" y="1389"/>
                  </a:lnTo>
                  <a:cubicBezTo>
                    <a:pt x="4445" y="1389"/>
                    <a:pt x="4167" y="1728"/>
                    <a:pt x="4229" y="2099"/>
                  </a:cubicBezTo>
                  <a:lnTo>
                    <a:pt x="4229" y="2130"/>
                  </a:lnTo>
                  <a:lnTo>
                    <a:pt x="1698" y="2130"/>
                  </a:lnTo>
                  <a:cubicBezTo>
                    <a:pt x="1050" y="2130"/>
                    <a:pt x="556" y="2654"/>
                    <a:pt x="556" y="3302"/>
                  </a:cubicBezTo>
                  <a:lnTo>
                    <a:pt x="556" y="9475"/>
                  </a:lnTo>
                  <a:lnTo>
                    <a:pt x="217" y="9475"/>
                  </a:lnTo>
                  <a:cubicBezTo>
                    <a:pt x="93" y="9475"/>
                    <a:pt x="1" y="9567"/>
                    <a:pt x="1" y="9660"/>
                  </a:cubicBezTo>
                  <a:lnTo>
                    <a:pt x="1" y="10185"/>
                  </a:lnTo>
                  <a:cubicBezTo>
                    <a:pt x="1" y="10771"/>
                    <a:pt x="464" y="11234"/>
                    <a:pt x="1050" y="11234"/>
                  </a:cubicBezTo>
                  <a:lnTo>
                    <a:pt x="11543" y="11234"/>
                  </a:lnTo>
                  <a:cubicBezTo>
                    <a:pt x="11852" y="11234"/>
                    <a:pt x="11852" y="10833"/>
                    <a:pt x="11543" y="10833"/>
                  </a:cubicBezTo>
                  <a:lnTo>
                    <a:pt x="1050" y="10833"/>
                  </a:lnTo>
                  <a:cubicBezTo>
                    <a:pt x="711" y="10802"/>
                    <a:pt x="433" y="10524"/>
                    <a:pt x="433" y="10185"/>
                  </a:cubicBezTo>
                  <a:lnTo>
                    <a:pt x="433" y="9845"/>
                  </a:lnTo>
                  <a:lnTo>
                    <a:pt x="6111" y="9845"/>
                  </a:lnTo>
                  <a:cubicBezTo>
                    <a:pt x="6111" y="10215"/>
                    <a:pt x="6420" y="10524"/>
                    <a:pt x="6790" y="10524"/>
                  </a:cubicBezTo>
                  <a:lnTo>
                    <a:pt x="7685" y="10524"/>
                  </a:lnTo>
                  <a:cubicBezTo>
                    <a:pt x="7703" y="10525"/>
                    <a:pt x="7720" y="10526"/>
                    <a:pt x="7736" y="10526"/>
                  </a:cubicBezTo>
                  <a:cubicBezTo>
                    <a:pt x="8084" y="10526"/>
                    <a:pt x="8364" y="10228"/>
                    <a:pt x="8364" y="9845"/>
                  </a:cubicBezTo>
                  <a:lnTo>
                    <a:pt x="14074" y="9845"/>
                  </a:lnTo>
                  <a:lnTo>
                    <a:pt x="14074" y="10154"/>
                  </a:lnTo>
                  <a:cubicBezTo>
                    <a:pt x="14074" y="10493"/>
                    <a:pt x="13765" y="10802"/>
                    <a:pt x="13426" y="10802"/>
                  </a:cubicBezTo>
                  <a:lnTo>
                    <a:pt x="12685" y="10802"/>
                  </a:lnTo>
                  <a:cubicBezTo>
                    <a:pt x="12407" y="10802"/>
                    <a:pt x="12407" y="11203"/>
                    <a:pt x="12685" y="11203"/>
                  </a:cubicBezTo>
                  <a:lnTo>
                    <a:pt x="13426" y="11203"/>
                  </a:lnTo>
                  <a:cubicBezTo>
                    <a:pt x="14012" y="11203"/>
                    <a:pt x="14475" y="10740"/>
                    <a:pt x="14475" y="10154"/>
                  </a:cubicBezTo>
                  <a:lnTo>
                    <a:pt x="14475" y="9660"/>
                  </a:lnTo>
                  <a:cubicBezTo>
                    <a:pt x="14475" y="9536"/>
                    <a:pt x="14382" y="9444"/>
                    <a:pt x="14259" y="9444"/>
                  </a:cubicBezTo>
                  <a:lnTo>
                    <a:pt x="13920" y="9444"/>
                  </a:lnTo>
                  <a:lnTo>
                    <a:pt x="13920" y="3302"/>
                  </a:lnTo>
                  <a:cubicBezTo>
                    <a:pt x="13920" y="2654"/>
                    <a:pt x="13426" y="2130"/>
                    <a:pt x="12778" y="2130"/>
                  </a:cubicBezTo>
                  <a:lnTo>
                    <a:pt x="10154" y="2130"/>
                  </a:lnTo>
                  <a:cubicBezTo>
                    <a:pt x="10247" y="1667"/>
                    <a:pt x="10340" y="1173"/>
                    <a:pt x="10432" y="710"/>
                  </a:cubicBezTo>
                  <a:cubicBezTo>
                    <a:pt x="10463" y="556"/>
                    <a:pt x="10586" y="432"/>
                    <a:pt x="10741" y="432"/>
                  </a:cubicBezTo>
                  <a:lnTo>
                    <a:pt x="11049" y="432"/>
                  </a:lnTo>
                  <a:cubicBezTo>
                    <a:pt x="11327" y="432"/>
                    <a:pt x="11327" y="0"/>
                    <a:pt x="1104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60" name="Google Shape;12560;p23"/>
            <p:cNvSpPr/>
            <p:nvPr/>
          </p:nvSpPr>
          <p:spPr>
            <a:xfrm>
              <a:off x="5642100" y="2463200"/>
              <a:ext cx="89525" cy="109025"/>
            </a:xfrm>
            <a:custGeom>
              <a:avLst/>
              <a:gdLst/>
              <a:ahLst/>
              <a:cxnLst/>
              <a:rect l="l" t="t" r="r" b="b"/>
              <a:pathLst>
                <a:path w="3581" h="4361" extrusionOk="0">
                  <a:moveTo>
                    <a:pt x="1790" y="472"/>
                  </a:moveTo>
                  <a:cubicBezTo>
                    <a:pt x="1898" y="472"/>
                    <a:pt x="2006" y="541"/>
                    <a:pt x="2006" y="680"/>
                  </a:cubicBezTo>
                  <a:lnTo>
                    <a:pt x="2006" y="2717"/>
                  </a:lnTo>
                  <a:cubicBezTo>
                    <a:pt x="2006" y="2844"/>
                    <a:pt x="2108" y="2927"/>
                    <a:pt x="2212" y="2927"/>
                  </a:cubicBezTo>
                  <a:cubicBezTo>
                    <a:pt x="2259" y="2927"/>
                    <a:pt x="2307" y="2910"/>
                    <a:pt x="2346" y="2871"/>
                  </a:cubicBezTo>
                  <a:lnTo>
                    <a:pt x="2747" y="2470"/>
                  </a:lnTo>
                  <a:cubicBezTo>
                    <a:pt x="2793" y="2409"/>
                    <a:pt x="2848" y="2384"/>
                    <a:pt x="2902" y="2384"/>
                  </a:cubicBezTo>
                  <a:cubicBezTo>
                    <a:pt x="3066" y="2384"/>
                    <a:pt x="3218" y="2616"/>
                    <a:pt x="3056" y="2779"/>
                  </a:cubicBezTo>
                  <a:cubicBezTo>
                    <a:pt x="2840" y="2964"/>
                    <a:pt x="1945" y="3890"/>
                    <a:pt x="1945" y="3890"/>
                  </a:cubicBezTo>
                  <a:cubicBezTo>
                    <a:pt x="1898" y="3920"/>
                    <a:pt x="1844" y="3936"/>
                    <a:pt x="1790" y="3936"/>
                  </a:cubicBezTo>
                  <a:cubicBezTo>
                    <a:pt x="1736" y="3936"/>
                    <a:pt x="1682" y="3920"/>
                    <a:pt x="1636" y="3890"/>
                  </a:cubicBezTo>
                  <a:lnTo>
                    <a:pt x="525" y="2779"/>
                  </a:lnTo>
                  <a:cubicBezTo>
                    <a:pt x="380" y="2634"/>
                    <a:pt x="538" y="2413"/>
                    <a:pt x="702" y="2413"/>
                  </a:cubicBezTo>
                  <a:cubicBezTo>
                    <a:pt x="748" y="2413"/>
                    <a:pt x="793" y="2430"/>
                    <a:pt x="834" y="2470"/>
                  </a:cubicBezTo>
                  <a:lnTo>
                    <a:pt x="1204" y="2871"/>
                  </a:lnTo>
                  <a:cubicBezTo>
                    <a:pt x="1243" y="2910"/>
                    <a:pt x="1294" y="2927"/>
                    <a:pt x="1345" y="2927"/>
                  </a:cubicBezTo>
                  <a:cubicBezTo>
                    <a:pt x="1458" y="2927"/>
                    <a:pt x="1574" y="2844"/>
                    <a:pt x="1574" y="2717"/>
                  </a:cubicBezTo>
                  <a:lnTo>
                    <a:pt x="1574" y="680"/>
                  </a:lnTo>
                  <a:cubicBezTo>
                    <a:pt x="1574" y="541"/>
                    <a:pt x="1682" y="472"/>
                    <a:pt x="1790" y="472"/>
                  </a:cubicBezTo>
                  <a:close/>
                  <a:moveTo>
                    <a:pt x="1775" y="1"/>
                  </a:moveTo>
                  <a:cubicBezTo>
                    <a:pt x="1459" y="1"/>
                    <a:pt x="1142" y="217"/>
                    <a:pt x="1142" y="649"/>
                  </a:cubicBezTo>
                  <a:lnTo>
                    <a:pt x="1142" y="2192"/>
                  </a:lnTo>
                  <a:lnTo>
                    <a:pt x="1111" y="2161"/>
                  </a:lnTo>
                  <a:cubicBezTo>
                    <a:pt x="983" y="2033"/>
                    <a:pt x="811" y="1968"/>
                    <a:pt x="633" y="1968"/>
                  </a:cubicBezTo>
                  <a:cubicBezTo>
                    <a:pt x="597" y="1968"/>
                    <a:pt x="561" y="1971"/>
                    <a:pt x="525" y="1976"/>
                  </a:cubicBezTo>
                  <a:cubicBezTo>
                    <a:pt x="309" y="2038"/>
                    <a:pt x="124" y="2223"/>
                    <a:pt x="62" y="2470"/>
                  </a:cubicBezTo>
                  <a:cubicBezTo>
                    <a:pt x="0" y="2686"/>
                    <a:pt x="62" y="2902"/>
                    <a:pt x="216" y="3056"/>
                  </a:cubicBezTo>
                  <a:lnTo>
                    <a:pt x="1327" y="4198"/>
                  </a:lnTo>
                  <a:cubicBezTo>
                    <a:pt x="1451" y="4306"/>
                    <a:pt x="1613" y="4360"/>
                    <a:pt x="1775" y="4360"/>
                  </a:cubicBezTo>
                  <a:cubicBezTo>
                    <a:pt x="1937" y="4360"/>
                    <a:pt x="2099" y="4306"/>
                    <a:pt x="2222" y="4198"/>
                  </a:cubicBezTo>
                  <a:lnTo>
                    <a:pt x="3333" y="3087"/>
                  </a:lnTo>
                  <a:cubicBezTo>
                    <a:pt x="3580" y="2809"/>
                    <a:pt x="3580" y="2439"/>
                    <a:pt x="3333" y="2192"/>
                  </a:cubicBezTo>
                  <a:cubicBezTo>
                    <a:pt x="3210" y="2069"/>
                    <a:pt x="3056" y="2007"/>
                    <a:pt x="2871" y="2007"/>
                  </a:cubicBezTo>
                  <a:cubicBezTo>
                    <a:pt x="2716" y="2007"/>
                    <a:pt x="2562" y="2069"/>
                    <a:pt x="2438" y="2192"/>
                  </a:cubicBezTo>
                  <a:lnTo>
                    <a:pt x="2408" y="2192"/>
                  </a:lnTo>
                  <a:lnTo>
                    <a:pt x="2408" y="649"/>
                  </a:lnTo>
                  <a:cubicBezTo>
                    <a:pt x="2408" y="217"/>
                    <a:pt x="2091" y="1"/>
                    <a:pt x="177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61" name="Google Shape;12561;p23"/>
            <p:cNvSpPr/>
            <p:nvPr/>
          </p:nvSpPr>
          <p:spPr>
            <a:xfrm>
              <a:off x="5573425" y="2744825"/>
              <a:ext cx="226100" cy="10050"/>
            </a:xfrm>
            <a:custGeom>
              <a:avLst/>
              <a:gdLst/>
              <a:ahLst/>
              <a:cxnLst/>
              <a:rect l="l" t="t" r="r" b="b"/>
              <a:pathLst>
                <a:path w="9044" h="402" extrusionOk="0">
                  <a:moveTo>
                    <a:pt x="309" y="1"/>
                  </a:moveTo>
                  <a:cubicBezTo>
                    <a:pt x="1" y="1"/>
                    <a:pt x="1" y="402"/>
                    <a:pt x="309" y="402"/>
                  </a:cubicBezTo>
                  <a:lnTo>
                    <a:pt x="8765" y="402"/>
                  </a:lnTo>
                  <a:cubicBezTo>
                    <a:pt x="9043" y="402"/>
                    <a:pt x="9043" y="1"/>
                    <a:pt x="876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62" name="Google Shape;12562;p23"/>
          <p:cNvGrpSpPr/>
          <p:nvPr/>
        </p:nvGrpSpPr>
        <p:grpSpPr>
          <a:xfrm>
            <a:off x="10336876" y="3843307"/>
            <a:ext cx="399200" cy="483533"/>
            <a:chOff x="6260100" y="4141325"/>
            <a:chExt cx="299400" cy="362650"/>
          </a:xfrm>
        </p:grpSpPr>
        <p:sp>
          <p:nvSpPr>
            <p:cNvPr id="12563" name="Google Shape;12563;p23"/>
            <p:cNvSpPr/>
            <p:nvPr/>
          </p:nvSpPr>
          <p:spPr>
            <a:xfrm>
              <a:off x="6260100" y="4141325"/>
              <a:ext cx="299400" cy="362650"/>
            </a:xfrm>
            <a:custGeom>
              <a:avLst/>
              <a:gdLst/>
              <a:ahLst/>
              <a:cxnLst/>
              <a:rect l="l" t="t" r="r" b="b"/>
              <a:pathLst>
                <a:path w="11976" h="14506" extrusionOk="0">
                  <a:moveTo>
                    <a:pt x="8796" y="10956"/>
                  </a:moveTo>
                  <a:lnTo>
                    <a:pt x="8796" y="11419"/>
                  </a:lnTo>
                  <a:lnTo>
                    <a:pt x="4908" y="11419"/>
                  </a:lnTo>
                  <a:lnTo>
                    <a:pt x="4908" y="10956"/>
                  </a:lnTo>
                  <a:close/>
                  <a:moveTo>
                    <a:pt x="8796" y="11851"/>
                  </a:moveTo>
                  <a:lnTo>
                    <a:pt x="8796" y="12222"/>
                  </a:lnTo>
                  <a:lnTo>
                    <a:pt x="4908" y="12222"/>
                  </a:lnTo>
                  <a:lnTo>
                    <a:pt x="4908" y="11851"/>
                  </a:lnTo>
                  <a:close/>
                  <a:moveTo>
                    <a:pt x="8796" y="12654"/>
                  </a:moveTo>
                  <a:lnTo>
                    <a:pt x="8796" y="12931"/>
                  </a:lnTo>
                  <a:cubicBezTo>
                    <a:pt x="8796" y="13055"/>
                    <a:pt x="8673" y="13148"/>
                    <a:pt x="8580" y="13148"/>
                  </a:cubicBezTo>
                  <a:lnTo>
                    <a:pt x="6451" y="13148"/>
                  </a:lnTo>
                  <a:cubicBezTo>
                    <a:pt x="6204" y="13178"/>
                    <a:pt x="6204" y="13549"/>
                    <a:pt x="6451" y="13580"/>
                  </a:cubicBezTo>
                  <a:lnTo>
                    <a:pt x="8333" y="13580"/>
                  </a:lnTo>
                  <a:cubicBezTo>
                    <a:pt x="8241" y="13857"/>
                    <a:pt x="7994" y="14043"/>
                    <a:pt x="7685" y="14043"/>
                  </a:cubicBezTo>
                  <a:lnTo>
                    <a:pt x="6019" y="14043"/>
                  </a:lnTo>
                  <a:cubicBezTo>
                    <a:pt x="5710" y="14043"/>
                    <a:pt x="5463" y="13857"/>
                    <a:pt x="5371" y="13580"/>
                  </a:cubicBezTo>
                  <a:cubicBezTo>
                    <a:pt x="5618" y="13549"/>
                    <a:pt x="5618" y="13178"/>
                    <a:pt x="5371" y="13148"/>
                  </a:cubicBezTo>
                  <a:lnTo>
                    <a:pt x="5093" y="13148"/>
                  </a:lnTo>
                  <a:cubicBezTo>
                    <a:pt x="4970" y="13148"/>
                    <a:pt x="4877" y="13055"/>
                    <a:pt x="4877" y="12931"/>
                  </a:cubicBezTo>
                  <a:lnTo>
                    <a:pt x="4877" y="12654"/>
                  </a:lnTo>
                  <a:close/>
                  <a:moveTo>
                    <a:pt x="6852" y="0"/>
                  </a:moveTo>
                  <a:cubicBezTo>
                    <a:pt x="2315" y="0"/>
                    <a:pt x="1" y="5401"/>
                    <a:pt x="3118" y="8673"/>
                  </a:cubicBezTo>
                  <a:cubicBezTo>
                    <a:pt x="3396" y="8950"/>
                    <a:pt x="3550" y="9352"/>
                    <a:pt x="3550" y="9753"/>
                  </a:cubicBezTo>
                  <a:lnTo>
                    <a:pt x="3550" y="9784"/>
                  </a:lnTo>
                  <a:cubicBezTo>
                    <a:pt x="3519" y="10339"/>
                    <a:pt x="3920" y="10802"/>
                    <a:pt x="4476" y="10925"/>
                  </a:cubicBezTo>
                  <a:lnTo>
                    <a:pt x="4476" y="11450"/>
                  </a:lnTo>
                  <a:cubicBezTo>
                    <a:pt x="4468" y="11449"/>
                    <a:pt x="4461" y="11449"/>
                    <a:pt x="4454" y="11449"/>
                  </a:cubicBezTo>
                  <a:cubicBezTo>
                    <a:pt x="4236" y="11449"/>
                    <a:pt x="4236" y="11884"/>
                    <a:pt x="4454" y="11884"/>
                  </a:cubicBezTo>
                  <a:cubicBezTo>
                    <a:pt x="4461" y="11884"/>
                    <a:pt x="4468" y="11883"/>
                    <a:pt x="4476" y="11882"/>
                  </a:cubicBezTo>
                  <a:lnTo>
                    <a:pt x="4476" y="12253"/>
                  </a:lnTo>
                  <a:cubicBezTo>
                    <a:pt x="4468" y="12252"/>
                    <a:pt x="4461" y="12251"/>
                    <a:pt x="4454" y="12251"/>
                  </a:cubicBezTo>
                  <a:cubicBezTo>
                    <a:pt x="4236" y="12251"/>
                    <a:pt x="4236" y="12686"/>
                    <a:pt x="4454" y="12686"/>
                  </a:cubicBezTo>
                  <a:cubicBezTo>
                    <a:pt x="4461" y="12686"/>
                    <a:pt x="4468" y="12686"/>
                    <a:pt x="4476" y="12685"/>
                  </a:cubicBezTo>
                  <a:lnTo>
                    <a:pt x="4476" y="12962"/>
                  </a:lnTo>
                  <a:cubicBezTo>
                    <a:pt x="4476" y="13240"/>
                    <a:pt x="4661" y="13487"/>
                    <a:pt x="4939" y="13580"/>
                  </a:cubicBezTo>
                  <a:cubicBezTo>
                    <a:pt x="5031" y="14104"/>
                    <a:pt x="5463" y="14505"/>
                    <a:pt x="6019" y="14505"/>
                  </a:cubicBezTo>
                  <a:lnTo>
                    <a:pt x="7685" y="14505"/>
                  </a:lnTo>
                  <a:cubicBezTo>
                    <a:pt x="8210" y="14505"/>
                    <a:pt x="8673" y="14104"/>
                    <a:pt x="8735" y="13580"/>
                  </a:cubicBezTo>
                  <a:cubicBezTo>
                    <a:pt x="9012" y="13487"/>
                    <a:pt x="9198" y="13240"/>
                    <a:pt x="9198" y="12962"/>
                  </a:cubicBezTo>
                  <a:lnTo>
                    <a:pt x="9198" y="12685"/>
                  </a:lnTo>
                  <a:lnTo>
                    <a:pt x="9228" y="12685"/>
                  </a:lnTo>
                  <a:cubicBezTo>
                    <a:pt x="9475" y="12654"/>
                    <a:pt x="9475" y="12283"/>
                    <a:pt x="9228" y="12253"/>
                  </a:cubicBezTo>
                  <a:lnTo>
                    <a:pt x="9198" y="12253"/>
                  </a:lnTo>
                  <a:lnTo>
                    <a:pt x="9198" y="11882"/>
                  </a:lnTo>
                  <a:lnTo>
                    <a:pt x="9228" y="11882"/>
                  </a:lnTo>
                  <a:cubicBezTo>
                    <a:pt x="9475" y="11820"/>
                    <a:pt x="9475" y="11481"/>
                    <a:pt x="9228" y="11450"/>
                  </a:cubicBezTo>
                  <a:lnTo>
                    <a:pt x="9198" y="11450"/>
                  </a:lnTo>
                  <a:lnTo>
                    <a:pt x="9198" y="10925"/>
                  </a:lnTo>
                  <a:cubicBezTo>
                    <a:pt x="9753" y="10833"/>
                    <a:pt x="10154" y="10339"/>
                    <a:pt x="10154" y="9784"/>
                  </a:cubicBezTo>
                  <a:lnTo>
                    <a:pt x="10154" y="9753"/>
                  </a:lnTo>
                  <a:cubicBezTo>
                    <a:pt x="10154" y="9352"/>
                    <a:pt x="10309" y="8950"/>
                    <a:pt x="10586" y="8673"/>
                  </a:cubicBezTo>
                  <a:cubicBezTo>
                    <a:pt x="11481" y="7716"/>
                    <a:pt x="11975" y="6450"/>
                    <a:pt x="11975" y="5123"/>
                  </a:cubicBezTo>
                  <a:cubicBezTo>
                    <a:pt x="11975" y="3920"/>
                    <a:pt x="11543" y="2747"/>
                    <a:pt x="10772" y="1821"/>
                  </a:cubicBezTo>
                  <a:cubicBezTo>
                    <a:pt x="10726" y="1775"/>
                    <a:pt x="10673" y="1756"/>
                    <a:pt x="10621" y="1756"/>
                  </a:cubicBezTo>
                  <a:cubicBezTo>
                    <a:pt x="10462" y="1756"/>
                    <a:pt x="10316" y="1936"/>
                    <a:pt x="10432" y="2099"/>
                  </a:cubicBezTo>
                  <a:cubicBezTo>
                    <a:pt x="11975" y="3920"/>
                    <a:pt x="11913" y="6636"/>
                    <a:pt x="10247" y="8364"/>
                  </a:cubicBezTo>
                  <a:cubicBezTo>
                    <a:pt x="9877" y="8734"/>
                    <a:pt x="9691" y="9228"/>
                    <a:pt x="9691" y="9753"/>
                  </a:cubicBezTo>
                  <a:cubicBezTo>
                    <a:pt x="9691" y="10154"/>
                    <a:pt x="9383" y="10493"/>
                    <a:pt x="8951" y="10493"/>
                  </a:cubicBezTo>
                  <a:lnTo>
                    <a:pt x="4723" y="10493"/>
                  </a:lnTo>
                  <a:cubicBezTo>
                    <a:pt x="4291" y="10493"/>
                    <a:pt x="3951" y="10154"/>
                    <a:pt x="3951" y="9753"/>
                  </a:cubicBezTo>
                  <a:cubicBezTo>
                    <a:pt x="3982" y="9228"/>
                    <a:pt x="3797" y="8734"/>
                    <a:pt x="3426" y="8364"/>
                  </a:cubicBezTo>
                  <a:cubicBezTo>
                    <a:pt x="1729" y="6574"/>
                    <a:pt x="1729" y="3766"/>
                    <a:pt x="3396" y="1945"/>
                  </a:cubicBezTo>
                  <a:cubicBezTo>
                    <a:pt x="4317" y="938"/>
                    <a:pt x="5586" y="422"/>
                    <a:pt x="6861" y="422"/>
                  </a:cubicBezTo>
                  <a:cubicBezTo>
                    <a:pt x="7893" y="422"/>
                    <a:pt x="8928" y="761"/>
                    <a:pt x="9784" y="1451"/>
                  </a:cubicBezTo>
                  <a:cubicBezTo>
                    <a:pt x="9825" y="1480"/>
                    <a:pt x="9867" y="1493"/>
                    <a:pt x="9907" y="1493"/>
                  </a:cubicBezTo>
                  <a:cubicBezTo>
                    <a:pt x="10078" y="1493"/>
                    <a:pt x="10212" y="1262"/>
                    <a:pt x="10062" y="1111"/>
                  </a:cubicBezTo>
                  <a:cubicBezTo>
                    <a:pt x="9167" y="402"/>
                    <a:pt x="8056" y="0"/>
                    <a:pt x="691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564" name="Google Shape;12564;p23"/>
            <p:cNvGrpSpPr/>
            <p:nvPr/>
          </p:nvGrpSpPr>
          <p:grpSpPr>
            <a:xfrm>
              <a:off x="6355250" y="4215575"/>
              <a:ext cx="152075" cy="146425"/>
              <a:chOff x="6355250" y="4215575"/>
              <a:chExt cx="152075" cy="146425"/>
            </a:xfrm>
          </p:grpSpPr>
          <p:sp>
            <p:nvSpPr>
              <p:cNvPr id="12565" name="Google Shape;12565;p23"/>
              <p:cNvSpPr/>
              <p:nvPr/>
            </p:nvSpPr>
            <p:spPr>
              <a:xfrm>
                <a:off x="6368900" y="4215575"/>
                <a:ext cx="125000" cy="124075"/>
              </a:xfrm>
              <a:custGeom>
                <a:avLst/>
                <a:gdLst/>
                <a:ahLst/>
                <a:cxnLst/>
                <a:rect l="l" t="t" r="r" b="b"/>
                <a:pathLst>
                  <a:path w="5000" h="4963" extrusionOk="0">
                    <a:moveTo>
                      <a:pt x="2531" y="703"/>
                    </a:moveTo>
                    <a:lnTo>
                      <a:pt x="3025" y="1783"/>
                    </a:lnTo>
                    <a:cubicBezTo>
                      <a:pt x="3056" y="1845"/>
                      <a:pt x="3117" y="1907"/>
                      <a:pt x="3179" y="1907"/>
                    </a:cubicBezTo>
                    <a:lnTo>
                      <a:pt x="4352" y="2092"/>
                    </a:lnTo>
                    <a:lnTo>
                      <a:pt x="3488" y="2956"/>
                    </a:lnTo>
                    <a:cubicBezTo>
                      <a:pt x="3457" y="2987"/>
                      <a:pt x="3426" y="3079"/>
                      <a:pt x="3426" y="3141"/>
                    </a:cubicBezTo>
                    <a:lnTo>
                      <a:pt x="3642" y="4345"/>
                    </a:lnTo>
                    <a:lnTo>
                      <a:pt x="2624" y="3789"/>
                    </a:lnTo>
                    <a:cubicBezTo>
                      <a:pt x="2593" y="3758"/>
                      <a:pt x="2554" y="3743"/>
                      <a:pt x="2516" y="3743"/>
                    </a:cubicBezTo>
                    <a:cubicBezTo>
                      <a:pt x="2477" y="3743"/>
                      <a:pt x="2438" y="3758"/>
                      <a:pt x="2407" y="3789"/>
                    </a:cubicBezTo>
                    <a:lnTo>
                      <a:pt x="1420" y="4345"/>
                    </a:lnTo>
                    <a:lnTo>
                      <a:pt x="1605" y="3141"/>
                    </a:lnTo>
                    <a:cubicBezTo>
                      <a:pt x="1605" y="3079"/>
                      <a:pt x="1574" y="2987"/>
                      <a:pt x="1543" y="2956"/>
                    </a:cubicBezTo>
                    <a:lnTo>
                      <a:pt x="710" y="2092"/>
                    </a:lnTo>
                    <a:lnTo>
                      <a:pt x="1852" y="1907"/>
                    </a:lnTo>
                    <a:cubicBezTo>
                      <a:pt x="1945" y="1876"/>
                      <a:pt x="1975" y="1845"/>
                      <a:pt x="2006" y="1783"/>
                    </a:cubicBezTo>
                    <a:lnTo>
                      <a:pt x="2531" y="703"/>
                    </a:lnTo>
                    <a:close/>
                    <a:moveTo>
                      <a:pt x="2516" y="1"/>
                    </a:moveTo>
                    <a:cubicBezTo>
                      <a:pt x="2438" y="1"/>
                      <a:pt x="2361" y="39"/>
                      <a:pt x="2315" y="117"/>
                    </a:cubicBezTo>
                    <a:lnTo>
                      <a:pt x="1667" y="1505"/>
                    </a:lnTo>
                    <a:lnTo>
                      <a:pt x="216" y="1721"/>
                    </a:lnTo>
                    <a:cubicBezTo>
                      <a:pt x="62" y="1752"/>
                      <a:pt x="0" y="1968"/>
                      <a:pt x="124" y="2092"/>
                    </a:cubicBezTo>
                    <a:lnTo>
                      <a:pt x="1173" y="3172"/>
                    </a:lnTo>
                    <a:lnTo>
                      <a:pt x="926" y="4715"/>
                    </a:lnTo>
                    <a:cubicBezTo>
                      <a:pt x="902" y="4857"/>
                      <a:pt x="1006" y="4962"/>
                      <a:pt x="1125" y="4962"/>
                    </a:cubicBezTo>
                    <a:cubicBezTo>
                      <a:pt x="1161" y="4962"/>
                      <a:pt x="1199" y="4953"/>
                      <a:pt x="1235" y="4931"/>
                    </a:cubicBezTo>
                    <a:lnTo>
                      <a:pt x="2531" y="4221"/>
                    </a:lnTo>
                    <a:lnTo>
                      <a:pt x="3827" y="4931"/>
                    </a:lnTo>
                    <a:cubicBezTo>
                      <a:pt x="3863" y="4953"/>
                      <a:pt x="3899" y="4962"/>
                      <a:pt x="3933" y="4962"/>
                    </a:cubicBezTo>
                    <a:cubicBezTo>
                      <a:pt x="4045" y="4962"/>
                      <a:pt x="4136" y="4857"/>
                      <a:pt x="4136" y="4715"/>
                    </a:cubicBezTo>
                    <a:lnTo>
                      <a:pt x="3889" y="3172"/>
                    </a:lnTo>
                    <a:lnTo>
                      <a:pt x="4938" y="2092"/>
                    </a:lnTo>
                    <a:cubicBezTo>
                      <a:pt x="5000" y="2030"/>
                      <a:pt x="5000" y="1937"/>
                      <a:pt x="4969" y="1876"/>
                    </a:cubicBezTo>
                    <a:cubicBezTo>
                      <a:pt x="4969" y="1783"/>
                      <a:pt x="4876" y="1752"/>
                      <a:pt x="4815" y="1721"/>
                    </a:cubicBezTo>
                    <a:lnTo>
                      <a:pt x="3364" y="1505"/>
                    </a:lnTo>
                    <a:lnTo>
                      <a:pt x="2716" y="117"/>
                    </a:lnTo>
                    <a:cubicBezTo>
                      <a:pt x="2670" y="39"/>
                      <a:pt x="2593" y="1"/>
                      <a:pt x="251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66" name="Google Shape;12566;p23"/>
              <p:cNvSpPr/>
              <p:nvPr/>
            </p:nvSpPr>
            <p:spPr>
              <a:xfrm>
                <a:off x="6426750" y="4338075"/>
                <a:ext cx="10825" cy="23925"/>
              </a:xfrm>
              <a:custGeom>
                <a:avLst/>
                <a:gdLst/>
                <a:ahLst/>
                <a:cxnLst/>
                <a:rect l="l" t="t" r="r" b="b"/>
                <a:pathLst>
                  <a:path w="433" h="957" extrusionOk="0">
                    <a:moveTo>
                      <a:pt x="205" y="0"/>
                    </a:moveTo>
                    <a:cubicBezTo>
                      <a:pt x="109" y="0"/>
                      <a:pt x="16" y="62"/>
                      <a:pt x="1" y="185"/>
                    </a:cubicBezTo>
                    <a:lnTo>
                      <a:pt x="1" y="772"/>
                    </a:lnTo>
                    <a:cubicBezTo>
                      <a:pt x="16" y="895"/>
                      <a:pt x="109" y="957"/>
                      <a:pt x="205" y="957"/>
                    </a:cubicBezTo>
                    <a:cubicBezTo>
                      <a:pt x="302" y="957"/>
                      <a:pt x="402" y="895"/>
                      <a:pt x="433" y="772"/>
                    </a:cubicBezTo>
                    <a:lnTo>
                      <a:pt x="433" y="185"/>
                    </a:lnTo>
                    <a:cubicBezTo>
                      <a:pt x="402" y="62"/>
                      <a:pt x="302" y="0"/>
                      <a:pt x="20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67" name="Google Shape;12567;p23"/>
              <p:cNvSpPr/>
              <p:nvPr/>
            </p:nvSpPr>
            <p:spPr>
              <a:xfrm>
                <a:off x="6355250" y="4297175"/>
                <a:ext cx="25775" cy="14725"/>
              </a:xfrm>
              <a:custGeom>
                <a:avLst/>
                <a:gdLst/>
                <a:ahLst/>
                <a:cxnLst/>
                <a:rect l="l" t="t" r="r" b="b"/>
                <a:pathLst>
                  <a:path w="1031" h="589" extrusionOk="0">
                    <a:moveTo>
                      <a:pt x="731" y="0"/>
                    </a:moveTo>
                    <a:lnTo>
                      <a:pt x="207" y="186"/>
                    </a:lnTo>
                    <a:cubicBezTo>
                      <a:pt x="0" y="274"/>
                      <a:pt x="104" y="589"/>
                      <a:pt x="330" y="589"/>
                    </a:cubicBezTo>
                    <a:cubicBezTo>
                      <a:pt x="340" y="589"/>
                      <a:pt x="350" y="588"/>
                      <a:pt x="361" y="587"/>
                    </a:cubicBezTo>
                    <a:lnTo>
                      <a:pt x="855" y="402"/>
                    </a:lnTo>
                    <a:cubicBezTo>
                      <a:pt x="1030" y="285"/>
                      <a:pt x="956" y="29"/>
                      <a:pt x="764" y="29"/>
                    </a:cubicBezTo>
                    <a:cubicBezTo>
                      <a:pt x="754" y="29"/>
                      <a:pt x="743" y="30"/>
                      <a:pt x="731" y="31"/>
                    </a:cubicBezTo>
                    <a:lnTo>
                      <a:pt x="731" y="0"/>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68" name="Google Shape;12568;p23"/>
              <p:cNvSpPr/>
              <p:nvPr/>
            </p:nvSpPr>
            <p:spPr>
              <a:xfrm>
                <a:off x="6481000" y="4297125"/>
                <a:ext cx="26325" cy="14900"/>
              </a:xfrm>
              <a:custGeom>
                <a:avLst/>
                <a:gdLst/>
                <a:ahLst/>
                <a:cxnLst/>
                <a:rect l="l" t="t" r="r" b="b"/>
                <a:pathLst>
                  <a:path w="1053" h="596" extrusionOk="0">
                    <a:moveTo>
                      <a:pt x="298" y="0"/>
                    </a:moveTo>
                    <a:cubicBezTo>
                      <a:pt x="103" y="0"/>
                      <a:pt x="1" y="257"/>
                      <a:pt x="176" y="404"/>
                    </a:cubicBezTo>
                    <a:lnTo>
                      <a:pt x="701" y="589"/>
                    </a:lnTo>
                    <a:cubicBezTo>
                      <a:pt x="720" y="594"/>
                      <a:pt x="738" y="596"/>
                      <a:pt x="755" y="596"/>
                    </a:cubicBezTo>
                    <a:cubicBezTo>
                      <a:pt x="965" y="596"/>
                      <a:pt x="1053" y="273"/>
                      <a:pt x="825" y="188"/>
                    </a:cubicBezTo>
                    <a:lnTo>
                      <a:pt x="331" y="2"/>
                    </a:lnTo>
                    <a:cubicBezTo>
                      <a:pt x="320" y="1"/>
                      <a:pt x="309" y="0"/>
                      <a:pt x="29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69" name="Google Shape;12569;p23"/>
              <p:cNvSpPr/>
              <p:nvPr/>
            </p:nvSpPr>
            <p:spPr>
              <a:xfrm>
                <a:off x="6461475" y="4217300"/>
                <a:ext cx="24300" cy="22800"/>
              </a:xfrm>
              <a:custGeom>
                <a:avLst/>
                <a:gdLst/>
                <a:ahLst/>
                <a:cxnLst/>
                <a:rect l="l" t="t" r="r" b="b"/>
                <a:pathLst>
                  <a:path w="972" h="912" extrusionOk="0">
                    <a:moveTo>
                      <a:pt x="655" y="0"/>
                    </a:moveTo>
                    <a:cubicBezTo>
                      <a:pt x="599" y="0"/>
                      <a:pt x="542" y="23"/>
                      <a:pt x="494" y="78"/>
                    </a:cubicBezTo>
                    <a:lnTo>
                      <a:pt x="124" y="572"/>
                    </a:lnTo>
                    <a:cubicBezTo>
                      <a:pt x="1" y="696"/>
                      <a:pt x="93" y="912"/>
                      <a:pt x="278" y="912"/>
                    </a:cubicBezTo>
                    <a:cubicBezTo>
                      <a:pt x="340" y="912"/>
                      <a:pt x="402" y="881"/>
                      <a:pt x="433" y="819"/>
                    </a:cubicBezTo>
                    <a:lnTo>
                      <a:pt x="834" y="356"/>
                    </a:lnTo>
                    <a:cubicBezTo>
                      <a:pt x="972" y="195"/>
                      <a:pt x="819" y="0"/>
                      <a:pt x="65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70" name="Google Shape;12570;p23"/>
              <p:cNvSpPr/>
              <p:nvPr/>
            </p:nvSpPr>
            <p:spPr>
              <a:xfrm>
                <a:off x="6380875" y="4218825"/>
                <a:ext cx="22775" cy="21275"/>
              </a:xfrm>
              <a:custGeom>
                <a:avLst/>
                <a:gdLst/>
                <a:ahLst/>
                <a:cxnLst/>
                <a:rect l="l" t="t" r="r" b="b"/>
                <a:pathLst>
                  <a:path w="911" h="851" extrusionOk="0">
                    <a:moveTo>
                      <a:pt x="291" y="1"/>
                    </a:moveTo>
                    <a:cubicBezTo>
                      <a:pt x="136" y="1"/>
                      <a:pt x="1" y="196"/>
                      <a:pt x="139" y="357"/>
                    </a:cubicBezTo>
                    <a:lnTo>
                      <a:pt x="478" y="758"/>
                    </a:lnTo>
                    <a:cubicBezTo>
                      <a:pt x="509" y="789"/>
                      <a:pt x="571" y="820"/>
                      <a:pt x="632" y="820"/>
                    </a:cubicBezTo>
                    <a:lnTo>
                      <a:pt x="632" y="851"/>
                    </a:lnTo>
                    <a:cubicBezTo>
                      <a:pt x="817" y="851"/>
                      <a:pt x="910" y="635"/>
                      <a:pt x="787" y="511"/>
                    </a:cubicBezTo>
                    <a:lnTo>
                      <a:pt x="447" y="79"/>
                    </a:lnTo>
                    <a:cubicBezTo>
                      <a:pt x="400" y="24"/>
                      <a:pt x="344" y="1"/>
                      <a:pt x="2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grpSp>
        <p:nvGrpSpPr>
          <p:cNvPr id="12571" name="Google Shape;12571;p23"/>
          <p:cNvGrpSpPr/>
          <p:nvPr/>
        </p:nvGrpSpPr>
        <p:grpSpPr>
          <a:xfrm>
            <a:off x="10294710" y="4563638"/>
            <a:ext cx="483533" cy="482500"/>
            <a:chOff x="4755600" y="2463975"/>
            <a:chExt cx="362650" cy="361875"/>
          </a:xfrm>
        </p:grpSpPr>
        <p:sp>
          <p:nvSpPr>
            <p:cNvPr id="12572" name="Google Shape;12572;p23"/>
            <p:cNvSpPr/>
            <p:nvPr/>
          </p:nvSpPr>
          <p:spPr>
            <a:xfrm>
              <a:off x="4755600" y="2463975"/>
              <a:ext cx="362650" cy="361875"/>
            </a:xfrm>
            <a:custGeom>
              <a:avLst/>
              <a:gdLst/>
              <a:ahLst/>
              <a:cxnLst/>
              <a:rect l="l" t="t" r="r" b="b"/>
              <a:pathLst>
                <a:path w="14506" h="14475" extrusionOk="0">
                  <a:moveTo>
                    <a:pt x="5061" y="4044"/>
                  </a:moveTo>
                  <a:cubicBezTo>
                    <a:pt x="5185" y="4044"/>
                    <a:pt x="5277" y="4136"/>
                    <a:pt x="5247" y="4260"/>
                  </a:cubicBezTo>
                  <a:lnTo>
                    <a:pt x="5247" y="8364"/>
                  </a:lnTo>
                  <a:cubicBezTo>
                    <a:pt x="5277" y="8488"/>
                    <a:pt x="5185" y="8580"/>
                    <a:pt x="5061" y="8580"/>
                  </a:cubicBezTo>
                  <a:lnTo>
                    <a:pt x="5000" y="8580"/>
                  </a:lnTo>
                  <a:lnTo>
                    <a:pt x="5000" y="7840"/>
                  </a:lnTo>
                  <a:cubicBezTo>
                    <a:pt x="5000" y="7716"/>
                    <a:pt x="4907" y="7624"/>
                    <a:pt x="4784" y="7624"/>
                  </a:cubicBezTo>
                  <a:lnTo>
                    <a:pt x="4321" y="7593"/>
                  </a:lnTo>
                  <a:lnTo>
                    <a:pt x="4321" y="4260"/>
                  </a:lnTo>
                  <a:cubicBezTo>
                    <a:pt x="4321" y="4136"/>
                    <a:pt x="4413" y="4044"/>
                    <a:pt x="4537" y="4044"/>
                  </a:cubicBezTo>
                  <a:close/>
                  <a:moveTo>
                    <a:pt x="14073" y="10000"/>
                  </a:moveTo>
                  <a:lnTo>
                    <a:pt x="14073" y="10710"/>
                  </a:lnTo>
                  <a:cubicBezTo>
                    <a:pt x="14073" y="11080"/>
                    <a:pt x="13765" y="11358"/>
                    <a:pt x="13394" y="11358"/>
                  </a:cubicBezTo>
                  <a:lnTo>
                    <a:pt x="5000" y="11358"/>
                  </a:lnTo>
                  <a:lnTo>
                    <a:pt x="5000" y="10000"/>
                  </a:lnTo>
                  <a:close/>
                  <a:moveTo>
                    <a:pt x="9135" y="11790"/>
                  </a:moveTo>
                  <a:lnTo>
                    <a:pt x="9135" y="13148"/>
                  </a:lnTo>
                  <a:lnTo>
                    <a:pt x="7376" y="13148"/>
                  </a:lnTo>
                  <a:lnTo>
                    <a:pt x="7376" y="11790"/>
                  </a:lnTo>
                  <a:close/>
                  <a:moveTo>
                    <a:pt x="10555" y="13580"/>
                  </a:moveTo>
                  <a:cubicBezTo>
                    <a:pt x="10678" y="13580"/>
                    <a:pt x="10802" y="13673"/>
                    <a:pt x="10802" y="13827"/>
                  </a:cubicBezTo>
                  <a:cubicBezTo>
                    <a:pt x="10802" y="13950"/>
                    <a:pt x="10678" y="14043"/>
                    <a:pt x="10555" y="14043"/>
                  </a:cubicBezTo>
                  <a:lnTo>
                    <a:pt x="5926" y="14043"/>
                  </a:lnTo>
                  <a:cubicBezTo>
                    <a:pt x="5648" y="14012"/>
                    <a:pt x="5648" y="13611"/>
                    <a:pt x="5926" y="13580"/>
                  </a:cubicBezTo>
                  <a:close/>
                  <a:moveTo>
                    <a:pt x="11500" y="1"/>
                  </a:moveTo>
                  <a:cubicBezTo>
                    <a:pt x="11442" y="1"/>
                    <a:pt x="11388" y="32"/>
                    <a:pt x="11357" y="93"/>
                  </a:cubicBezTo>
                  <a:lnTo>
                    <a:pt x="9968" y="1667"/>
                  </a:lnTo>
                  <a:cubicBezTo>
                    <a:pt x="9845" y="1822"/>
                    <a:pt x="9938" y="2038"/>
                    <a:pt x="10123" y="2038"/>
                  </a:cubicBezTo>
                  <a:lnTo>
                    <a:pt x="10647" y="2038"/>
                  </a:lnTo>
                  <a:lnTo>
                    <a:pt x="10647" y="2593"/>
                  </a:lnTo>
                  <a:lnTo>
                    <a:pt x="5339" y="2593"/>
                  </a:lnTo>
                  <a:cubicBezTo>
                    <a:pt x="5061" y="2593"/>
                    <a:pt x="5061" y="3025"/>
                    <a:pt x="5339" y="3025"/>
                  </a:cubicBezTo>
                  <a:lnTo>
                    <a:pt x="10647" y="3025"/>
                  </a:lnTo>
                  <a:lnTo>
                    <a:pt x="10647" y="8426"/>
                  </a:lnTo>
                  <a:cubicBezTo>
                    <a:pt x="10647" y="8735"/>
                    <a:pt x="10894" y="9012"/>
                    <a:pt x="11203" y="9012"/>
                  </a:cubicBezTo>
                  <a:lnTo>
                    <a:pt x="11851" y="9012"/>
                  </a:lnTo>
                  <a:cubicBezTo>
                    <a:pt x="12160" y="9012"/>
                    <a:pt x="12407" y="8735"/>
                    <a:pt x="12407" y="8426"/>
                  </a:cubicBezTo>
                  <a:lnTo>
                    <a:pt x="12407" y="7778"/>
                  </a:lnTo>
                  <a:cubicBezTo>
                    <a:pt x="12391" y="7655"/>
                    <a:pt x="12299" y="7593"/>
                    <a:pt x="12206" y="7593"/>
                  </a:cubicBezTo>
                  <a:cubicBezTo>
                    <a:pt x="12113" y="7593"/>
                    <a:pt x="12021" y="7655"/>
                    <a:pt x="12005" y="7778"/>
                  </a:cubicBezTo>
                  <a:lnTo>
                    <a:pt x="12005" y="8426"/>
                  </a:lnTo>
                  <a:cubicBezTo>
                    <a:pt x="12005" y="8519"/>
                    <a:pt x="11944" y="8580"/>
                    <a:pt x="11851" y="8580"/>
                  </a:cubicBezTo>
                  <a:lnTo>
                    <a:pt x="11203" y="8580"/>
                  </a:lnTo>
                  <a:cubicBezTo>
                    <a:pt x="11110" y="8580"/>
                    <a:pt x="11049" y="8519"/>
                    <a:pt x="11049" y="8426"/>
                  </a:cubicBezTo>
                  <a:lnTo>
                    <a:pt x="11049" y="1822"/>
                  </a:lnTo>
                  <a:cubicBezTo>
                    <a:pt x="11049" y="1698"/>
                    <a:pt x="10956" y="1606"/>
                    <a:pt x="10833" y="1606"/>
                  </a:cubicBezTo>
                  <a:lnTo>
                    <a:pt x="10617" y="1606"/>
                  </a:lnTo>
                  <a:lnTo>
                    <a:pt x="11512" y="556"/>
                  </a:lnTo>
                  <a:lnTo>
                    <a:pt x="12437" y="1606"/>
                  </a:lnTo>
                  <a:lnTo>
                    <a:pt x="12191" y="1606"/>
                  </a:lnTo>
                  <a:cubicBezTo>
                    <a:pt x="12067" y="1606"/>
                    <a:pt x="11975" y="1698"/>
                    <a:pt x="11975" y="1822"/>
                  </a:cubicBezTo>
                  <a:lnTo>
                    <a:pt x="11975" y="6698"/>
                  </a:lnTo>
                  <a:cubicBezTo>
                    <a:pt x="11990" y="6821"/>
                    <a:pt x="12083" y="6883"/>
                    <a:pt x="12175" y="6883"/>
                  </a:cubicBezTo>
                  <a:cubicBezTo>
                    <a:pt x="12268" y="6883"/>
                    <a:pt x="12360" y="6821"/>
                    <a:pt x="12376" y="6698"/>
                  </a:cubicBezTo>
                  <a:lnTo>
                    <a:pt x="12376" y="3025"/>
                  </a:lnTo>
                  <a:lnTo>
                    <a:pt x="13394" y="3025"/>
                  </a:lnTo>
                  <a:cubicBezTo>
                    <a:pt x="13765" y="3025"/>
                    <a:pt x="14042" y="3303"/>
                    <a:pt x="14042" y="3673"/>
                  </a:cubicBezTo>
                  <a:lnTo>
                    <a:pt x="14042" y="9568"/>
                  </a:lnTo>
                  <a:lnTo>
                    <a:pt x="5000" y="9568"/>
                  </a:lnTo>
                  <a:lnTo>
                    <a:pt x="5000" y="9012"/>
                  </a:lnTo>
                  <a:lnTo>
                    <a:pt x="5061" y="9012"/>
                  </a:lnTo>
                  <a:cubicBezTo>
                    <a:pt x="5401" y="9012"/>
                    <a:pt x="5679" y="8735"/>
                    <a:pt x="5679" y="8364"/>
                  </a:cubicBezTo>
                  <a:lnTo>
                    <a:pt x="5679" y="4260"/>
                  </a:lnTo>
                  <a:cubicBezTo>
                    <a:pt x="5679" y="3889"/>
                    <a:pt x="5401" y="3612"/>
                    <a:pt x="5061" y="3612"/>
                  </a:cubicBezTo>
                  <a:lnTo>
                    <a:pt x="4537" y="3612"/>
                  </a:lnTo>
                  <a:cubicBezTo>
                    <a:pt x="4166" y="3612"/>
                    <a:pt x="3889" y="3889"/>
                    <a:pt x="3889" y="4260"/>
                  </a:cubicBezTo>
                  <a:lnTo>
                    <a:pt x="3889" y="7624"/>
                  </a:lnTo>
                  <a:lnTo>
                    <a:pt x="2438" y="7624"/>
                  </a:lnTo>
                  <a:lnTo>
                    <a:pt x="2438" y="3673"/>
                  </a:lnTo>
                  <a:cubicBezTo>
                    <a:pt x="2438" y="3303"/>
                    <a:pt x="2716" y="3025"/>
                    <a:pt x="3086" y="3025"/>
                  </a:cubicBezTo>
                  <a:lnTo>
                    <a:pt x="4228" y="3025"/>
                  </a:lnTo>
                  <a:cubicBezTo>
                    <a:pt x="4506" y="3025"/>
                    <a:pt x="4506" y="2593"/>
                    <a:pt x="4228" y="2593"/>
                  </a:cubicBezTo>
                  <a:lnTo>
                    <a:pt x="3086" y="2593"/>
                  </a:lnTo>
                  <a:cubicBezTo>
                    <a:pt x="2469" y="2593"/>
                    <a:pt x="2006" y="3087"/>
                    <a:pt x="2006" y="3673"/>
                  </a:cubicBezTo>
                  <a:lnTo>
                    <a:pt x="2006" y="7624"/>
                  </a:lnTo>
                  <a:lnTo>
                    <a:pt x="216" y="7624"/>
                  </a:lnTo>
                  <a:cubicBezTo>
                    <a:pt x="93" y="7624"/>
                    <a:pt x="0" y="7716"/>
                    <a:pt x="0" y="7840"/>
                  </a:cubicBezTo>
                  <a:lnTo>
                    <a:pt x="0" y="14290"/>
                  </a:lnTo>
                  <a:cubicBezTo>
                    <a:pt x="0" y="14382"/>
                    <a:pt x="93" y="14475"/>
                    <a:pt x="216" y="14475"/>
                  </a:cubicBezTo>
                  <a:lnTo>
                    <a:pt x="895" y="14475"/>
                  </a:lnTo>
                  <a:cubicBezTo>
                    <a:pt x="1173" y="14475"/>
                    <a:pt x="1173" y="14074"/>
                    <a:pt x="895" y="14074"/>
                  </a:cubicBezTo>
                  <a:lnTo>
                    <a:pt x="432" y="14074"/>
                  </a:lnTo>
                  <a:lnTo>
                    <a:pt x="432" y="8056"/>
                  </a:lnTo>
                  <a:lnTo>
                    <a:pt x="4599" y="8056"/>
                  </a:lnTo>
                  <a:lnTo>
                    <a:pt x="4599" y="14074"/>
                  </a:lnTo>
                  <a:lnTo>
                    <a:pt x="1975" y="14074"/>
                  </a:lnTo>
                  <a:cubicBezTo>
                    <a:pt x="1698" y="14074"/>
                    <a:pt x="1698" y="14475"/>
                    <a:pt x="1975" y="14475"/>
                  </a:cubicBezTo>
                  <a:lnTo>
                    <a:pt x="4784" y="14475"/>
                  </a:lnTo>
                  <a:cubicBezTo>
                    <a:pt x="4907" y="14475"/>
                    <a:pt x="5000" y="14382"/>
                    <a:pt x="5000" y="14290"/>
                  </a:cubicBezTo>
                  <a:lnTo>
                    <a:pt x="5000" y="11790"/>
                  </a:lnTo>
                  <a:lnTo>
                    <a:pt x="6975" y="11790"/>
                  </a:lnTo>
                  <a:lnTo>
                    <a:pt x="6975" y="13179"/>
                  </a:lnTo>
                  <a:lnTo>
                    <a:pt x="5926" y="13179"/>
                  </a:lnTo>
                  <a:cubicBezTo>
                    <a:pt x="5123" y="13241"/>
                    <a:pt x="5123" y="14413"/>
                    <a:pt x="5926" y="14475"/>
                  </a:cubicBezTo>
                  <a:lnTo>
                    <a:pt x="10555" y="14475"/>
                  </a:lnTo>
                  <a:cubicBezTo>
                    <a:pt x="11388" y="14413"/>
                    <a:pt x="11388" y="13241"/>
                    <a:pt x="10555" y="13179"/>
                  </a:cubicBezTo>
                  <a:lnTo>
                    <a:pt x="9567" y="13179"/>
                  </a:lnTo>
                  <a:lnTo>
                    <a:pt x="9567" y="11790"/>
                  </a:lnTo>
                  <a:lnTo>
                    <a:pt x="13425" y="11790"/>
                  </a:lnTo>
                  <a:cubicBezTo>
                    <a:pt x="14011" y="11790"/>
                    <a:pt x="14505" y="11296"/>
                    <a:pt x="14505" y="10710"/>
                  </a:cubicBezTo>
                  <a:lnTo>
                    <a:pt x="14505" y="3673"/>
                  </a:lnTo>
                  <a:cubicBezTo>
                    <a:pt x="14505" y="3087"/>
                    <a:pt x="14011" y="2593"/>
                    <a:pt x="13425" y="2593"/>
                  </a:cubicBezTo>
                  <a:lnTo>
                    <a:pt x="12407" y="2593"/>
                  </a:lnTo>
                  <a:lnTo>
                    <a:pt x="12407" y="2038"/>
                  </a:lnTo>
                  <a:lnTo>
                    <a:pt x="12870" y="2038"/>
                  </a:lnTo>
                  <a:cubicBezTo>
                    <a:pt x="13055" y="2007"/>
                    <a:pt x="13147" y="1822"/>
                    <a:pt x="13055" y="1667"/>
                  </a:cubicBezTo>
                  <a:lnTo>
                    <a:pt x="11666" y="93"/>
                  </a:lnTo>
                  <a:cubicBezTo>
                    <a:pt x="11620" y="32"/>
                    <a:pt x="11558" y="1"/>
                    <a:pt x="1150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73" name="Google Shape;12573;p23"/>
            <p:cNvSpPr/>
            <p:nvPr/>
          </p:nvSpPr>
          <p:spPr>
            <a:xfrm>
              <a:off x="4909125" y="2599000"/>
              <a:ext cx="45550" cy="90300"/>
            </a:xfrm>
            <a:custGeom>
              <a:avLst/>
              <a:gdLst/>
              <a:ahLst/>
              <a:cxnLst/>
              <a:rect l="l" t="t" r="r" b="b"/>
              <a:pathLst>
                <a:path w="1822" h="3612" extrusionOk="0">
                  <a:moveTo>
                    <a:pt x="1143" y="464"/>
                  </a:moveTo>
                  <a:cubicBezTo>
                    <a:pt x="1266" y="464"/>
                    <a:pt x="1359" y="556"/>
                    <a:pt x="1359" y="649"/>
                  </a:cubicBezTo>
                  <a:lnTo>
                    <a:pt x="1359" y="2963"/>
                  </a:lnTo>
                  <a:cubicBezTo>
                    <a:pt x="1359" y="3087"/>
                    <a:pt x="1266" y="3179"/>
                    <a:pt x="1143" y="3179"/>
                  </a:cubicBezTo>
                  <a:lnTo>
                    <a:pt x="649" y="3179"/>
                  </a:lnTo>
                  <a:cubicBezTo>
                    <a:pt x="525" y="3179"/>
                    <a:pt x="433" y="3087"/>
                    <a:pt x="433" y="2963"/>
                  </a:cubicBezTo>
                  <a:lnTo>
                    <a:pt x="433" y="649"/>
                  </a:lnTo>
                  <a:cubicBezTo>
                    <a:pt x="433" y="556"/>
                    <a:pt x="494" y="464"/>
                    <a:pt x="618" y="464"/>
                  </a:cubicBezTo>
                  <a:close/>
                  <a:moveTo>
                    <a:pt x="649" y="1"/>
                  </a:moveTo>
                  <a:cubicBezTo>
                    <a:pt x="278" y="1"/>
                    <a:pt x="1" y="278"/>
                    <a:pt x="1" y="618"/>
                  </a:cubicBezTo>
                  <a:lnTo>
                    <a:pt x="1" y="2933"/>
                  </a:lnTo>
                  <a:cubicBezTo>
                    <a:pt x="1" y="3303"/>
                    <a:pt x="278" y="3611"/>
                    <a:pt x="649" y="3611"/>
                  </a:cubicBezTo>
                  <a:lnTo>
                    <a:pt x="1143" y="3611"/>
                  </a:lnTo>
                  <a:cubicBezTo>
                    <a:pt x="1513" y="3611"/>
                    <a:pt x="1791" y="3334"/>
                    <a:pt x="1791" y="2963"/>
                  </a:cubicBezTo>
                  <a:lnTo>
                    <a:pt x="1791" y="649"/>
                  </a:lnTo>
                  <a:cubicBezTo>
                    <a:pt x="1821" y="309"/>
                    <a:pt x="1513" y="1"/>
                    <a:pt x="114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74" name="Google Shape;12574;p23"/>
            <p:cNvSpPr/>
            <p:nvPr/>
          </p:nvSpPr>
          <p:spPr>
            <a:xfrm>
              <a:off x="4964675" y="2565825"/>
              <a:ext cx="44775" cy="123475"/>
            </a:xfrm>
            <a:custGeom>
              <a:avLst/>
              <a:gdLst/>
              <a:ahLst/>
              <a:cxnLst/>
              <a:rect l="l" t="t" r="r" b="b"/>
              <a:pathLst>
                <a:path w="1791" h="4939" extrusionOk="0">
                  <a:moveTo>
                    <a:pt x="1173" y="402"/>
                  </a:moveTo>
                  <a:cubicBezTo>
                    <a:pt x="1297" y="402"/>
                    <a:pt x="1359" y="494"/>
                    <a:pt x="1359" y="618"/>
                  </a:cubicBezTo>
                  <a:lnTo>
                    <a:pt x="1359" y="4290"/>
                  </a:lnTo>
                  <a:cubicBezTo>
                    <a:pt x="1389" y="4414"/>
                    <a:pt x="1297" y="4506"/>
                    <a:pt x="1173" y="4506"/>
                  </a:cubicBezTo>
                  <a:lnTo>
                    <a:pt x="649" y="4506"/>
                  </a:lnTo>
                  <a:cubicBezTo>
                    <a:pt x="525" y="4506"/>
                    <a:pt x="433" y="4414"/>
                    <a:pt x="433" y="4290"/>
                  </a:cubicBezTo>
                  <a:lnTo>
                    <a:pt x="433" y="618"/>
                  </a:lnTo>
                  <a:cubicBezTo>
                    <a:pt x="433" y="494"/>
                    <a:pt x="525" y="402"/>
                    <a:pt x="649" y="402"/>
                  </a:cubicBezTo>
                  <a:close/>
                  <a:moveTo>
                    <a:pt x="649" y="1"/>
                  </a:moveTo>
                  <a:cubicBezTo>
                    <a:pt x="278" y="1"/>
                    <a:pt x="1" y="278"/>
                    <a:pt x="1" y="618"/>
                  </a:cubicBezTo>
                  <a:lnTo>
                    <a:pt x="1" y="4290"/>
                  </a:lnTo>
                  <a:cubicBezTo>
                    <a:pt x="1" y="4661"/>
                    <a:pt x="278" y="4938"/>
                    <a:pt x="649" y="4938"/>
                  </a:cubicBezTo>
                  <a:lnTo>
                    <a:pt x="1173" y="4938"/>
                  </a:lnTo>
                  <a:cubicBezTo>
                    <a:pt x="1513" y="4938"/>
                    <a:pt x="1791" y="4661"/>
                    <a:pt x="1791" y="4290"/>
                  </a:cubicBezTo>
                  <a:lnTo>
                    <a:pt x="1791" y="618"/>
                  </a:lnTo>
                  <a:cubicBezTo>
                    <a:pt x="1791" y="278"/>
                    <a:pt x="1513" y="1"/>
                    <a:pt x="117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75" name="Google Shape;12575;p23"/>
            <p:cNvSpPr/>
            <p:nvPr/>
          </p:nvSpPr>
          <p:spPr>
            <a:xfrm>
              <a:off x="4777975" y="2679250"/>
              <a:ext cx="90275" cy="79400"/>
            </a:xfrm>
            <a:custGeom>
              <a:avLst/>
              <a:gdLst/>
              <a:ahLst/>
              <a:cxnLst/>
              <a:rect l="l" t="t" r="r" b="b"/>
              <a:pathLst>
                <a:path w="3611" h="3176" extrusionOk="0">
                  <a:moveTo>
                    <a:pt x="1605" y="401"/>
                  </a:moveTo>
                  <a:cubicBezTo>
                    <a:pt x="2191" y="401"/>
                    <a:pt x="2685" y="803"/>
                    <a:pt x="2778" y="1389"/>
                  </a:cubicBezTo>
                  <a:lnTo>
                    <a:pt x="2407" y="1389"/>
                  </a:lnTo>
                  <a:cubicBezTo>
                    <a:pt x="2315" y="1019"/>
                    <a:pt x="1975" y="772"/>
                    <a:pt x="1605" y="772"/>
                  </a:cubicBezTo>
                  <a:cubicBezTo>
                    <a:pt x="1512" y="772"/>
                    <a:pt x="1451" y="772"/>
                    <a:pt x="1358" y="803"/>
                  </a:cubicBezTo>
                  <a:lnTo>
                    <a:pt x="1173" y="494"/>
                  </a:lnTo>
                  <a:cubicBezTo>
                    <a:pt x="1296" y="432"/>
                    <a:pt x="1451" y="401"/>
                    <a:pt x="1605" y="401"/>
                  </a:cubicBezTo>
                  <a:close/>
                  <a:moveTo>
                    <a:pt x="1605" y="1173"/>
                  </a:moveTo>
                  <a:cubicBezTo>
                    <a:pt x="2036" y="1224"/>
                    <a:pt x="1717" y="1899"/>
                    <a:pt x="1436" y="1899"/>
                  </a:cubicBezTo>
                  <a:cubicBezTo>
                    <a:pt x="1374" y="1899"/>
                    <a:pt x="1315" y="1867"/>
                    <a:pt x="1265" y="1790"/>
                  </a:cubicBezTo>
                  <a:cubicBezTo>
                    <a:pt x="1204" y="1729"/>
                    <a:pt x="1204" y="1667"/>
                    <a:pt x="1204" y="1574"/>
                  </a:cubicBezTo>
                  <a:cubicBezTo>
                    <a:pt x="1204" y="1451"/>
                    <a:pt x="1265" y="1327"/>
                    <a:pt x="1389" y="1235"/>
                  </a:cubicBezTo>
                  <a:cubicBezTo>
                    <a:pt x="1451" y="1204"/>
                    <a:pt x="1512" y="1173"/>
                    <a:pt x="1605" y="1173"/>
                  </a:cubicBezTo>
                  <a:close/>
                  <a:moveTo>
                    <a:pt x="803" y="710"/>
                  </a:moveTo>
                  <a:lnTo>
                    <a:pt x="988" y="1019"/>
                  </a:lnTo>
                  <a:cubicBezTo>
                    <a:pt x="864" y="1173"/>
                    <a:pt x="772" y="1389"/>
                    <a:pt x="772" y="1574"/>
                  </a:cubicBezTo>
                  <a:cubicBezTo>
                    <a:pt x="772" y="1636"/>
                    <a:pt x="772" y="1729"/>
                    <a:pt x="803" y="1790"/>
                  </a:cubicBezTo>
                  <a:lnTo>
                    <a:pt x="494" y="1945"/>
                  </a:lnTo>
                  <a:cubicBezTo>
                    <a:pt x="432" y="1821"/>
                    <a:pt x="432" y="1698"/>
                    <a:pt x="432" y="1574"/>
                  </a:cubicBezTo>
                  <a:cubicBezTo>
                    <a:pt x="432" y="1235"/>
                    <a:pt x="556" y="926"/>
                    <a:pt x="803" y="710"/>
                  </a:cubicBezTo>
                  <a:close/>
                  <a:moveTo>
                    <a:pt x="2778" y="1821"/>
                  </a:moveTo>
                  <a:cubicBezTo>
                    <a:pt x="2654" y="2377"/>
                    <a:pt x="2160" y="2778"/>
                    <a:pt x="1605" y="2778"/>
                  </a:cubicBezTo>
                  <a:lnTo>
                    <a:pt x="1605" y="2747"/>
                  </a:lnTo>
                  <a:cubicBezTo>
                    <a:pt x="1235" y="2747"/>
                    <a:pt x="926" y="2593"/>
                    <a:pt x="679" y="2315"/>
                  </a:cubicBezTo>
                  <a:lnTo>
                    <a:pt x="1019" y="2161"/>
                  </a:lnTo>
                  <a:cubicBezTo>
                    <a:pt x="1173" y="2315"/>
                    <a:pt x="1389" y="2407"/>
                    <a:pt x="1605" y="2407"/>
                  </a:cubicBezTo>
                  <a:cubicBezTo>
                    <a:pt x="1975" y="2407"/>
                    <a:pt x="2315" y="2161"/>
                    <a:pt x="2407" y="1821"/>
                  </a:cubicBezTo>
                  <a:close/>
                  <a:moveTo>
                    <a:pt x="1605" y="0"/>
                  </a:moveTo>
                  <a:cubicBezTo>
                    <a:pt x="1296" y="0"/>
                    <a:pt x="1019" y="62"/>
                    <a:pt x="772" y="247"/>
                  </a:cubicBezTo>
                  <a:cubicBezTo>
                    <a:pt x="278" y="525"/>
                    <a:pt x="0" y="1050"/>
                    <a:pt x="0" y="1574"/>
                  </a:cubicBezTo>
                  <a:cubicBezTo>
                    <a:pt x="0" y="1852"/>
                    <a:pt x="93" y="2130"/>
                    <a:pt x="216" y="2346"/>
                  </a:cubicBezTo>
                  <a:cubicBezTo>
                    <a:pt x="516" y="2898"/>
                    <a:pt x="1065" y="3176"/>
                    <a:pt x="1617" y="3176"/>
                  </a:cubicBezTo>
                  <a:cubicBezTo>
                    <a:pt x="2146" y="3176"/>
                    <a:pt x="2677" y="2921"/>
                    <a:pt x="2994" y="2407"/>
                  </a:cubicBezTo>
                  <a:cubicBezTo>
                    <a:pt x="3611" y="1327"/>
                    <a:pt x="2839" y="0"/>
                    <a:pt x="160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76" name="Google Shape;12576;p23"/>
            <p:cNvSpPr/>
            <p:nvPr/>
          </p:nvSpPr>
          <p:spPr>
            <a:xfrm>
              <a:off x="4782600" y="2770275"/>
              <a:ext cx="70225" cy="10850"/>
            </a:xfrm>
            <a:custGeom>
              <a:avLst/>
              <a:gdLst/>
              <a:ahLst/>
              <a:cxnLst/>
              <a:rect l="l" t="t" r="r" b="b"/>
              <a:pathLst>
                <a:path w="2809" h="434" extrusionOk="0">
                  <a:moveTo>
                    <a:pt x="309" y="1"/>
                  </a:moveTo>
                  <a:cubicBezTo>
                    <a:pt x="0" y="1"/>
                    <a:pt x="0" y="433"/>
                    <a:pt x="309" y="433"/>
                  </a:cubicBezTo>
                  <a:lnTo>
                    <a:pt x="2531" y="433"/>
                  </a:lnTo>
                  <a:cubicBezTo>
                    <a:pt x="2809" y="433"/>
                    <a:pt x="2809" y="1"/>
                    <a:pt x="253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77" name="Google Shape;12577;p23"/>
            <p:cNvSpPr/>
            <p:nvPr/>
          </p:nvSpPr>
          <p:spPr>
            <a:xfrm>
              <a:off x="4782600" y="2791125"/>
              <a:ext cx="68675" cy="10825"/>
            </a:xfrm>
            <a:custGeom>
              <a:avLst/>
              <a:gdLst/>
              <a:ahLst/>
              <a:cxnLst/>
              <a:rect l="l" t="t" r="r" b="b"/>
              <a:pathLst>
                <a:path w="2747" h="433" extrusionOk="0">
                  <a:moveTo>
                    <a:pt x="309" y="0"/>
                  </a:moveTo>
                  <a:cubicBezTo>
                    <a:pt x="0" y="0"/>
                    <a:pt x="0" y="432"/>
                    <a:pt x="309" y="432"/>
                  </a:cubicBezTo>
                  <a:lnTo>
                    <a:pt x="2531" y="432"/>
                  </a:lnTo>
                  <a:cubicBezTo>
                    <a:pt x="2654" y="432"/>
                    <a:pt x="2747" y="340"/>
                    <a:pt x="2747" y="216"/>
                  </a:cubicBezTo>
                  <a:cubicBezTo>
                    <a:pt x="2747" y="93"/>
                    <a:pt x="2654" y="0"/>
                    <a:pt x="253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78" name="Google Shape;12578;p23"/>
          <p:cNvGrpSpPr/>
          <p:nvPr/>
        </p:nvGrpSpPr>
        <p:grpSpPr>
          <a:xfrm>
            <a:off x="8347281" y="4608066"/>
            <a:ext cx="484567" cy="411533"/>
            <a:chOff x="3252625" y="2490975"/>
            <a:chExt cx="363425" cy="308650"/>
          </a:xfrm>
        </p:grpSpPr>
        <p:sp>
          <p:nvSpPr>
            <p:cNvPr id="12579" name="Google Shape;12579;p23"/>
            <p:cNvSpPr/>
            <p:nvPr/>
          </p:nvSpPr>
          <p:spPr>
            <a:xfrm>
              <a:off x="3252625" y="2490975"/>
              <a:ext cx="363425" cy="308650"/>
            </a:xfrm>
            <a:custGeom>
              <a:avLst/>
              <a:gdLst/>
              <a:ahLst/>
              <a:cxnLst/>
              <a:rect l="l" t="t" r="r" b="b"/>
              <a:pathLst>
                <a:path w="14537" h="12346" extrusionOk="0">
                  <a:moveTo>
                    <a:pt x="13055" y="4075"/>
                  </a:moveTo>
                  <a:lnTo>
                    <a:pt x="14011" y="5093"/>
                  </a:lnTo>
                  <a:lnTo>
                    <a:pt x="13055" y="6142"/>
                  </a:lnTo>
                  <a:lnTo>
                    <a:pt x="13055" y="5896"/>
                  </a:lnTo>
                  <a:cubicBezTo>
                    <a:pt x="13055" y="5772"/>
                    <a:pt x="12962" y="5680"/>
                    <a:pt x="12839" y="5680"/>
                  </a:cubicBezTo>
                  <a:lnTo>
                    <a:pt x="9876" y="5680"/>
                  </a:lnTo>
                  <a:cubicBezTo>
                    <a:pt x="9629" y="5217"/>
                    <a:pt x="9259" y="4815"/>
                    <a:pt x="8796" y="4538"/>
                  </a:cubicBezTo>
                  <a:lnTo>
                    <a:pt x="12839" y="4538"/>
                  </a:lnTo>
                  <a:cubicBezTo>
                    <a:pt x="12962" y="4538"/>
                    <a:pt x="13055" y="4445"/>
                    <a:pt x="13055" y="4322"/>
                  </a:cubicBezTo>
                  <a:lnTo>
                    <a:pt x="13055" y="4075"/>
                  </a:lnTo>
                  <a:close/>
                  <a:moveTo>
                    <a:pt x="7280" y="5755"/>
                  </a:moveTo>
                  <a:cubicBezTo>
                    <a:pt x="7478" y="5755"/>
                    <a:pt x="7678" y="5827"/>
                    <a:pt x="7839" y="5988"/>
                  </a:cubicBezTo>
                  <a:cubicBezTo>
                    <a:pt x="8333" y="6513"/>
                    <a:pt x="7963" y="7377"/>
                    <a:pt x="7253" y="7377"/>
                  </a:cubicBezTo>
                  <a:cubicBezTo>
                    <a:pt x="6821" y="7377"/>
                    <a:pt x="6450" y="7007"/>
                    <a:pt x="6450" y="6544"/>
                  </a:cubicBezTo>
                  <a:cubicBezTo>
                    <a:pt x="6471" y="6065"/>
                    <a:pt x="6871" y="5755"/>
                    <a:pt x="7280" y="5755"/>
                  </a:cubicBezTo>
                  <a:close/>
                  <a:moveTo>
                    <a:pt x="11666" y="2840"/>
                  </a:moveTo>
                  <a:lnTo>
                    <a:pt x="11666" y="4136"/>
                  </a:lnTo>
                  <a:lnTo>
                    <a:pt x="7160" y="4136"/>
                  </a:lnTo>
                  <a:cubicBezTo>
                    <a:pt x="5092" y="4229"/>
                    <a:pt x="3734" y="6328"/>
                    <a:pt x="4475" y="8241"/>
                  </a:cubicBezTo>
                  <a:lnTo>
                    <a:pt x="2870" y="8241"/>
                  </a:lnTo>
                  <a:lnTo>
                    <a:pt x="2870" y="2840"/>
                  </a:lnTo>
                  <a:close/>
                  <a:moveTo>
                    <a:pt x="7253" y="4507"/>
                  </a:moveTo>
                  <a:cubicBezTo>
                    <a:pt x="8703" y="4507"/>
                    <a:pt x="9876" y="5710"/>
                    <a:pt x="9845" y="7192"/>
                  </a:cubicBezTo>
                  <a:cubicBezTo>
                    <a:pt x="9845" y="7809"/>
                    <a:pt x="9629" y="8395"/>
                    <a:pt x="9228" y="8889"/>
                  </a:cubicBezTo>
                  <a:cubicBezTo>
                    <a:pt x="9135" y="8519"/>
                    <a:pt x="8919" y="8179"/>
                    <a:pt x="8642" y="7932"/>
                  </a:cubicBezTo>
                  <a:cubicBezTo>
                    <a:pt x="8456" y="7747"/>
                    <a:pt x="8240" y="7624"/>
                    <a:pt x="8024" y="7531"/>
                  </a:cubicBezTo>
                  <a:cubicBezTo>
                    <a:pt x="8919" y="6791"/>
                    <a:pt x="8425" y="5340"/>
                    <a:pt x="7253" y="5340"/>
                  </a:cubicBezTo>
                  <a:cubicBezTo>
                    <a:pt x="6080" y="5340"/>
                    <a:pt x="5555" y="6791"/>
                    <a:pt x="6481" y="7531"/>
                  </a:cubicBezTo>
                  <a:cubicBezTo>
                    <a:pt x="5895" y="7778"/>
                    <a:pt x="5432" y="8272"/>
                    <a:pt x="5278" y="8889"/>
                  </a:cubicBezTo>
                  <a:cubicBezTo>
                    <a:pt x="4876" y="8426"/>
                    <a:pt x="4660" y="7809"/>
                    <a:pt x="4660" y="7192"/>
                  </a:cubicBezTo>
                  <a:cubicBezTo>
                    <a:pt x="4599" y="5710"/>
                    <a:pt x="5771" y="4507"/>
                    <a:pt x="7253" y="4507"/>
                  </a:cubicBezTo>
                  <a:close/>
                  <a:moveTo>
                    <a:pt x="7346" y="7806"/>
                  </a:moveTo>
                  <a:cubicBezTo>
                    <a:pt x="7739" y="7806"/>
                    <a:pt x="8078" y="7984"/>
                    <a:pt x="8364" y="8241"/>
                  </a:cubicBezTo>
                  <a:cubicBezTo>
                    <a:pt x="8642" y="8488"/>
                    <a:pt x="8827" y="8858"/>
                    <a:pt x="8888" y="9229"/>
                  </a:cubicBezTo>
                  <a:cubicBezTo>
                    <a:pt x="8425" y="9599"/>
                    <a:pt x="7839" y="9815"/>
                    <a:pt x="7253" y="9815"/>
                  </a:cubicBezTo>
                  <a:cubicBezTo>
                    <a:pt x="6666" y="9815"/>
                    <a:pt x="6111" y="9599"/>
                    <a:pt x="5648" y="9229"/>
                  </a:cubicBezTo>
                  <a:cubicBezTo>
                    <a:pt x="5741" y="8395"/>
                    <a:pt x="6450" y="7809"/>
                    <a:pt x="7253" y="7809"/>
                  </a:cubicBezTo>
                  <a:cubicBezTo>
                    <a:pt x="7284" y="7807"/>
                    <a:pt x="7315" y="7806"/>
                    <a:pt x="7346" y="7806"/>
                  </a:cubicBezTo>
                  <a:close/>
                  <a:moveTo>
                    <a:pt x="11697" y="6112"/>
                  </a:moveTo>
                  <a:lnTo>
                    <a:pt x="11666" y="10772"/>
                  </a:lnTo>
                  <a:cubicBezTo>
                    <a:pt x="11666" y="11389"/>
                    <a:pt x="11172" y="11914"/>
                    <a:pt x="10524" y="11914"/>
                  </a:cubicBezTo>
                  <a:lnTo>
                    <a:pt x="4012" y="11914"/>
                  </a:lnTo>
                  <a:cubicBezTo>
                    <a:pt x="3364" y="11914"/>
                    <a:pt x="2870" y="11389"/>
                    <a:pt x="2870" y="10772"/>
                  </a:cubicBezTo>
                  <a:lnTo>
                    <a:pt x="2870" y="10247"/>
                  </a:lnTo>
                  <a:lnTo>
                    <a:pt x="3734" y="10247"/>
                  </a:lnTo>
                  <a:cubicBezTo>
                    <a:pt x="4012" y="10216"/>
                    <a:pt x="4012" y="9815"/>
                    <a:pt x="3734" y="9815"/>
                  </a:cubicBezTo>
                  <a:lnTo>
                    <a:pt x="1698" y="9815"/>
                  </a:lnTo>
                  <a:cubicBezTo>
                    <a:pt x="1574" y="9815"/>
                    <a:pt x="1482" y="9908"/>
                    <a:pt x="1482" y="10031"/>
                  </a:cubicBezTo>
                  <a:lnTo>
                    <a:pt x="1482" y="10278"/>
                  </a:lnTo>
                  <a:lnTo>
                    <a:pt x="556" y="9229"/>
                  </a:lnTo>
                  <a:lnTo>
                    <a:pt x="1482" y="8210"/>
                  </a:lnTo>
                  <a:lnTo>
                    <a:pt x="1482" y="8457"/>
                  </a:lnTo>
                  <a:cubicBezTo>
                    <a:pt x="1482" y="8581"/>
                    <a:pt x="1574" y="8673"/>
                    <a:pt x="1698" y="8673"/>
                  </a:cubicBezTo>
                  <a:lnTo>
                    <a:pt x="4660" y="8673"/>
                  </a:lnTo>
                  <a:cubicBezTo>
                    <a:pt x="4907" y="9136"/>
                    <a:pt x="5308" y="9537"/>
                    <a:pt x="5771" y="9815"/>
                  </a:cubicBezTo>
                  <a:lnTo>
                    <a:pt x="4784" y="9815"/>
                  </a:lnTo>
                  <a:cubicBezTo>
                    <a:pt x="4506" y="9815"/>
                    <a:pt x="4506" y="10247"/>
                    <a:pt x="4784" y="10247"/>
                  </a:cubicBezTo>
                  <a:lnTo>
                    <a:pt x="7376" y="10247"/>
                  </a:lnTo>
                  <a:cubicBezTo>
                    <a:pt x="9012" y="10155"/>
                    <a:pt x="10308" y="8827"/>
                    <a:pt x="10277" y="7192"/>
                  </a:cubicBezTo>
                  <a:cubicBezTo>
                    <a:pt x="10277" y="6821"/>
                    <a:pt x="10215" y="6451"/>
                    <a:pt x="10092" y="6112"/>
                  </a:cubicBezTo>
                  <a:close/>
                  <a:moveTo>
                    <a:pt x="4012" y="1"/>
                  </a:moveTo>
                  <a:cubicBezTo>
                    <a:pt x="3148" y="1"/>
                    <a:pt x="2438" y="711"/>
                    <a:pt x="2438" y="1575"/>
                  </a:cubicBezTo>
                  <a:lnTo>
                    <a:pt x="2438" y="8241"/>
                  </a:lnTo>
                  <a:lnTo>
                    <a:pt x="1883" y="8241"/>
                  </a:lnTo>
                  <a:lnTo>
                    <a:pt x="1883" y="7686"/>
                  </a:lnTo>
                  <a:cubicBezTo>
                    <a:pt x="1903" y="7543"/>
                    <a:pt x="1790" y="7455"/>
                    <a:pt x="1675" y="7455"/>
                  </a:cubicBezTo>
                  <a:cubicBezTo>
                    <a:pt x="1615" y="7455"/>
                    <a:pt x="1555" y="7479"/>
                    <a:pt x="1512" y="7531"/>
                  </a:cubicBezTo>
                  <a:lnTo>
                    <a:pt x="62" y="9105"/>
                  </a:lnTo>
                  <a:cubicBezTo>
                    <a:pt x="0" y="9167"/>
                    <a:pt x="0" y="9290"/>
                    <a:pt x="62" y="9383"/>
                  </a:cubicBezTo>
                  <a:lnTo>
                    <a:pt x="1512" y="10957"/>
                  </a:lnTo>
                  <a:cubicBezTo>
                    <a:pt x="1555" y="11010"/>
                    <a:pt x="1615" y="11034"/>
                    <a:pt x="1675" y="11034"/>
                  </a:cubicBezTo>
                  <a:cubicBezTo>
                    <a:pt x="1790" y="11034"/>
                    <a:pt x="1903" y="10945"/>
                    <a:pt x="1883" y="10803"/>
                  </a:cubicBezTo>
                  <a:lnTo>
                    <a:pt x="1883" y="10247"/>
                  </a:lnTo>
                  <a:lnTo>
                    <a:pt x="2438" y="10247"/>
                  </a:lnTo>
                  <a:lnTo>
                    <a:pt x="2438" y="10772"/>
                  </a:lnTo>
                  <a:cubicBezTo>
                    <a:pt x="2438" y="11636"/>
                    <a:pt x="3148" y="12346"/>
                    <a:pt x="4012" y="12346"/>
                  </a:cubicBezTo>
                  <a:lnTo>
                    <a:pt x="10524" y="12346"/>
                  </a:lnTo>
                  <a:cubicBezTo>
                    <a:pt x="11388" y="12346"/>
                    <a:pt x="12098" y="11636"/>
                    <a:pt x="12098" y="10772"/>
                  </a:cubicBezTo>
                  <a:lnTo>
                    <a:pt x="12098" y="6112"/>
                  </a:lnTo>
                  <a:lnTo>
                    <a:pt x="12654" y="6112"/>
                  </a:lnTo>
                  <a:lnTo>
                    <a:pt x="12654" y="6698"/>
                  </a:lnTo>
                  <a:cubicBezTo>
                    <a:pt x="12654" y="6818"/>
                    <a:pt x="12745" y="6899"/>
                    <a:pt x="12851" y="6899"/>
                  </a:cubicBezTo>
                  <a:cubicBezTo>
                    <a:pt x="12908" y="6899"/>
                    <a:pt x="12970" y="6876"/>
                    <a:pt x="13024" y="6821"/>
                  </a:cubicBezTo>
                  <a:lnTo>
                    <a:pt x="14444" y="5247"/>
                  </a:lnTo>
                  <a:cubicBezTo>
                    <a:pt x="14536" y="5186"/>
                    <a:pt x="14536" y="5062"/>
                    <a:pt x="14444" y="4970"/>
                  </a:cubicBezTo>
                  <a:lnTo>
                    <a:pt x="13024" y="3396"/>
                  </a:lnTo>
                  <a:cubicBezTo>
                    <a:pt x="12975" y="3357"/>
                    <a:pt x="12921" y="3340"/>
                    <a:pt x="12869" y="3340"/>
                  </a:cubicBezTo>
                  <a:cubicBezTo>
                    <a:pt x="12755" y="3340"/>
                    <a:pt x="12654" y="3423"/>
                    <a:pt x="12654" y="3550"/>
                  </a:cubicBezTo>
                  <a:lnTo>
                    <a:pt x="12654" y="4136"/>
                  </a:lnTo>
                  <a:lnTo>
                    <a:pt x="12129" y="4136"/>
                  </a:lnTo>
                  <a:lnTo>
                    <a:pt x="12129" y="1575"/>
                  </a:lnTo>
                  <a:cubicBezTo>
                    <a:pt x="12129" y="711"/>
                    <a:pt x="11419" y="1"/>
                    <a:pt x="10524" y="1"/>
                  </a:cubicBezTo>
                  <a:lnTo>
                    <a:pt x="9999" y="1"/>
                  </a:lnTo>
                  <a:cubicBezTo>
                    <a:pt x="9722" y="1"/>
                    <a:pt x="9722" y="402"/>
                    <a:pt x="9999" y="402"/>
                  </a:cubicBezTo>
                  <a:lnTo>
                    <a:pt x="10524" y="402"/>
                  </a:lnTo>
                  <a:cubicBezTo>
                    <a:pt x="11172" y="402"/>
                    <a:pt x="11697" y="927"/>
                    <a:pt x="11697" y="1575"/>
                  </a:cubicBezTo>
                  <a:lnTo>
                    <a:pt x="11697" y="2408"/>
                  </a:lnTo>
                  <a:lnTo>
                    <a:pt x="2870" y="2408"/>
                  </a:lnTo>
                  <a:lnTo>
                    <a:pt x="2870" y="1575"/>
                  </a:lnTo>
                  <a:cubicBezTo>
                    <a:pt x="2870" y="927"/>
                    <a:pt x="3364" y="402"/>
                    <a:pt x="4012" y="402"/>
                  </a:cubicBezTo>
                  <a:lnTo>
                    <a:pt x="8858" y="402"/>
                  </a:lnTo>
                  <a:cubicBezTo>
                    <a:pt x="9135" y="402"/>
                    <a:pt x="9135" y="1"/>
                    <a:pt x="885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80" name="Google Shape;12580;p23"/>
            <p:cNvSpPr/>
            <p:nvPr/>
          </p:nvSpPr>
          <p:spPr>
            <a:xfrm>
              <a:off x="3350600" y="2518000"/>
              <a:ext cx="23950" cy="20325"/>
            </a:xfrm>
            <a:custGeom>
              <a:avLst/>
              <a:gdLst/>
              <a:ahLst/>
              <a:cxnLst/>
              <a:rect l="l" t="t" r="r" b="b"/>
              <a:pathLst>
                <a:path w="958" h="813" extrusionOk="0">
                  <a:moveTo>
                    <a:pt x="402" y="0"/>
                  </a:moveTo>
                  <a:cubicBezTo>
                    <a:pt x="186" y="0"/>
                    <a:pt x="1" y="185"/>
                    <a:pt x="1" y="401"/>
                  </a:cubicBezTo>
                  <a:cubicBezTo>
                    <a:pt x="1" y="648"/>
                    <a:pt x="193" y="813"/>
                    <a:pt x="394" y="813"/>
                  </a:cubicBezTo>
                  <a:cubicBezTo>
                    <a:pt x="494" y="813"/>
                    <a:pt x="597" y="772"/>
                    <a:pt x="680" y="679"/>
                  </a:cubicBezTo>
                  <a:cubicBezTo>
                    <a:pt x="957" y="432"/>
                    <a:pt x="772" y="0"/>
                    <a:pt x="40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81" name="Google Shape;12581;p23"/>
            <p:cNvSpPr/>
            <p:nvPr/>
          </p:nvSpPr>
          <p:spPr>
            <a:xfrm>
              <a:off x="3386875" y="2518000"/>
              <a:ext cx="23925" cy="20325"/>
            </a:xfrm>
            <a:custGeom>
              <a:avLst/>
              <a:gdLst/>
              <a:ahLst/>
              <a:cxnLst/>
              <a:rect l="l" t="t" r="r" b="b"/>
              <a:pathLst>
                <a:path w="957" h="813" extrusionOk="0">
                  <a:moveTo>
                    <a:pt x="401" y="0"/>
                  </a:moveTo>
                  <a:cubicBezTo>
                    <a:pt x="185" y="0"/>
                    <a:pt x="0" y="185"/>
                    <a:pt x="0" y="401"/>
                  </a:cubicBezTo>
                  <a:cubicBezTo>
                    <a:pt x="0" y="648"/>
                    <a:pt x="192" y="813"/>
                    <a:pt x="403" y="813"/>
                  </a:cubicBezTo>
                  <a:cubicBezTo>
                    <a:pt x="508" y="813"/>
                    <a:pt x="617" y="772"/>
                    <a:pt x="710" y="679"/>
                  </a:cubicBezTo>
                  <a:cubicBezTo>
                    <a:pt x="957" y="432"/>
                    <a:pt x="772" y="0"/>
                    <a:pt x="40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82" name="Google Shape;12582;p23"/>
            <p:cNvSpPr/>
            <p:nvPr/>
          </p:nvSpPr>
          <p:spPr>
            <a:xfrm>
              <a:off x="3423125" y="2518000"/>
              <a:ext cx="23950" cy="20325"/>
            </a:xfrm>
            <a:custGeom>
              <a:avLst/>
              <a:gdLst/>
              <a:ahLst/>
              <a:cxnLst/>
              <a:rect l="l" t="t" r="r" b="b"/>
              <a:pathLst>
                <a:path w="958" h="813" extrusionOk="0">
                  <a:moveTo>
                    <a:pt x="433" y="0"/>
                  </a:moveTo>
                  <a:cubicBezTo>
                    <a:pt x="186" y="0"/>
                    <a:pt x="1" y="185"/>
                    <a:pt x="1" y="401"/>
                  </a:cubicBezTo>
                  <a:cubicBezTo>
                    <a:pt x="1" y="648"/>
                    <a:pt x="206" y="813"/>
                    <a:pt x="417" y="813"/>
                  </a:cubicBezTo>
                  <a:cubicBezTo>
                    <a:pt x="522" y="813"/>
                    <a:pt x="628" y="772"/>
                    <a:pt x="710" y="679"/>
                  </a:cubicBezTo>
                  <a:cubicBezTo>
                    <a:pt x="957" y="432"/>
                    <a:pt x="772" y="0"/>
                    <a:pt x="43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83" name="Google Shape;12583;p23"/>
          <p:cNvGrpSpPr/>
          <p:nvPr/>
        </p:nvGrpSpPr>
        <p:grpSpPr>
          <a:xfrm>
            <a:off x="7312008" y="4566838"/>
            <a:ext cx="483533" cy="476100"/>
            <a:chOff x="2498825" y="2466475"/>
            <a:chExt cx="362650" cy="357075"/>
          </a:xfrm>
        </p:grpSpPr>
        <p:sp>
          <p:nvSpPr>
            <p:cNvPr id="12584" name="Google Shape;12584;p23"/>
            <p:cNvSpPr/>
            <p:nvPr/>
          </p:nvSpPr>
          <p:spPr>
            <a:xfrm>
              <a:off x="2498825" y="2466475"/>
              <a:ext cx="362650" cy="357075"/>
            </a:xfrm>
            <a:custGeom>
              <a:avLst/>
              <a:gdLst/>
              <a:ahLst/>
              <a:cxnLst/>
              <a:rect l="l" t="t" r="r" b="b"/>
              <a:pathLst>
                <a:path w="14506" h="14283" extrusionOk="0">
                  <a:moveTo>
                    <a:pt x="12606" y="422"/>
                  </a:moveTo>
                  <a:cubicBezTo>
                    <a:pt x="12715" y="422"/>
                    <a:pt x="12828" y="454"/>
                    <a:pt x="12931" y="518"/>
                  </a:cubicBezTo>
                  <a:cubicBezTo>
                    <a:pt x="13024" y="580"/>
                    <a:pt x="13086" y="703"/>
                    <a:pt x="13116" y="827"/>
                  </a:cubicBezTo>
                  <a:cubicBezTo>
                    <a:pt x="13147" y="981"/>
                    <a:pt x="13116" y="1104"/>
                    <a:pt x="13024" y="1228"/>
                  </a:cubicBezTo>
                  <a:lnTo>
                    <a:pt x="12623" y="1783"/>
                  </a:lnTo>
                  <a:lnTo>
                    <a:pt x="11789" y="1197"/>
                  </a:lnTo>
                  <a:lnTo>
                    <a:pt x="12221" y="611"/>
                  </a:lnTo>
                  <a:cubicBezTo>
                    <a:pt x="12311" y="485"/>
                    <a:pt x="12454" y="422"/>
                    <a:pt x="12606" y="422"/>
                  </a:cubicBezTo>
                  <a:close/>
                  <a:moveTo>
                    <a:pt x="11542" y="1536"/>
                  </a:moveTo>
                  <a:lnTo>
                    <a:pt x="12376" y="2123"/>
                  </a:lnTo>
                  <a:lnTo>
                    <a:pt x="9567" y="6011"/>
                  </a:lnTo>
                  <a:lnTo>
                    <a:pt x="8734" y="5425"/>
                  </a:lnTo>
                  <a:lnTo>
                    <a:pt x="11542" y="1536"/>
                  </a:lnTo>
                  <a:close/>
                  <a:moveTo>
                    <a:pt x="8641" y="5888"/>
                  </a:moveTo>
                  <a:lnTo>
                    <a:pt x="9166" y="6258"/>
                  </a:lnTo>
                  <a:lnTo>
                    <a:pt x="8641" y="6444"/>
                  </a:lnTo>
                  <a:lnTo>
                    <a:pt x="8641" y="5888"/>
                  </a:lnTo>
                  <a:close/>
                  <a:moveTo>
                    <a:pt x="9691" y="3388"/>
                  </a:moveTo>
                  <a:lnTo>
                    <a:pt x="8271" y="5363"/>
                  </a:lnTo>
                  <a:cubicBezTo>
                    <a:pt x="8240" y="5394"/>
                    <a:pt x="8240" y="5425"/>
                    <a:pt x="8240" y="5487"/>
                  </a:cubicBezTo>
                  <a:lnTo>
                    <a:pt x="8209" y="6752"/>
                  </a:lnTo>
                  <a:cubicBezTo>
                    <a:pt x="8209" y="6853"/>
                    <a:pt x="8312" y="6954"/>
                    <a:pt x="8417" y="6954"/>
                  </a:cubicBezTo>
                  <a:cubicBezTo>
                    <a:pt x="8441" y="6954"/>
                    <a:pt x="8465" y="6949"/>
                    <a:pt x="8487" y="6937"/>
                  </a:cubicBezTo>
                  <a:lnTo>
                    <a:pt x="9691" y="6505"/>
                  </a:lnTo>
                  <a:cubicBezTo>
                    <a:pt x="9722" y="6505"/>
                    <a:pt x="9753" y="6474"/>
                    <a:pt x="9783" y="6444"/>
                  </a:cubicBezTo>
                  <a:lnTo>
                    <a:pt x="10864" y="4962"/>
                  </a:lnTo>
                  <a:lnTo>
                    <a:pt x="10864" y="7493"/>
                  </a:lnTo>
                  <a:cubicBezTo>
                    <a:pt x="10864" y="8110"/>
                    <a:pt x="10370" y="8604"/>
                    <a:pt x="9783" y="8604"/>
                  </a:cubicBezTo>
                  <a:cubicBezTo>
                    <a:pt x="9475" y="8604"/>
                    <a:pt x="9475" y="9036"/>
                    <a:pt x="9783" y="9036"/>
                  </a:cubicBezTo>
                  <a:cubicBezTo>
                    <a:pt x="10617" y="9036"/>
                    <a:pt x="11296" y="8357"/>
                    <a:pt x="11296" y="7493"/>
                  </a:cubicBezTo>
                  <a:lnTo>
                    <a:pt x="11296" y="6567"/>
                  </a:lnTo>
                  <a:lnTo>
                    <a:pt x="12684" y="6567"/>
                  </a:lnTo>
                  <a:lnTo>
                    <a:pt x="12684" y="12523"/>
                  </a:lnTo>
                  <a:lnTo>
                    <a:pt x="1852" y="12492"/>
                  </a:lnTo>
                  <a:lnTo>
                    <a:pt x="1852" y="6567"/>
                  </a:lnTo>
                  <a:lnTo>
                    <a:pt x="3148" y="6567"/>
                  </a:lnTo>
                  <a:lnTo>
                    <a:pt x="3148" y="7493"/>
                  </a:lnTo>
                  <a:cubicBezTo>
                    <a:pt x="3148" y="8264"/>
                    <a:pt x="3704" y="8912"/>
                    <a:pt x="4475" y="9005"/>
                  </a:cubicBezTo>
                  <a:lnTo>
                    <a:pt x="4475" y="10610"/>
                  </a:lnTo>
                  <a:cubicBezTo>
                    <a:pt x="4444" y="10702"/>
                    <a:pt x="4506" y="10795"/>
                    <a:pt x="4599" y="10826"/>
                  </a:cubicBezTo>
                  <a:lnTo>
                    <a:pt x="4660" y="10826"/>
                  </a:lnTo>
                  <a:cubicBezTo>
                    <a:pt x="4722" y="10826"/>
                    <a:pt x="4784" y="10795"/>
                    <a:pt x="4815" y="10764"/>
                  </a:cubicBezTo>
                  <a:lnTo>
                    <a:pt x="6574" y="9005"/>
                  </a:lnTo>
                  <a:lnTo>
                    <a:pt x="8703" y="9005"/>
                  </a:lnTo>
                  <a:cubicBezTo>
                    <a:pt x="8981" y="9005"/>
                    <a:pt x="8981" y="8573"/>
                    <a:pt x="8703" y="8573"/>
                  </a:cubicBezTo>
                  <a:lnTo>
                    <a:pt x="6481" y="8573"/>
                  </a:lnTo>
                  <a:cubicBezTo>
                    <a:pt x="6419" y="8573"/>
                    <a:pt x="6358" y="8604"/>
                    <a:pt x="6327" y="8635"/>
                  </a:cubicBezTo>
                  <a:lnTo>
                    <a:pt x="4876" y="10085"/>
                  </a:lnTo>
                  <a:lnTo>
                    <a:pt x="4876" y="8820"/>
                  </a:lnTo>
                  <a:cubicBezTo>
                    <a:pt x="4876" y="8696"/>
                    <a:pt x="4784" y="8604"/>
                    <a:pt x="4660" y="8604"/>
                  </a:cubicBezTo>
                  <a:cubicBezTo>
                    <a:pt x="4043" y="8604"/>
                    <a:pt x="3549" y="8110"/>
                    <a:pt x="3549" y="7493"/>
                  </a:cubicBezTo>
                  <a:lnTo>
                    <a:pt x="3549" y="4468"/>
                  </a:lnTo>
                  <a:cubicBezTo>
                    <a:pt x="3580" y="3882"/>
                    <a:pt x="4043" y="3388"/>
                    <a:pt x="4660" y="3388"/>
                  </a:cubicBezTo>
                  <a:close/>
                  <a:moveTo>
                    <a:pt x="12808" y="5641"/>
                  </a:moveTo>
                  <a:cubicBezTo>
                    <a:pt x="13209" y="5641"/>
                    <a:pt x="13518" y="5950"/>
                    <a:pt x="13518" y="6351"/>
                  </a:cubicBezTo>
                  <a:lnTo>
                    <a:pt x="13518" y="12523"/>
                  </a:lnTo>
                  <a:lnTo>
                    <a:pt x="13116" y="12492"/>
                  </a:lnTo>
                  <a:lnTo>
                    <a:pt x="13116" y="6320"/>
                  </a:lnTo>
                  <a:cubicBezTo>
                    <a:pt x="13116" y="6227"/>
                    <a:pt x="13024" y="6135"/>
                    <a:pt x="12900" y="6135"/>
                  </a:cubicBezTo>
                  <a:lnTo>
                    <a:pt x="11296" y="6135"/>
                  </a:lnTo>
                  <a:lnTo>
                    <a:pt x="11296" y="5641"/>
                  </a:lnTo>
                  <a:close/>
                  <a:moveTo>
                    <a:pt x="7963" y="12924"/>
                  </a:moveTo>
                  <a:cubicBezTo>
                    <a:pt x="7963" y="13079"/>
                    <a:pt x="7870" y="13202"/>
                    <a:pt x="7716" y="13202"/>
                  </a:cubicBezTo>
                  <a:lnTo>
                    <a:pt x="6821" y="13202"/>
                  </a:lnTo>
                  <a:cubicBezTo>
                    <a:pt x="6666" y="13202"/>
                    <a:pt x="6574" y="13079"/>
                    <a:pt x="6574" y="12924"/>
                  </a:cubicBezTo>
                  <a:close/>
                  <a:moveTo>
                    <a:pt x="12643" y="1"/>
                  </a:moveTo>
                  <a:cubicBezTo>
                    <a:pt x="12364" y="1"/>
                    <a:pt x="12079" y="124"/>
                    <a:pt x="11882" y="395"/>
                  </a:cubicBezTo>
                  <a:lnTo>
                    <a:pt x="9999" y="2987"/>
                  </a:lnTo>
                  <a:lnTo>
                    <a:pt x="4660" y="2987"/>
                  </a:lnTo>
                  <a:cubicBezTo>
                    <a:pt x="3827" y="2987"/>
                    <a:pt x="3148" y="3666"/>
                    <a:pt x="3148" y="4499"/>
                  </a:cubicBezTo>
                  <a:lnTo>
                    <a:pt x="3148" y="5209"/>
                  </a:lnTo>
                  <a:lnTo>
                    <a:pt x="1728" y="5209"/>
                  </a:lnTo>
                  <a:cubicBezTo>
                    <a:pt x="1080" y="5209"/>
                    <a:pt x="556" y="5734"/>
                    <a:pt x="556" y="6382"/>
                  </a:cubicBezTo>
                  <a:lnTo>
                    <a:pt x="556" y="10147"/>
                  </a:lnTo>
                  <a:cubicBezTo>
                    <a:pt x="556" y="10286"/>
                    <a:pt x="664" y="10355"/>
                    <a:pt x="772" y="10355"/>
                  </a:cubicBezTo>
                  <a:cubicBezTo>
                    <a:pt x="880" y="10355"/>
                    <a:pt x="988" y="10286"/>
                    <a:pt x="988" y="10147"/>
                  </a:cubicBezTo>
                  <a:lnTo>
                    <a:pt x="988" y="6351"/>
                  </a:lnTo>
                  <a:cubicBezTo>
                    <a:pt x="988" y="5950"/>
                    <a:pt x="1296" y="5610"/>
                    <a:pt x="1698" y="5610"/>
                  </a:cubicBezTo>
                  <a:lnTo>
                    <a:pt x="3117" y="5610"/>
                  </a:lnTo>
                  <a:lnTo>
                    <a:pt x="3117" y="6135"/>
                  </a:lnTo>
                  <a:lnTo>
                    <a:pt x="1605" y="6135"/>
                  </a:lnTo>
                  <a:cubicBezTo>
                    <a:pt x="1512" y="6135"/>
                    <a:pt x="1389" y="6227"/>
                    <a:pt x="1389" y="6351"/>
                  </a:cubicBezTo>
                  <a:lnTo>
                    <a:pt x="1389" y="12523"/>
                  </a:lnTo>
                  <a:lnTo>
                    <a:pt x="988" y="12523"/>
                  </a:lnTo>
                  <a:lnTo>
                    <a:pt x="988" y="11258"/>
                  </a:lnTo>
                  <a:cubicBezTo>
                    <a:pt x="988" y="11104"/>
                    <a:pt x="880" y="11026"/>
                    <a:pt x="772" y="11026"/>
                  </a:cubicBezTo>
                  <a:cubicBezTo>
                    <a:pt x="664" y="11026"/>
                    <a:pt x="556" y="11104"/>
                    <a:pt x="556" y="11258"/>
                  </a:cubicBezTo>
                  <a:lnTo>
                    <a:pt x="556" y="12523"/>
                  </a:lnTo>
                  <a:lnTo>
                    <a:pt x="216" y="12523"/>
                  </a:lnTo>
                  <a:cubicBezTo>
                    <a:pt x="93" y="12523"/>
                    <a:pt x="0" y="12616"/>
                    <a:pt x="0" y="12739"/>
                  </a:cubicBezTo>
                  <a:lnTo>
                    <a:pt x="0" y="13233"/>
                  </a:lnTo>
                  <a:cubicBezTo>
                    <a:pt x="0" y="13819"/>
                    <a:pt x="463" y="14282"/>
                    <a:pt x="1049" y="14282"/>
                  </a:cubicBezTo>
                  <a:lnTo>
                    <a:pt x="11604" y="14282"/>
                  </a:lnTo>
                  <a:cubicBezTo>
                    <a:pt x="11882" y="14282"/>
                    <a:pt x="11882" y="13881"/>
                    <a:pt x="11604" y="13881"/>
                  </a:cubicBezTo>
                  <a:lnTo>
                    <a:pt x="1049" y="13881"/>
                  </a:lnTo>
                  <a:cubicBezTo>
                    <a:pt x="710" y="13881"/>
                    <a:pt x="432" y="13603"/>
                    <a:pt x="432" y="13233"/>
                  </a:cubicBezTo>
                  <a:lnTo>
                    <a:pt x="432" y="12924"/>
                  </a:lnTo>
                  <a:lnTo>
                    <a:pt x="6142" y="12924"/>
                  </a:lnTo>
                  <a:cubicBezTo>
                    <a:pt x="6142" y="13326"/>
                    <a:pt x="6450" y="13634"/>
                    <a:pt x="6821" y="13634"/>
                  </a:cubicBezTo>
                  <a:lnTo>
                    <a:pt x="7685" y="13634"/>
                  </a:lnTo>
                  <a:cubicBezTo>
                    <a:pt x="8086" y="13634"/>
                    <a:pt x="8395" y="13326"/>
                    <a:pt x="8395" y="12924"/>
                  </a:cubicBezTo>
                  <a:lnTo>
                    <a:pt x="14073" y="12924"/>
                  </a:lnTo>
                  <a:lnTo>
                    <a:pt x="14073" y="13233"/>
                  </a:lnTo>
                  <a:cubicBezTo>
                    <a:pt x="14073" y="13603"/>
                    <a:pt x="13795" y="13881"/>
                    <a:pt x="13456" y="13881"/>
                  </a:cubicBezTo>
                  <a:lnTo>
                    <a:pt x="12808" y="13881"/>
                  </a:lnTo>
                  <a:cubicBezTo>
                    <a:pt x="12530" y="13881"/>
                    <a:pt x="12530" y="14282"/>
                    <a:pt x="12808" y="14282"/>
                  </a:cubicBezTo>
                  <a:lnTo>
                    <a:pt x="13456" y="14282"/>
                  </a:lnTo>
                  <a:cubicBezTo>
                    <a:pt x="14011" y="14282"/>
                    <a:pt x="14505" y="13819"/>
                    <a:pt x="14505" y="13233"/>
                  </a:cubicBezTo>
                  <a:lnTo>
                    <a:pt x="14505" y="12739"/>
                  </a:lnTo>
                  <a:cubicBezTo>
                    <a:pt x="14505" y="12616"/>
                    <a:pt x="14382" y="12523"/>
                    <a:pt x="14289" y="12523"/>
                  </a:cubicBezTo>
                  <a:lnTo>
                    <a:pt x="13950" y="12523"/>
                  </a:lnTo>
                  <a:lnTo>
                    <a:pt x="13950" y="6351"/>
                  </a:lnTo>
                  <a:cubicBezTo>
                    <a:pt x="13950" y="5703"/>
                    <a:pt x="13425" y="5178"/>
                    <a:pt x="12777" y="5178"/>
                  </a:cubicBezTo>
                  <a:lnTo>
                    <a:pt x="11296" y="5178"/>
                  </a:lnTo>
                  <a:lnTo>
                    <a:pt x="11296" y="4345"/>
                  </a:lnTo>
                  <a:lnTo>
                    <a:pt x="12684" y="2431"/>
                  </a:lnTo>
                  <a:cubicBezTo>
                    <a:pt x="12746" y="2493"/>
                    <a:pt x="12777" y="2555"/>
                    <a:pt x="12777" y="2648"/>
                  </a:cubicBezTo>
                  <a:cubicBezTo>
                    <a:pt x="12808" y="2802"/>
                    <a:pt x="12777" y="2925"/>
                    <a:pt x="12684" y="3049"/>
                  </a:cubicBezTo>
                  <a:lnTo>
                    <a:pt x="11789" y="4283"/>
                  </a:lnTo>
                  <a:cubicBezTo>
                    <a:pt x="11702" y="4459"/>
                    <a:pt x="11832" y="4619"/>
                    <a:pt x="11971" y="4619"/>
                  </a:cubicBezTo>
                  <a:cubicBezTo>
                    <a:pt x="12027" y="4619"/>
                    <a:pt x="12084" y="4592"/>
                    <a:pt x="12129" y="4530"/>
                  </a:cubicBezTo>
                  <a:lnTo>
                    <a:pt x="13055" y="3296"/>
                  </a:lnTo>
                  <a:cubicBezTo>
                    <a:pt x="13302" y="2925"/>
                    <a:pt x="13271" y="2401"/>
                    <a:pt x="12962" y="2061"/>
                  </a:cubicBezTo>
                  <a:lnTo>
                    <a:pt x="13394" y="1475"/>
                  </a:lnTo>
                  <a:cubicBezTo>
                    <a:pt x="13549" y="1259"/>
                    <a:pt x="13610" y="1012"/>
                    <a:pt x="13549" y="765"/>
                  </a:cubicBezTo>
                  <a:cubicBezTo>
                    <a:pt x="13474" y="282"/>
                    <a:pt x="13065" y="1"/>
                    <a:pt x="1264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85" name="Google Shape;12585;p23"/>
            <p:cNvSpPr/>
            <p:nvPr/>
          </p:nvSpPr>
          <p:spPr>
            <a:xfrm>
              <a:off x="2618400" y="2629875"/>
              <a:ext cx="69475" cy="10825"/>
            </a:xfrm>
            <a:custGeom>
              <a:avLst/>
              <a:gdLst/>
              <a:ahLst/>
              <a:cxnLst/>
              <a:rect l="l" t="t" r="r" b="b"/>
              <a:pathLst>
                <a:path w="2779" h="433" extrusionOk="0">
                  <a:moveTo>
                    <a:pt x="217" y="0"/>
                  </a:moveTo>
                  <a:cubicBezTo>
                    <a:pt x="93" y="0"/>
                    <a:pt x="1" y="93"/>
                    <a:pt x="1" y="216"/>
                  </a:cubicBezTo>
                  <a:cubicBezTo>
                    <a:pt x="1" y="309"/>
                    <a:pt x="93" y="432"/>
                    <a:pt x="217" y="432"/>
                  </a:cubicBezTo>
                  <a:lnTo>
                    <a:pt x="2562" y="432"/>
                  </a:lnTo>
                  <a:cubicBezTo>
                    <a:pt x="2686" y="432"/>
                    <a:pt x="2778" y="309"/>
                    <a:pt x="2778" y="216"/>
                  </a:cubicBezTo>
                  <a:cubicBezTo>
                    <a:pt x="2778" y="93"/>
                    <a:pt x="2686" y="0"/>
                    <a:pt x="256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86" name="Google Shape;12586;p23"/>
            <p:cNvSpPr/>
            <p:nvPr/>
          </p:nvSpPr>
          <p:spPr>
            <a:xfrm>
              <a:off x="2616875" y="2592050"/>
              <a:ext cx="72550" cy="10825"/>
            </a:xfrm>
            <a:custGeom>
              <a:avLst/>
              <a:gdLst/>
              <a:ahLst/>
              <a:cxnLst/>
              <a:rect l="l" t="t" r="r" b="b"/>
              <a:pathLst>
                <a:path w="2902" h="433" extrusionOk="0">
                  <a:moveTo>
                    <a:pt x="278" y="1"/>
                  </a:moveTo>
                  <a:cubicBezTo>
                    <a:pt x="0" y="1"/>
                    <a:pt x="0" y="433"/>
                    <a:pt x="278" y="433"/>
                  </a:cubicBezTo>
                  <a:lnTo>
                    <a:pt x="2623" y="433"/>
                  </a:lnTo>
                  <a:cubicBezTo>
                    <a:pt x="2901" y="433"/>
                    <a:pt x="2901" y="1"/>
                    <a:pt x="262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587" name="Google Shape;12587;p23"/>
          <p:cNvGrpSpPr/>
          <p:nvPr/>
        </p:nvGrpSpPr>
        <p:grpSpPr>
          <a:xfrm>
            <a:off x="6352626" y="4565955"/>
            <a:ext cx="482533" cy="477867"/>
            <a:chOff x="1741150" y="2466500"/>
            <a:chExt cx="361900" cy="358400"/>
          </a:xfrm>
        </p:grpSpPr>
        <p:sp>
          <p:nvSpPr>
            <p:cNvPr id="12588" name="Google Shape;12588;p23"/>
            <p:cNvSpPr/>
            <p:nvPr/>
          </p:nvSpPr>
          <p:spPr>
            <a:xfrm>
              <a:off x="1741150" y="2466500"/>
              <a:ext cx="88000" cy="358400"/>
            </a:xfrm>
            <a:custGeom>
              <a:avLst/>
              <a:gdLst/>
              <a:ahLst/>
              <a:cxnLst/>
              <a:rect l="l" t="t" r="r" b="b"/>
              <a:pathLst>
                <a:path w="3520" h="14336" extrusionOk="0">
                  <a:moveTo>
                    <a:pt x="1744" y="301"/>
                  </a:moveTo>
                  <a:cubicBezTo>
                    <a:pt x="1922" y="301"/>
                    <a:pt x="2099" y="424"/>
                    <a:pt x="2069" y="671"/>
                  </a:cubicBezTo>
                  <a:lnTo>
                    <a:pt x="2069" y="2276"/>
                  </a:lnTo>
                  <a:lnTo>
                    <a:pt x="1420" y="2276"/>
                  </a:lnTo>
                  <a:lnTo>
                    <a:pt x="1420" y="671"/>
                  </a:lnTo>
                  <a:cubicBezTo>
                    <a:pt x="1390" y="424"/>
                    <a:pt x="1567" y="301"/>
                    <a:pt x="1744" y="301"/>
                  </a:cubicBezTo>
                  <a:close/>
                  <a:moveTo>
                    <a:pt x="2069" y="6288"/>
                  </a:moveTo>
                  <a:lnTo>
                    <a:pt x="2069" y="13633"/>
                  </a:lnTo>
                  <a:cubicBezTo>
                    <a:pt x="2099" y="13880"/>
                    <a:pt x="1922" y="14004"/>
                    <a:pt x="1744" y="14004"/>
                  </a:cubicBezTo>
                  <a:cubicBezTo>
                    <a:pt x="1567" y="14004"/>
                    <a:pt x="1390" y="13880"/>
                    <a:pt x="1420" y="13633"/>
                  </a:cubicBezTo>
                  <a:lnTo>
                    <a:pt x="1420" y="6288"/>
                  </a:lnTo>
                  <a:close/>
                  <a:moveTo>
                    <a:pt x="1744" y="0"/>
                  </a:moveTo>
                  <a:cubicBezTo>
                    <a:pt x="1320" y="0"/>
                    <a:pt x="896" y="224"/>
                    <a:pt x="988" y="671"/>
                  </a:cubicBezTo>
                  <a:lnTo>
                    <a:pt x="988" y="2276"/>
                  </a:lnTo>
                  <a:lnTo>
                    <a:pt x="865" y="2276"/>
                  </a:lnTo>
                  <a:cubicBezTo>
                    <a:pt x="371" y="2276"/>
                    <a:pt x="1" y="2677"/>
                    <a:pt x="1" y="3171"/>
                  </a:cubicBezTo>
                  <a:lnTo>
                    <a:pt x="1" y="5455"/>
                  </a:lnTo>
                  <a:cubicBezTo>
                    <a:pt x="1" y="5918"/>
                    <a:pt x="371" y="6319"/>
                    <a:pt x="865" y="6319"/>
                  </a:cubicBezTo>
                  <a:lnTo>
                    <a:pt x="988" y="6319"/>
                  </a:lnTo>
                  <a:lnTo>
                    <a:pt x="988" y="13664"/>
                  </a:lnTo>
                  <a:cubicBezTo>
                    <a:pt x="896" y="14112"/>
                    <a:pt x="1320" y="14335"/>
                    <a:pt x="1744" y="14335"/>
                  </a:cubicBezTo>
                  <a:cubicBezTo>
                    <a:pt x="2169" y="14335"/>
                    <a:pt x="2593" y="14112"/>
                    <a:pt x="2501" y="13664"/>
                  </a:cubicBezTo>
                  <a:lnTo>
                    <a:pt x="2501" y="6319"/>
                  </a:lnTo>
                  <a:lnTo>
                    <a:pt x="2624" y="6319"/>
                  </a:lnTo>
                  <a:cubicBezTo>
                    <a:pt x="3087" y="6319"/>
                    <a:pt x="3488" y="5918"/>
                    <a:pt x="3488" y="5455"/>
                  </a:cubicBezTo>
                  <a:lnTo>
                    <a:pt x="3488" y="4930"/>
                  </a:lnTo>
                  <a:cubicBezTo>
                    <a:pt x="3488" y="4791"/>
                    <a:pt x="3388" y="4722"/>
                    <a:pt x="3288" y="4722"/>
                  </a:cubicBezTo>
                  <a:cubicBezTo>
                    <a:pt x="3187" y="4722"/>
                    <a:pt x="3087" y="4791"/>
                    <a:pt x="3087" y="4930"/>
                  </a:cubicBezTo>
                  <a:lnTo>
                    <a:pt x="3087" y="5424"/>
                  </a:lnTo>
                  <a:cubicBezTo>
                    <a:pt x="3087" y="5671"/>
                    <a:pt x="2871" y="5887"/>
                    <a:pt x="2624" y="5887"/>
                  </a:cubicBezTo>
                  <a:lnTo>
                    <a:pt x="865" y="5887"/>
                  </a:lnTo>
                  <a:cubicBezTo>
                    <a:pt x="618" y="5887"/>
                    <a:pt x="433" y="5671"/>
                    <a:pt x="433" y="5424"/>
                  </a:cubicBezTo>
                  <a:lnTo>
                    <a:pt x="433" y="3140"/>
                  </a:lnTo>
                  <a:cubicBezTo>
                    <a:pt x="433" y="2893"/>
                    <a:pt x="649" y="2677"/>
                    <a:pt x="896" y="2677"/>
                  </a:cubicBezTo>
                  <a:lnTo>
                    <a:pt x="2624" y="2677"/>
                  </a:lnTo>
                  <a:cubicBezTo>
                    <a:pt x="2902" y="2677"/>
                    <a:pt x="3087" y="2893"/>
                    <a:pt x="3087" y="3140"/>
                  </a:cubicBezTo>
                  <a:lnTo>
                    <a:pt x="3087" y="3758"/>
                  </a:lnTo>
                  <a:cubicBezTo>
                    <a:pt x="3087" y="3896"/>
                    <a:pt x="3195" y="3966"/>
                    <a:pt x="3303" y="3966"/>
                  </a:cubicBezTo>
                  <a:cubicBezTo>
                    <a:pt x="3411" y="3966"/>
                    <a:pt x="3519" y="3896"/>
                    <a:pt x="3519" y="3758"/>
                  </a:cubicBezTo>
                  <a:lnTo>
                    <a:pt x="3519" y="3140"/>
                  </a:lnTo>
                  <a:cubicBezTo>
                    <a:pt x="3519" y="2647"/>
                    <a:pt x="3118" y="2276"/>
                    <a:pt x="2624" y="2276"/>
                  </a:cubicBezTo>
                  <a:lnTo>
                    <a:pt x="2501" y="2276"/>
                  </a:lnTo>
                  <a:lnTo>
                    <a:pt x="2501" y="671"/>
                  </a:lnTo>
                  <a:cubicBezTo>
                    <a:pt x="2593" y="224"/>
                    <a:pt x="2169" y="0"/>
                    <a:pt x="17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89" name="Google Shape;12589;p23"/>
            <p:cNvSpPr/>
            <p:nvPr/>
          </p:nvSpPr>
          <p:spPr>
            <a:xfrm>
              <a:off x="1761225" y="2554975"/>
              <a:ext cx="46300" cy="10100"/>
            </a:xfrm>
            <a:custGeom>
              <a:avLst/>
              <a:gdLst/>
              <a:ahLst/>
              <a:cxnLst/>
              <a:rect l="l" t="t" r="r" b="b"/>
              <a:pathLst>
                <a:path w="1852" h="404" extrusionOk="0">
                  <a:moveTo>
                    <a:pt x="1602" y="1"/>
                  </a:moveTo>
                  <a:cubicBezTo>
                    <a:pt x="1593" y="1"/>
                    <a:pt x="1584" y="1"/>
                    <a:pt x="1574" y="3"/>
                  </a:cubicBezTo>
                  <a:lnTo>
                    <a:pt x="278" y="3"/>
                  </a:lnTo>
                  <a:cubicBezTo>
                    <a:pt x="0" y="3"/>
                    <a:pt x="0" y="404"/>
                    <a:pt x="278" y="404"/>
                  </a:cubicBezTo>
                  <a:lnTo>
                    <a:pt x="1574" y="404"/>
                  </a:lnTo>
                  <a:cubicBezTo>
                    <a:pt x="1842" y="404"/>
                    <a:pt x="1852" y="1"/>
                    <a:pt x="160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0" name="Google Shape;12590;p23"/>
            <p:cNvSpPr/>
            <p:nvPr/>
          </p:nvSpPr>
          <p:spPr>
            <a:xfrm>
              <a:off x="1761225" y="2582025"/>
              <a:ext cx="46300" cy="10825"/>
            </a:xfrm>
            <a:custGeom>
              <a:avLst/>
              <a:gdLst/>
              <a:ahLst/>
              <a:cxnLst/>
              <a:rect l="l" t="t" r="r" b="b"/>
              <a:pathLst>
                <a:path w="1852" h="433" extrusionOk="0">
                  <a:moveTo>
                    <a:pt x="278" y="1"/>
                  </a:moveTo>
                  <a:cubicBezTo>
                    <a:pt x="0" y="1"/>
                    <a:pt x="0" y="433"/>
                    <a:pt x="278" y="433"/>
                  </a:cubicBezTo>
                  <a:lnTo>
                    <a:pt x="1574" y="433"/>
                  </a:lnTo>
                  <a:cubicBezTo>
                    <a:pt x="1852" y="433"/>
                    <a:pt x="1852" y="1"/>
                    <a:pt x="157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1" name="Google Shape;12591;p23"/>
            <p:cNvSpPr/>
            <p:nvPr/>
          </p:nvSpPr>
          <p:spPr>
            <a:xfrm>
              <a:off x="1832200" y="2466500"/>
              <a:ext cx="87975" cy="357625"/>
            </a:xfrm>
            <a:custGeom>
              <a:avLst/>
              <a:gdLst/>
              <a:ahLst/>
              <a:cxnLst/>
              <a:rect l="l" t="t" r="r" b="b"/>
              <a:pathLst>
                <a:path w="3519" h="14305" extrusionOk="0">
                  <a:moveTo>
                    <a:pt x="2624" y="9899"/>
                  </a:moveTo>
                  <a:cubicBezTo>
                    <a:pt x="2871" y="9899"/>
                    <a:pt x="3087" y="10115"/>
                    <a:pt x="3087" y="10362"/>
                  </a:cubicBezTo>
                  <a:lnTo>
                    <a:pt x="3087" y="12646"/>
                  </a:lnTo>
                  <a:cubicBezTo>
                    <a:pt x="3087" y="12893"/>
                    <a:pt x="2871" y="13078"/>
                    <a:pt x="2624" y="13078"/>
                  </a:cubicBezTo>
                  <a:lnTo>
                    <a:pt x="895" y="13078"/>
                  </a:lnTo>
                  <a:cubicBezTo>
                    <a:pt x="618" y="13078"/>
                    <a:pt x="433" y="12893"/>
                    <a:pt x="433" y="12646"/>
                  </a:cubicBezTo>
                  <a:lnTo>
                    <a:pt x="433" y="10362"/>
                  </a:lnTo>
                  <a:cubicBezTo>
                    <a:pt x="433" y="10115"/>
                    <a:pt x="618" y="9899"/>
                    <a:pt x="895" y="9899"/>
                  </a:cubicBezTo>
                  <a:close/>
                  <a:moveTo>
                    <a:pt x="2099" y="13510"/>
                  </a:moveTo>
                  <a:lnTo>
                    <a:pt x="2099" y="13633"/>
                  </a:lnTo>
                  <a:cubicBezTo>
                    <a:pt x="2115" y="13880"/>
                    <a:pt x="1937" y="14004"/>
                    <a:pt x="1760" y="14004"/>
                  </a:cubicBezTo>
                  <a:cubicBezTo>
                    <a:pt x="1582" y="14004"/>
                    <a:pt x="1405" y="13880"/>
                    <a:pt x="1420" y="13633"/>
                  </a:cubicBezTo>
                  <a:lnTo>
                    <a:pt x="1420" y="13510"/>
                  </a:lnTo>
                  <a:close/>
                  <a:moveTo>
                    <a:pt x="1744" y="0"/>
                  </a:moveTo>
                  <a:cubicBezTo>
                    <a:pt x="1320" y="0"/>
                    <a:pt x="895" y="224"/>
                    <a:pt x="988" y="671"/>
                  </a:cubicBezTo>
                  <a:lnTo>
                    <a:pt x="988" y="9467"/>
                  </a:lnTo>
                  <a:lnTo>
                    <a:pt x="865" y="9467"/>
                  </a:lnTo>
                  <a:cubicBezTo>
                    <a:pt x="402" y="9467"/>
                    <a:pt x="0" y="9868"/>
                    <a:pt x="0" y="10362"/>
                  </a:cubicBezTo>
                  <a:lnTo>
                    <a:pt x="0" y="12646"/>
                  </a:lnTo>
                  <a:cubicBezTo>
                    <a:pt x="0" y="13109"/>
                    <a:pt x="402" y="13510"/>
                    <a:pt x="865" y="13510"/>
                  </a:cubicBezTo>
                  <a:lnTo>
                    <a:pt x="988" y="13510"/>
                  </a:lnTo>
                  <a:lnTo>
                    <a:pt x="988" y="13633"/>
                  </a:lnTo>
                  <a:cubicBezTo>
                    <a:pt x="895" y="14081"/>
                    <a:pt x="1320" y="14305"/>
                    <a:pt x="1744" y="14305"/>
                  </a:cubicBezTo>
                  <a:cubicBezTo>
                    <a:pt x="2169" y="14305"/>
                    <a:pt x="2593" y="14081"/>
                    <a:pt x="2500" y="13633"/>
                  </a:cubicBezTo>
                  <a:lnTo>
                    <a:pt x="2500" y="13510"/>
                  </a:lnTo>
                  <a:lnTo>
                    <a:pt x="2624" y="13510"/>
                  </a:lnTo>
                  <a:cubicBezTo>
                    <a:pt x="3118" y="13510"/>
                    <a:pt x="3519" y="13109"/>
                    <a:pt x="3519" y="12646"/>
                  </a:cubicBezTo>
                  <a:lnTo>
                    <a:pt x="3519" y="10362"/>
                  </a:lnTo>
                  <a:cubicBezTo>
                    <a:pt x="3519" y="9868"/>
                    <a:pt x="3118" y="9467"/>
                    <a:pt x="2624" y="9467"/>
                  </a:cubicBezTo>
                  <a:lnTo>
                    <a:pt x="2500" y="9467"/>
                  </a:lnTo>
                  <a:lnTo>
                    <a:pt x="2500" y="2863"/>
                  </a:lnTo>
                  <a:cubicBezTo>
                    <a:pt x="2500" y="2708"/>
                    <a:pt x="2400" y="2631"/>
                    <a:pt x="2300" y="2631"/>
                  </a:cubicBezTo>
                  <a:cubicBezTo>
                    <a:pt x="2199" y="2631"/>
                    <a:pt x="2099" y="2708"/>
                    <a:pt x="2099" y="2863"/>
                  </a:cubicBezTo>
                  <a:lnTo>
                    <a:pt x="2099" y="9467"/>
                  </a:lnTo>
                  <a:lnTo>
                    <a:pt x="1420" y="9467"/>
                  </a:lnTo>
                  <a:lnTo>
                    <a:pt x="1420" y="671"/>
                  </a:lnTo>
                  <a:cubicBezTo>
                    <a:pt x="1389" y="424"/>
                    <a:pt x="1567" y="301"/>
                    <a:pt x="1744" y="301"/>
                  </a:cubicBezTo>
                  <a:cubicBezTo>
                    <a:pt x="1922" y="301"/>
                    <a:pt x="2099" y="424"/>
                    <a:pt x="2068" y="671"/>
                  </a:cubicBezTo>
                  <a:lnTo>
                    <a:pt x="2068" y="1628"/>
                  </a:lnTo>
                  <a:cubicBezTo>
                    <a:pt x="2068" y="1782"/>
                    <a:pt x="2176" y="1860"/>
                    <a:pt x="2284" y="1860"/>
                  </a:cubicBezTo>
                  <a:cubicBezTo>
                    <a:pt x="2392" y="1860"/>
                    <a:pt x="2500" y="1782"/>
                    <a:pt x="2500" y="1628"/>
                  </a:cubicBezTo>
                  <a:lnTo>
                    <a:pt x="2500" y="671"/>
                  </a:lnTo>
                  <a:cubicBezTo>
                    <a:pt x="2593" y="224"/>
                    <a:pt x="2169" y="0"/>
                    <a:pt x="17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2" name="Google Shape;12592;p23"/>
            <p:cNvSpPr/>
            <p:nvPr/>
          </p:nvSpPr>
          <p:spPr>
            <a:xfrm>
              <a:off x="1853025" y="2734800"/>
              <a:ext cx="46325" cy="10825"/>
            </a:xfrm>
            <a:custGeom>
              <a:avLst/>
              <a:gdLst/>
              <a:ahLst/>
              <a:cxnLst/>
              <a:rect l="l" t="t" r="r" b="b"/>
              <a:pathLst>
                <a:path w="1853" h="433" extrusionOk="0">
                  <a:moveTo>
                    <a:pt x="279" y="0"/>
                  </a:moveTo>
                  <a:cubicBezTo>
                    <a:pt x="1" y="0"/>
                    <a:pt x="1" y="432"/>
                    <a:pt x="279" y="432"/>
                  </a:cubicBezTo>
                  <a:lnTo>
                    <a:pt x="1575" y="432"/>
                  </a:lnTo>
                  <a:cubicBezTo>
                    <a:pt x="1852" y="432"/>
                    <a:pt x="1852" y="0"/>
                    <a:pt x="157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3" name="Google Shape;12593;p23"/>
            <p:cNvSpPr/>
            <p:nvPr/>
          </p:nvSpPr>
          <p:spPr>
            <a:xfrm>
              <a:off x="1853025" y="2763300"/>
              <a:ext cx="46325" cy="10100"/>
            </a:xfrm>
            <a:custGeom>
              <a:avLst/>
              <a:gdLst/>
              <a:ahLst/>
              <a:cxnLst/>
              <a:rect l="l" t="t" r="r" b="b"/>
              <a:pathLst>
                <a:path w="1853" h="404" extrusionOk="0">
                  <a:moveTo>
                    <a:pt x="1602" y="1"/>
                  </a:moveTo>
                  <a:cubicBezTo>
                    <a:pt x="1594" y="1"/>
                    <a:pt x="1584" y="1"/>
                    <a:pt x="1575" y="2"/>
                  </a:cubicBezTo>
                  <a:lnTo>
                    <a:pt x="279" y="2"/>
                  </a:lnTo>
                  <a:cubicBezTo>
                    <a:pt x="1" y="2"/>
                    <a:pt x="1" y="403"/>
                    <a:pt x="279" y="403"/>
                  </a:cubicBezTo>
                  <a:lnTo>
                    <a:pt x="1575" y="403"/>
                  </a:lnTo>
                  <a:cubicBezTo>
                    <a:pt x="1843" y="403"/>
                    <a:pt x="1852" y="1"/>
                    <a:pt x="160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4" name="Google Shape;12594;p23"/>
            <p:cNvSpPr/>
            <p:nvPr/>
          </p:nvSpPr>
          <p:spPr>
            <a:xfrm>
              <a:off x="1924025" y="2466500"/>
              <a:ext cx="87200" cy="356475"/>
            </a:xfrm>
            <a:custGeom>
              <a:avLst/>
              <a:gdLst/>
              <a:ahLst/>
              <a:cxnLst/>
              <a:rect l="l" t="t" r="r" b="b"/>
              <a:pathLst>
                <a:path w="3488" h="14259" extrusionOk="0">
                  <a:moveTo>
                    <a:pt x="1744" y="347"/>
                  </a:moveTo>
                  <a:cubicBezTo>
                    <a:pt x="1906" y="347"/>
                    <a:pt x="2068" y="455"/>
                    <a:pt x="2068" y="671"/>
                  </a:cubicBezTo>
                  <a:lnTo>
                    <a:pt x="2068" y="5702"/>
                  </a:lnTo>
                  <a:lnTo>
                    <a:pt x="1420" y="5702"/>
                  </a:lnTo>
                  <a:lnTo>
                    <a:pt x="1420" y="671"/>
                  </a:lnTo>
                  <a:cubicBezTo>
                    <a:pt x="1420" y="455"/>
                    <a:pt x="1582" y="347"/>
                    <a:pt x="1744" y="347"/>
                  </a:cubicBezTo>
                  <a:close/>
                  <a:moveTo>
                    <a:pt x="2068" y="9714"/>
                  </a:moveTo>
                  <a:lnTo>
                    <a:pt x="2068" y="13633"/>
                  </a:lnTo>
                  <a:cubicBezTo>
                    <a:pt x="2068" y="13849"/>
                    <a:pt x="1906" y="13957"/>
                    <a:pt x="1744" y="13957"/>
                  </a:cubicBezTo>
                  <a:cubicBezTo>
                    <a:pt x="1582" y="13957"/>
                    <a:pt x="1420" y="13849"/>
                    <a:pt x="1420" y="13633"/>
                  </a:cubicBezTo>
                  <a:lnTo>
                    <a:pt x="1420" y="9714"/>
                  </a:lnTo>
                  <a:close/>
                  <a:moveTo>
                    <a:pt x="1744" y="0"/>
                  </a:moveTo>
                  <a:cubicBezTo>
                    <a:pt x="1319" y="0"/>
                    <a:pt x="895" y="224"/>
                    <a:pt x="988" y="671"/>
                  </a:cubicBezTo>
                  <a:lnTo>
                    <a:pt x="988" y="5702"/>
                  </a:lnTo>
                  <a:lnTo>
                    <a:pt x="864" y="5702"/>
                  </a:lnTo>
                  <a:cubicBezTo>
                    <a:pt x="370" y="5702"/>
                    <a:pt x="0" y="6072"/>
                    <a:pt x="0" y="6566"/>
                  </a:cubicBezTo>
                  <a:lnTo>
                    <a:pt x="0" y="8850"/>
                  </a:lnTo>
                  <a:cubicBezTo>
                    <a:pt x="0" y="9344"/>
                    <a:pt x="370" y="9745"/>
                    <a:pt x="864" y="9745"/>
                  </a:cubicBezTo>
                  <a:lnTo>
                    <a:pt x="988" y="9745"/>
                  </a:lnTo>
                  <a:lnTo>
                    <a:pt x="988" y="13633"/>
                  </a:lnTo>
                  <a:cubicBezTo>
                    <a:pt x="1065" y="14050"/>
                    <a:pt x="1404" y="14258"/>
                    <a:pt x="1744" y="14258"/>
                  </a:cubicBezTo>
                  <a:cubicBezTo>
                    <a:pt x="2083" y="14258"/>
                    <a:pt x="2423" y="14050"/>
                    <a:pt x="2500" y="13633"/>
                  </a:cubicBezTo>
                  <a:lnTo>
                    <a:pt x="2500" y="9714"/>
                  </a:lnTo>
                  <a:lnTo>
                    <a:pt x="2623" y="9714"/>
                  </a:lnTo>
                  <a:cubicBezTo>
                    <a:pt x="3117" y="9714"/>
                    <a:pt x="3487" y="9313"/>
                    <a:pt x="3487" y="8819"/>
                  </a:cubicBezTo>
                  <a:lnTo>
                    <a:pt x="3487" y="8263"/>
                  </a:lnTo>
                  <a:cubicBezTo>
                    <a:pt x="3487" y="8124"/>
                    <a:pt x="3379" y="8055"/>
                    <a:pt x="3275" y="8055"/>
                  </a:cubicBezTo>
                  <a:cubicBezTo>
                    <a:pt x="3171" y="8055"/>
                    <a:pt x="3071" y="8124"/>
                    <a:pt x="3086" y="8263"/>
                  </a:cubicBezTo>
                  <a:lnTo>
                    <a:pt x="3086" y="8819"/>
                  </a:lnTo>
                  <a:cubicBezTo>
                    <a:pt x="3086" y="9066"/>
                    <a:pt x="2870" y="9282"/>
                    <a:pt x="2623" y="9282"/>
                  </a:cubicBezTo>
                  <a:lnTo>
                    <a:pt x="864" y="9282"/>
                  </a:lnTo>
                  <a:cubicBezTo>
                    <a:pt x="617" y="9282"/>
                    <a:pt x="401" y="9066"/>
                    <a:pt x="401" y="8819"/>
                  </a:cubicBezTo>
                  <a:lnTo>
                    <a:pt x="401" y="6535"/>
                  </a:lnTo>
                  <a:cubicBezTo>
                    <a:pt x="401" y="6288"/>
                    <a:pt x="617" y="6072"/>
                    <a:pt x="864" y="6072"/>
                  </a:cubicBezTo>
                  <a:lnTo>
                    <a:pt x="2623" y="6072"/>
                  </a:lnTo>
                  <a:cubicBezTo>
                    <a:pt x="2870" y="6072"/>
                    <a:pt x="3086" y="6288"/>
                    <a:pt x="3086" y="6535"/>
                  </a:cubicBezTo>
                  <a:lnTo>
                    <a:pt x="3086" y="7091"/>
                  </a:lnTo>
                  <a:cubicBezTo>
                    <a:pt x="3086" y="7229"/>
                    <a:pt x="3187" y="7299"/>
                    <a:pt x="3287" y="7299"/>
                  </a:cubicBezTo>
                  <a:cubicBezTo>
                    <a:pt x="3387" y="7299"/>
                    <a:pt x="3487" y="7229"/>
                    <a:pt x="3487" y="7091"/>
                  </a:cubicBezTo>
                  <a:lnTo>
                    <a:pt x="3487" y="6535"/>
                  </a:lnTo>
                  <a:cubicBezTo>
                    <a:pt x="3487" y="6041"/>
                    <a:pt x="3086" y="5671"/>
                    <a:pt x="2623" y="5671"/>
                  </a:cubicBezTo>
                  <a:lnTo>
                    <a:pt x="2500" y="5671"/>
                  </a:lnTo>
                  <a:lnTo>
                    <a:pt x="2500" y="671"/>
                  </a:lnTo>
                  <a:cubicBezTo>
                    <a:pt x="2592" y="224"/>
                    <a:pt x="2168" y="0"/>
                    <a:pt x="17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5" name="Google Shape;12595;p23"/>
            <p:cNvSpPr/>
            <p:nvPr/>
          </p:nvSpPr>
          <p:spPr>
            <a:xfrm>
              <a:off x="1944850" y="2639125"/>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6" name="Google Shape;12596;p23"/>
            <p:cNvSpPr/>
            <p:nvPr/>
          </p:nvSpPr>
          <p:spPr>
            <a:xfrm>
              <a:off x="1944850" y="2666900"/>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7" name="Google Shape;12597;p23"/>
            <p:cNvSpPr/>
            <p:nvPr/>
          </p:nvSpPr>
          <p:spPr>
            <a:xfrm>
              <a:off x="2015050" y="2466500"/>
              <a:ext cx="88000" cy="357625"/>
            </a:xfrm>
            <a:custGeom>
              <a:avLst/>
              <a:gdLst/>
              <a:ahLst/>
              <a:cxnLst/>
              <a:rect l="l" t="t" r="r" b="b"/>
              <a:pathLst>
                <a:path w="3520" h="14305" extrusionOk="0">
                  <a:moveTo>
                    <a:pt x="1775" y="347"/>
                  </a:moveTo>
                  <a:cubicBezTo>
                    <a:pt x="1937" y="347"/>
                    <a:pt x="2099" y="455"/>
                    <a:pt x="2099" y="671"/>
                  </a:cubicBezTo>
                  <a:lnTo>
                    <a:pt x="2099" y="764"/>
                  </a:lnTo>
                  <a:lnTo>
                    <a:pt x="1451" y="764"/>
                  </a:lnTo>
                  <a:lnTo>
                    <a:pt x="1451" y="671"/>
                  </a:lnTo>
                  <a:cubicBezTo>
                    <a:pt x="1451" y="455"/>
                    <a:pt x="1613" y="347"/>
                    <a:pt x="1775" y="347"/>
                  </a:cubicBezTo>
                  <a:close/>
                  <a:moveTo>
                    <a:pt x="2655" y="1165"/>
                  </a:moveTo>
                  <a:cubicBezTo>
                    <a:pt x="2902" y="1165"/>
                    <a:pt x="3087" y="1381"/>
                    <a:pt x="3087" y="1628"/>
                  </a:cubicBezTo>
                  <a:lnTo>
                    <a:pt x="3087" y="3912"/>
                  </a:lnTo>
                  <a:cubicBezTo>
                    <a:pt x="3087" y="4159"/>
                    <a:pt x="2902" y="4375"/>
                    <a:pt x="2655" y="4375"/>
                  </a:cubicBezTo>
                  <a:lnTo>
                    <a:pt x="896" y="4375"/>
                  </a:lnTo>
                  <a:cubicBezTo>
                    <a:pt x="649" y="4375"/>
                    <a:pt x="433" y="4159"/>
                    <a:pt x="433" y="3912"/>
                  </a:cubicBezTo>
                  <a:lnTo>
                    <a:pt x="433" y="1628"/>
                  </a:lnTo>
                  <a:cubicBezTo>
                    <a:pt x="433" y="1381"/>
                    <a:pt x="649" y="1165"/>
                    <a:pt x="896" y="1165"/>
                  </a:cubicBezTo>
                  <a:close/>
                  <a:moveTo>
                    <a:pt x="1764" y="0"/>
                  </a:moveTo>
                  <a:cubicBezTo>
                    <a:pt x="1343" y="0"/>
                    <a:pt x="927" y="224"/>
                    <a:pt x="1019" y="671"/>
                  </a:cubicBezTo>
                  <a:lnTo>
                    <a:pt x="1019" y="764"/>
                  </a:lnTo>
                  <a:lnTo>
                    <a:pt x="896" y="764"/>
                  </a:lnTo>
                  <a:cubicBezTo>
                    <a:pt x="402" y="764"/>
                    <a:pt x="1" y="1134"/>
                    <a:pt x="1" y="1628"/>
                  </a:cubicBezTo>
                  <a:lnTo>
                    <a:pt x="1" y="3912"/>
                  </a:lnTo>
                  <a:cubicBezTo>
                    <a:pt x="1" y="4406"/>
                    <a:pt x="402" y="4807"/>
                    <a:pt x="896" y="4807"/>
                  </a:cubicBezTo>
                  <a:lnTo>
                    <a:pt x="1019" y="4807"/>
                  </a:lnTo>
                  <a:lnTo>
                    <a:pt x="1019" y="13633"/>
                  </a:lnTo>
                  <a:cubicBezTo>
                    <a:pt x="927" y="14081"/>
                    <a:pt x="1343" y="14305"/>
                    <a:pt x="1764" y="14305"/>
                  </a:cubicBezTo>
                  <a:cubicBezTo>
                    <a:pt x="2184" y="14305"/>
                    <a:pt x="2609" y="14081"/>
                    <a:pt x="2531" y="13633"/>
                  </a:cubicBezTo>
                  <a:lnTo>
                    <a:pt x="2531" y="12677"/>
                  </a:lnTo>
                  <a:cubicBezTo>
                    <a:pt x="2516" y="12522"/>
                    <a:pt x="2408" y="12445"/>
                    <a:pt x="2304" y="12445"/>
                  </a:cubicBezTo>
                  <a:cubicBezTo>
                    <a:pt x="2200" y="12445"/>
                    <a:pt x="2099" y="12522"/>
                    <a:pt x="2099" y="12677"/>
                  </a:cubicBezTo>
                  <a:lnTo>
                    <a:pt x="2099" y="13633"/>
                  </a:lnTo>
                  <a:cubicBezTo>
                    <a:pt x="2099" y="13849"/>
                    <a:pt x="1930" y="13957"/>
                    <a:pt x="1760" y="13957"/>
                  </a:cubicBezTo>
                  <a:cubicBezTo>
                    <a:pt x="1590" y="13957"/>
                    <a:pt x="1420" y="13849"/>
                    <a:pt x="1420" y="13633"/>
                  </a:cubicBezTo>
                  <a:lnTo>
                    <a:pt x="1420" y="4776"/>
                  </a:lnTo>
                  <a:lnTo>
                    <a:pt x="2099" y="4776"/>
                  </a:lnTo>
                  <a:lnTo>
                    <a:pt x="2099" y="11504"/>
                  </a:lnTo>
                  <a:cubicBezTo>
                    <a:pt x="2099" y="11643"/>
                    <a:pt x="2207" y="11712"/>
                    <a:pt x="2315" y="11712"/>
                  </a:cubicBezTo>
                  <a:cubicBezTo>
                    <a:pt x="2423" y="11712"/>
                    <a:pt x="2531" y="11643"/>
                    <a:pt x="2531" y="11504"/>
                  </a:cubicBezTo>
                  <a:lnTo>
                    <a:pt x="2531" y="4776"/>
                  </a:lnTo>
                  <a:lnTo>
                    <a:pt x="2624" y="4776"/>
                  </a:lnTo>
                  <a:cubicBezTo>
                    <a:pt x="3118" y="4776"/>
                    <a:pt x="3519" y="4375"/>
                    <a:pt x="3519" y="3912"/>
                  </a:cubicBezTo>
                  <a:lnTo>
                    <a:pt x="3519" y="1628"/>
                  </a:lnTo>
                  <a:cubicBezTo>
                    <a:pt x="3519" y="1134"/>
                    <a:pt x="3118" y="733"/>
                    <a:pt x="2624" y="733"/>
                  </a:cubicBezTo>
                  <a:lnTo>
                    <a:pt x="2531" y="733"/>
                  </a:lnTo>
                  <a:lnTo>
                    <a:pt x="2531" y="671"/>
                  </a:lnTo>
                  <a:cubicBezTo>
                    <a:pt x="2609" y="224"/>
                    <a:pt x="2184" y="0"/>
                    <a:pt x="176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8" name="Google Shape;12598;p23"/>
            <p:cNvSpPr/>
            <p:nvPr/>
          </p:nvSpPr>
          <p:spPr>
            <a:xfrm>
              <a:off x="2035900" y="2516450"/>
              <a:ext cx="46300" cy="10825"/>
            </a:xfrm>
            <a:custGeom>
              <a:avLst/>
              <a:gdLst/>
              <a:ahLst/>
              <a:cxnLst/>
              <a:rect l="l" t="t" r="r" b="b"/>
              <a:pathLst>
                <a:path w="1852" h="433" extrusionOk="0">
                  <a:moveTo>
                    <a:pt x="278" y="0"/>
                  </a:moveTo>
                  <a:cubicBezTo>
                    <a:pt x="0" y="0"/>
                    <a:pt x="0" y="432"/>
                    <a:pt x="278" y="432"/>
                  </a:cubicBezTo>
                  <a:lnTo>
                    <a:pt x="1574" y="432"/>
                  </a:lnTo>
                  <a:cubicBezTo>
                    <a:pt x="1852" y="432"/>
                    <a:pt x="1852" y="0"/>
                    <a:pt x="157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599" name="Google Shape;12599;p23"/>
            <p:cNvSpPr/>
            <p:nvPr/>
          </p:nvSpPr>
          <p:spPr>
            <a:xfrm>
              <a:off x="2035900" y="2544225"/>
              <a:ext cx="46300" cy="10100"/>
            </a:xfrm>
            <a:custGeom>
              <a:avLst/>
              <a:gdLst/>
              <a:ahLst/>
              <a:cxnLst/>
              <a:rect l="l" t="t" r="r" b="b"/>
              <a:pathLst>
                <a:path w="1852" h="404" extrusionOk="0">
                  <a:moveTo>
                    <a:pt x="278" y="0"/>
                  </a:moveTo>
                  <a:cubicBezTo>
                    <a:pt x="10" y="0"/>
                    <a:pt x="0" y="403"/>
                    <a:pt x="250" y="403"/>
                  </a:cubicBezTo>
                  <a:cubicBezTo>
                    <a:pt x="259" y="403"/>
                    <a:pt x="268" y="403"/>
                    <a:pt x="278" y="402"/>
                  </a:cubicBezTo>
                  <a:lnTo>
                    <a:pt x="1574" y="402"/>
                  </a:lnTo>
                  <a:cubicBezTo>
                    <a:pt x="1852" y="402"/>
                    <a:pt x="1852" y="0"/>
                    <a:pt x="157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00" name="Google Shape;12600;p23"/>
          <p:cNvGrpSpPr/>
          <p:nvPr/>
        </p:nvGrpSpPr>
        <p:grpSpPr>
          <a:xfrm>
            <a:off x="4301075" y="4563455"/>
            <a:ext cx="485600" cy="482867"/>
            <a:chOff x="7731450" y="1904575"/>
            <a:chExt cx="364200" cy="362150"/>
          </a:xfrm>
        </p:grpSpPr>
        <p:sp>
          <p:nvSpPr>
            <p:cNvPr id="12601" name="Google Shape;12601;p23"/>
            <p:cNvSpPr/>
            <p:nvPr/>
          </p:nvSpPr>
          <p:spPr>
            <a:xfrm>
              <a:off x="7776975" y="2157675"/>
              <a:ext cx="75625" cy="71650"/>
            </a:xfrm>
            <a:custGeom>
              <a:avLst/>
              <a:gdLst/>
              <a:ahLst/>
              <a:cxnLst/>
              <a:rect l="l" t="t" r="r" b="b"/>
              <a:pathLst>
                <a:path w="3025" h="2866" extrusionOk="0">
                  <a:moveTo>
                    <a:pt x="1728" y="1235"/>
                  </a:moveTo>
                  <a:lnTo>
                    <a:pt x="1667" y="1605"/>
                  </a:lnTo>
                  <a:lnTo>
                    <a:pt x="1266" y="1605"/>
                  </a:lnTo>
                  <a:lnTo>
                    <a:pt x="1327" y="1235"/>
                  </a:lnTo>
                  <a:close/>
                  <a:moveTo>
                    <a:pt x="1276" y="0"/>
                  </a:moveTo>
                  <a:cubicBezTo>
                    <a:pt x="1189" y="0"/>
                    <a:pt x="1107" y="49"/>
                    <a:pt x="1080" y="155"/>
                  </a:cubicBezTo>
                  <a:lnTo>
                    <a:pt x="988" y="803"/>
                  </a:lnTo>
                  <a:lnTo>
                    <a:pt x="278" y="803"/>
                  </a:lnTo>
                  <a:cubicBezTo>
                    <a:pt x="0" y="803"/>
                    <a:pt x="0" y="1235"/>
                    <a:pt x="278" y="1235"/>
                  </a:cubicBezTo>
                  <a:lnTo>
                    <a:pt x="926" y="1235"/>
                  </a:lnTo>
                  <a:lnTo>
                    <a:pt x="833" y="1605"/>
                  </a:lnTo>
                  <a:lnTo>
                    <a:pt x="278" y="1605"/>
                  </a:lnTo>
                  <a:cubicBezTo>
                    <a:pt x="0" y="1605"/>
                    <a:pt x="0" y="2038"/>
                    <a:pt x="278" y="2038"/>
                  </a:cubicBezTo>
                  <a:lnTo>
                    <a:pt x="772" y="2038"/>
                  </a:lnTo>
                  <a:lnTo>
                    <a:pt x="679" y="2624"/>
                  </a:lnTo>
                  <a:cubicBezTo>
                    <a:pt x="662" y="2778"/>
                    <a:pt x="778" y="2866"/>
                    <a:pt x="895" y="2866"/>
                  </a:cubicBezTo>
                  <a:cubicBezTo>
                    <a:pt x="989" y="2866"/>
                    <a:pt x="1084" y="2809"/>
                    <a:pt x="1111" y="2686"/>
                  </a:cubicBezTo>
                  <a:lnTo>
                    <a:pt x="1204" y="2038"/>
                  </a:lnTo>
                  <a:lnTo>
                    <a:pt x="1605" y="2038"/>
                  </a:lnTo>
                  <a:lnTo>
                    <a:pt x="1512" y="2624"/>
                  </a:lnTo>
                  <a:cubicBezTo>
                    <a:pt x="1495" y="2763"/>
                    <a:pt x="1604" y="2843"/>
                    <a:pt x="1714" y="2843"/>
                  </a:cubicBezTo>
                  <a:cubicBezTo>
                    <a:pt x="1800" y="2843"/>
                    <a:pt x="1887" y="2794"/>
                    <a:pt x="1914" y="2686"/>
                  </a:cubicBezTo>
                  <a:lnTo>
                    <a:pt x="2037" y="2038"/>
                  </a:lnTo>
                  <a:lnTo>
                    <a:pt x="2747" y="2038"/>
                  </a:lnTo>
                  <a:cubicBezTo>
                    <a:pt x="3025" y="2038"/>
                    <a:pt x="3025" y="1605"/>
                    <a:pt x="2747" y="1605"/>
                  </a:cubicBezTo>
                  <a:lnTo>
                    <a:pt x="2099" y="1605"/>
                  </a:lnTo>
                  <a:lnTo>
                    <a:pt x="2161" y="1235"/>
                  </a:lnTo>
                  <a:lnTo>
                    <a:pt x="2747" y="1235"/>
                  </a:lnTo>
                  <a:cubicBezTo>
                    <a:pt x="3025" y="1235"/>
                    <a:pt x="3025" y="803"/>
                    <a:pt x="2747" y="803"/>
                  </a:cubicBezTo>
                  <a:lnTo>
                    <a:pt x="2222" y="803"/>
                  </a:lnTo>
                  <a:lnTo>
                    <a:pt x="2315" y="248"/>
                  </a:lnTo>
                  <a:cubicBezTo>
                    <a:pt x="2332" y="89"/>
                    <a:pt x="2219" y="0"/>
                    <a:pt x="2106" y="0"/>
                  </a:cubicBezTo>
                  <a:cubicBezTo>
                    <a:pt x="2023" y="0"/>
                    <a:pt x="1940" y="49"/>
                    <a:pt x="1914" y="155"/>
                  </a:cubicBezTo>
                  <a:lnTo>
                    <a:pt x="1790" y="803"/>
                  </a:lnTo>
                  <a:lnTo>
                    <a:pt x="1420" y="803"/>
                  </a:lnTo>
                  <a:lnTo>
                    <a:pt x="1512" y="248"/>
                  </a:lnTo>
                  <a:cubicBezTo>
                    <a:pt x="1512" y="89"/>
                    <a:pt x="1391" y="0"/>
                    <a:pt x="127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2" name="Google Shape;12602;p23"/>
            <p:cNvSpPr/>
            <p:nvPr/>
          </p:nvSpPr>
          <p:spPr>
            <a:xfrm>
              <a:off x="7731450" y="1933150"/>
              <a:ext cx="118075" cy="114225"/>
            </a:xfrm>
            <a:custGeom>
              <a:avLst/>
              <a:gdLst/>
              <a:ahLst/>
              <a:cxnLst/>
              <a:rect l="l" t="t" r="r" b="b"/>
              <a:pathLst>
                <a:path w="4723" h="4569" extrusionOk="0">
                  <a:moveTo>
                    <a:pt x="2253" y="433"/>
                  </a:moveTo>
                  <a:cubicBezTo>
                    <a:pt x="3889" y="433"/>
                    <a:pt x="4722" y="2408"/>
                    <a:pt x="3580" y="3581"/>
                  </a:cubicBezTo>
                  <a:cubicBezTo>
                    <a:pt x="3241" y="3951"/>
                    <a:pt x="2747" y="4136"/>
                    <a:pt x="2253" y="4136"/>
                  </a:cubicBezTo>
                  <a:cubicBezTo>
                    <a:pt x="1235" y="4136"/>
                    <a:pt x="402" y="3303"/>
                    <a:pt x="402" y="2285"/>
                  </a:cubicBezTo>
                  <a:cubicBezTo>
                    <a:pt x="402" y="1791"/>
                    <a:pt x="587" y="1328"/>
                    <a:pt x="957" y="988"/>
                  </a:cubicBezTo>
                  <a:cubicBezTo>
                    <a:pt x="1297" y="649"/>
                    <a:pt x="1759" y="433"/>
                    <a:pt x="2253" y="433"/>
                  </a:cubicBezTo>
                  <a:close/>
                  <a:moveTo>
                    <a:pt x="2253" y="1"/>
                  </a:moveTo>
                  <a:cubicBezTo>
                    <a:pt x="1019" y="1"/>
                    <a:pt x="0" y="1019"/>
                    <a:pt x="0" y="2285"/>
                  </a:cubicBezTo>
                  <a:cubicBezTo>
                    <a:pt x="0" y="3550"/>
                    <a:pt x="1019" y="4568"/>
                    <a:pt x="2253" y="4568"/>
                  </a:cubicBezTo>
                  <a:cubicBezTo>
                    <a:pt x="3519" y="4568"/>
                    <a:pt x="4537" y="3550"/>
                    <a:pt x="4537" y="2285"/>
                  </a:cubicBezTo>
                  <a:cubicBezTo>
                    <a:pt x="4537" y="1019"/>
                    <a:pt x="3519" y="1"/>
                    <a:pt x="2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3" name="Google Shape;12603;p23"/>
            <p:cNvSpPr/>
            <p:nvPr/>
          </p:nvSpPr>
          <p:spPr>
            <a:xfrm>
              <a:off x="7756900" y="1967875"/>
              <a:ext cx="61750" cy="52500"/>
            </a:xfrm>
            <a:custGeom>
              <a:avLst/>
              <a:gdLst/>
              <a:ahLst/>
              <a:cxnLst/>
              <a:rect l="l" t="t" r="r" b="b"/>
              <a:pathLst>
                <a:path w="2470" h="2100" extrusionOk="0">
                  <a:moveTo>
                    <a:pt x="1694" y="394"/>
                  </a:moveTo>
                  <a:cubicBezTo>
                    <a:pt x="1717" y="394"/>
                    <a:pt x="1739" y="397"/>
                    <a:pt x="1760" y="402"/>
                  </a:cubicBezTo>
                  <a:cubicBezTo>
                    <a:pt x="1945" y="433"/>
                    <a:pt x="2069" y="618"/>
                    <a:pt x="2038" y="772"/>
                  </a:cubicBezTo>
                  <a:cubicBezTo>
                    <a:pt x="2038" y="1112"/>
                    <a:pt x="1852" y="1328"/>
                    <a:pt x="1266" y="1667"/>
                  </a:cubicBezTo>
                  <a:cubicBezTo>
                    <a:pt x="680" y="1328"/>
                    <a:pt x="464" y="1112"/>
                    <a:pt x="464" y="803"/>
                  </a:cubicBezTo>
                  <a:cubicBezTo>
                    <a:pt x="464" y="618"/>
                    <a:pt x="556" y="464"/>
                    <a:pt x="741" y="402"/>
                  </a:cubicBezTo>
                  <a:lnTo>
                    <a:pt x="711" y="402"/>
                  </a:lnTo>
                  <a:cubicBezTo>
                    <a:pt x="732" y="397"/>
                    <a:pt x="754" y="394"/>
                    <a:pt x="776" y="394"/>
                  </a:cubicBezTo>
                  <a:cubicBezTo>
                    <a:pt x="884" y="394"/>
                    <a:pt x="999" y="454"/>
                    <a:pt x="1050" y="556"/>
                  </a:cubicBezTo>
                  <a:cubicBezTo>
                    <a:pt x="1096" y="633"/>
                    <a:pt x="1174" y="672"/>
                    <a:pt x="1251" y="672"/>
                  </a:cubicBezTo>
                  <a:cubicBezTo>
                    <a:pt x="1328" y="672"/>
                    <a:pt x="1405" y="633"/>
                    <a:pt x="1451" y="556"/>
                  </a:cubicBezTo>
                  <a:cubicBezTo>
                    <a:pt x="1477" y="454"/>
                    <a:pt x="1587" y="394"/>
                    <a:pt x="1694" y="394"/>
                  </a:cubicBezTo>
                  <a:close/>
                  <a:moveTo>
                    <a:pt x="587" y="1"/>
                  </a:moveTo>
                  <a:cubicBezTo>
                    <a:pt x="248" y="93"/>
                    <a:pt x="1" y="433"/>
                    <a:pt x="1" y="803"/>
                  </a:cubicBezTo>
                  <a:cubicBezTo>
                    <a:pt x="1" y="1081"/>
                    <a:pt x="124" y="1328"/>
                    <a:pt x="340" y="1544"/>
                  </a:cubicBezTo>
                  <a:cubicBezTo>
                    <a:pt x="556" y="1760"/>
                    <a:pt x="834" y="1945"/>
                    <a:pt x="1143" y="2099"/>
                  </a:cubicBezTo>
                  <a:lnTo>
                    <a:pt x="1143" y="2068"/>
                  </a:lnTo>
                  <a:cubicBezTo>
                    <a:pt x="1174" y="2084"/>
                    <a:pt x="1212" y="2092"/>
                    <a:pt x="1251" y="2092"/>
                  </a:cubicBezTo>
                  <a:cubicBezTo>
                    <a:pt x="1289" y="2092"/>
                    <a:pt x="1328" y="2084"/>
                    <a:pt x="1359" y="2068"/>
                  </a:cubicBezTo>
                  <a:cubicBezTo>
                    <a:pt x="2038" y="1729"/>
                    <a:pt x="2470" y="1359"/>
                    <a:pt x="2470" y="772"/>
                  </a:cubicBezTo>
                  <a:cubicBezTo>
                    <a:pt x="2470" y="402"/>
                    <a:pt x="2192" y="62"/>
                    <a:pt x="1852" y="1"/>
                  </a:cubicBezTo>
                  <a:cubicBezTo>
                    <a:pt x="1652" y="93"/>
                    <a:pt x="1436" y="140"/>
                    <a:pt x="1220" y="140"/>
                  </a:cubicBezTo>
                  <a:cubicBezTo>
                    <a:pt x="1004" y="140"/>
                    <a:pt x="788" y="93"/>
                    <a:pt x="58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4" name="Google Shape;12604;p23"/>
            <p:cNvSpPr/>
            <p:nvPr/>
          </p:nvSpPr>
          <p:spPr>
            <a:xfrm>
              <a:off x="7954425" y="2178500"/>
              <a:ext cx="102650" cy="88225"/>
            </a:xfrm>
            <a:custGeom>
              <a:avLst/>
              <a:gdLst/>
              <a:ahLst/>
              <a:cxnLst/>
              <a:rect l="l" t="t" r="r" b="b"/>
              <a:pathLst>
                <a:path w="4106" h="3529" extrusionOk="0">
                  <a:moveTo>
                    <a:pt x="2333" y="421"/>
                  </a:moveTo>
                  <a:cubicBezTo>
                    <a:pt x="3028" y="421"/>
                    <a:pt x="3704" y="969"/>
                    <a:pt x="3704" y="1791"/>
                  </a:cubicBezTo>
                  <a:cubicBezTo>
                    <a:pt x="3673" y="2501"/>
                    <a:pt x="3087" y="3118"/>
                    <a:pt x="2346" y="3118"/>
                  </a:cubicBezTo>
                  <a:lnTo>
                    <a:pt x="2346" y="3087"/>
                  </a:lnTo>
                  <a:cubicBezTo>
                    <a:pt x="1173" y="3087"/>
                    <a:pt x="556" y="1637"/>
                    <a:pt x="1420" y="803"/>
                  </a:cubicBezTo>
                  <a:cubicBezTo>
                    <a:pt x="1684" y="539"/>
                    <a:pt x="2011" y="421"/>
                    <a:pt x="2333" y="421"/>
                  </a:cubicBezTo>
                  <a:close/>
                  <a:moveTo>
                    <a:pt x="2346" y="1"/>
                  </a:moveTo>
                  <a:cubicBezTo>
                    <a:pt x="772" y="1"/>
                    <a:pt x="0" y="1914"/>
                    <a:pt x="1111" y="3025"/>
                  </a:cubicBezTo>
                  <a:cubicBezTo>
                    <a:pt x="1469" y="3373"/>
                    <a:pt x="1907" y="3529"/>
                    <a:pt x="2336" y="3529"/>
                  </a:cubicBezTo>
                  <a:cubicBezTo>
                    <a:pt x="3239" y="3529"/>
                    <a:pt x="4105" y="2837"/>
                    <a:pt x="4105" y="1791"/>
                  </a:cubicBezTo>
                  <a:cubicBezTo>
                    <a:pt x="4105" y="822"/>
                    <a:pt x="3362" y="31"/>
                    <a:pt x="2401" y="31"/>
                  </a:cubicBezTo>
                  <a:cubicBezTo>
                    <a:pt x="2383" y="31"/>
                    <a:pt x="2364" y="31"/>
                    <a:pt x="2346" y="32"/>
                  </a:cubicBezTo>
                  <a:lnTo>
                    <a:pt x="2346" y="1"/>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5" name="Google Shape;12605;p23"/>
            <p:cNvSpPr/>
            <p:nvPr/>
          </p:nvSpPr>
          <p:spPr>
            <a:xfrm>
              <a:off x="7989925" y="2201075"/>
              <a:ext cx="47075" cy="43625"/>
            </a:xfrm>
            <a:custGeom>
              <a:avLst/>
              <a:gdLst/>
              <a:ahLst/>
              <a:cxnLst/>
              <a:rect l="l" t="t" r="r" b="b"/>
              <a:pathLst>
                <a:path w="1883" h="1745" extrusionOk="0">
                  <a:moveTo>
                    <a:pt x="926" y="1"/>
                  </a:moveTo>
                  <a:cubicBezTo>
                    <a:pt x="818" y="1"/>
                    <a:pt x="710" y="70"/>
                    <a:pt x="710" y="209"/>
                  </a:cubicBezTo>
                  <a:lnTo>
                    <a:pt x="710" y="641"/>
                  </a:lnTo>
                  <a:lnTo>
                    <a:pt x="278" y="641"/>
                  </a:lnTo>
                  <a:cubicBezTo>
                    <a:pt x="0" y="641"/>
                    <a:pt x="0" y="1073"/>
                    <a:pt x="278" y="1073"/>
                  </a:cubicBezTo>
                  <a:lnTo>
                    <a:pt x="710" y="1073"/>
                  </a:lnTo>
                  <a:lnTo>
                    <a:pt x="710" y="1536"/>
                  </a:lnTo>
                  <a:cubicBezTo>
                    <a:pt x="710" y="1675"/>
                    <a:pt x="818" y="1744"/>
                    <a:pt x="926" y="1744"/>
                  </a:cubicBezTo>
                  <a:cubicBezTo>
                    <a:pt x="1034" y="1744"/>
                    <a:pt x="1142" y="1675"/>
                    <a:pt x="1142" y="1536"/>
                  </a:cubicBezTo>
                  <a:lnTo>
                    <a:pt x="1142" y="1073"/>
                  </a:lnTo>
                  <a:lnTo>
                    <a:pt x="1605" y="1073"/>
                  </a:lnTo>
                  <a:cubicBezTo>
                    <a:pt x="1883" y="1073"/>
                    <a:pt x="1883" y="641"/>
                    <a:pt x="1605" y="641"/>
                  </a:cubicBezTo>
                  <a:lnTo>
                    <a:pt x="1142" y="641"/>
                  </a:lnTo>
                  <a:lnTo>
                    <a:pt x="1142" y="209"/>
                  </a:lnTo>
                  <a:cubicBezTo>
                    <a:pt x="1142" y="70"/>
                    <a:pt x="1034" y="1"/>
                    <a:pt x="92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6" name="Google Shape;12606;p23"/>
            <p:cNvSpPr/>
            <p:nvPr/>
          </p:nvSpPr>
          <p:spPr>
            <a:xfrm>
              <a:off x="7739900" y="1904575"/>
              <a:ext cx="355750" cy="358650"/>
            </a:xfrm>
            <a:custGeom>
              <a:avLst/>
              <a:gdLst/>
              <a:ahLst/>
              <a:cxnLst/>
              <a:rect l="l" t="t" r="r" b="b"/>
              <a:pathLst>
                <a:path w="14230" h="14346" extrusionOk="0">
                  <a:moveTo>
                    <a:pt x="8489" y="5372"/>
                  </a:moveTo>
                  <a:cubicBezTo>
                    <a:pt x="8890" y="5804"/>
                    <a:pt x="9384" y="6113"/>
                    <a:pt x="9939" y="6298"/>
                  </a:cubicBezTo>
                  <a:lnTo>
                    <a:pt x="9939" y="9230"/>
                  </a:lnTo>
                  <a:cubicBezTo>
                    <a:pt x="9939" y="9600"/>
                    <a:pt x="9631" y="9878"/>
                    <a:pt x="9260" y="9878"/>
                  </a:cubicBezTo>
                  <a:lnTo>
                    <a:pt x="8705" y="9878"/>
                  </a:lnTo>
                  <a:cubicBezTo>
                    <a:pt x="8643" y="9878"/>
                    <a:pt x="8581" y="9909"/>
                    <a:pt x="8551" y="9940"/>
                  </a:cubicBezTo>
                  <a:lnTo>
                    <a:pt x="7563" y="10742"/>
                  </a:lnTo>
                  <a:lnTo>
                    <a:pt x="7563" y="10094"/>
                  </a:lnTo>
                  <a:cubicBezTo>
                    <a:pt x="7563" y="9970"/>
                    <a:pt x="7470" y="9878"/>
                    <a:pt x="7347" y="9878"/>
                  </a:cubicBezTo>
                  <a:lnTo>
                    <a:pt x="4724" y="9878"/>
                  </a:lnTo>
                  <a:cubicBezTo>
                    <a:pt x="4353" y="9878"/>
                    <a:pt x="4045" y="9600"/>
                    <a:pt x="4045" y="9230"/>
                  </a:cubicBezTo>
                  <a:lnTo>
                    <a:pt x="4045" y="6051"/>
                  </a:lnTo>
                  <a:cubicBezTo>
                    <a:pt x="4045" y="5681"/>
                    <a:pt x="4353" y="5372"/>
                    <a:pt x="4724" y="5372"/>
                  </a:cubicBezTo>
                  <a:close/>
                  <a:moveTo>
                    <a:pt x="11008" y="0"/>
                  </a:moveTo>
                  <a:cubicBezTo>
                    <a:pt x="10971" y="0"/>
                    <a:pt x="10933" y="1"/>
                    <a:pt x="10896" y="2"/>
                  </a:cubicBezTo>
                  <a:cubicBezTo>
                    <a:pt x="10587" y="2"/>
                    <a:pt x="10310" y="33"/>
                    <a:pt x="10032" y="125"/>
                  </a:cubicBezTo>
                  <a:cubicBezTo>
                    <a:pt x="9803" y="183"/>
                    <a:pt x="9866" y="533"/>
                    <a:pt x="10099" y="533"/>
                  </a:cubicBezTo>
                  <a:cubicBezTo>
                    <a:pt x="10117" y="533"/>
                    <a:pt x="10136" y="531"/>
                    <a:pt x="10155" y="527"/>
                  </a:cubicBezTo>
                  <a:cubicBezTo>
                    <a:pt x="10404" y="455"/>
                    <a:pt x="10655" y="421"/>
                    <a:pt x="10902" y="421"/>
                  </a:cubicBezTo>
                  <a:cubicBezTo>
                    <a:pt x="12034" y="421"/>
                    <a:pt x="13089" y="1140"/>
                    <a:pt x="13519" y="2255"/>
                  </a:cubicBezTo>
                  <a:cubicBezTo>
                    <a:pt x="14013" y="3613"/>
                    <a:pt x="13427" y="5125"/>
                    <a:pt x="12100" y="5742"/>
                  </a:cubicBezTo>
                  <a:cubicBezTo>
                    <a:pt x="11659" y="5956"/>
                    <a:pt x="11229" y="6051"/>
                    <a:pt x="10824" y="6051"/>
                  </a:cubicBezTo>
                  <a:cubicBezTo>
                    <a:pt x="8416" y="6051"/>
                    <a:pt x="6879" y="2702"/>
                    <a:pt x="9230" y="959"/>
                  </a:cubicBezTo>
                  <a:cubicBezTo>
                    <a:pt x="9385" y="829"/>
                    <a:pt x="9258" y="591"/>
                    <a:pt x="9085" y="591"/>
                  </a:cubicBezTo>
                  <a:cubicBezTo>
                    <a:pt x="9052" y="591"/>
                    <a:pt x="9017" y="599"/>
                    <a:pt x="8983" y="619"/>
                  </a:cubicBezTo>
                  <a:cubicBezTo>
                    <a:pt x="8149" y="1236"/>
                    <a:pt x="7656" y="2193"/>
                    <a:pt x="7656" y="3212"/>
                  </a:cubicBezTo>
                  <a:cubicBezTo>
                    <a:pt x="7656" y="3829"/>
                    <a:pt x="7841" y="4446"/>
                    <a:pt x="8180" y="4940"/>
                  </a:cubicBezTo>
                  <a:lnTo>
                    <a:pt x="4724" y="4940"/>
                  </a:lnTo>
                  <a:cubicBezTo>
                    <a:pt x="4106" y="4940"/>
                    <a:pt x="3644" y="5434"/>
                    <a:pt x="3644" y="6051"/>
                  </a:cubicBezTo>
                  <a:lnTo>
                    <a:pt x="3644" y="8828"/>
                  </a:lnTo>
                  <a:cubicBezTo>
                    <a:pt x="3418" y="8774"/>
                    <a:pt x="3195" y="8748"/>
                    <a:pt x="2977" y="8748"/>
                  </a:cubicBezTo>
                  <a:cubicBezTo>
                    <a:pt x="1344" y="8748"/>
                    <a:pt x="0" y="10199"/>
                    <a:pt x="218" y="11915"/>
                  </a:cubicBezTo>
                  <a:cubicBezTo>
                    <a:pt x="404" y="13358"/>
                    <a:pt x="1644" y="14345"/>
                    <a:pt x="2984" y="14345"/>
                  </a:cubicBezTo>
                  <a:cubicBezTo>
                    <a:pt x="3421" y="14345"/>
                    <a:pt x="3867" y="14241"/>
                    <a:pt x="4292" y="14013"/>
                  </a:cubicBezTo>
                  <a:cubicBezTo>
                    <a:pt x="4504" y="13907"/>
                    <a:pt x="4397" y="13618"/>
                    <a:pt x="4205" y="13618"/>
                  </a:cubicBezTo>
                  <a:cubicBezTo>
                    <a:pt x="4174" y="13618"/>
                    <a:pt x="4141" y="13626"/>
                    <a:pt x="4106" y="13643"/>
                  </a:cubicBezTo>
                  <a:cubicBezTo>
                    <a:pt x="3745" y="13828"/>
                    <a:pt x="3364" y="13914"/>
                    <a:pt x="2992" y="13914"/>
                  </a:cubicBezTo>
                  <a:cubicBezTo>
                    <a:pt x="1937" y="13914"/>
                    <a:pt x="955" y="13218"/>
                    <a:pt x="681" y="12100"/>
                  </a:cubicBezTo>
                  <a:cubicBezTo>
                    <a:pt x="310" y="10618"/>
                    <a:pt x="1452" y="9168"/>
                    <a:pt x="2995" y="9168"/>
                  </a:cubicBezTo>
                  <a:cubicBezTo>
                    <a:pt x="3211" y="9168"/>
                    <a:pt x="3427" y="9199"/>
                    <a:pt x="3644" y="9261"/>
                  </a:cubicBezTo>
                  <a:cubicBezTo>
                    <a:pt x="3674" y="9847"/>
                    <a:pt x="4137" y="10310"/>
                    <a:pt x="4755" y="10310"/>
                  </a:cubicBezTo>
                  <a:lnTo>
                    <a:pt x="5032" y="10310"/>
                  </a:lnTo>
                  <a:cubicBezTo>
                    <a:pt x="5557" y="11174"/>
                    <a:pt x="5464" y="12316"/>
                    <a:pt x="4785" y="13087"/>
                  </a:cubicBezTo>
                  <a:cubicBezTo>
                    <a:pt x="4669" y="13250"/>
                    <a:pt x="4816" y="13430"/>
                    <a:pt x="4974" y="13430"/>
                  </a:cubicBezTo>
                  <a:cubicBezTo>
                    <a:pt x="5026" y="13430"/>
                    <a:pt x="5079" y="13411"/>
                    <a:pt x="5125" y="13365"/>
                  </a:cubicBezTo>
                  <a:cubicBezTo>
                    <a:pt x="5835" y="12501"/>
                    <a:pt x="5989" y="11297"/>
                    <a:pt x="5495" y="10310"/>
                  </a:cubicBezTo>
                  <a:lnTo>
                    <a:pt x="7131" y="10310"/>
                  </a:lnTo>
                  <a:lnTo>
                    <a:pt x="7131" y="11205"/>
                  </a:lnTo>
                  <a:cubicBezTo>
                    <a:pt x="7131" y="11317"/>
                    <a:pt x="7244" y="11396"/>
                    <a:pt x="7354" y="11396"/>
                  </a:cubicBezTo>
                  <a:cubicBezTo>
                    <a:pt x="7395" y="11396"/>
                    <a:pt x="7436" y="11385"/>
                    <a:pt x="7470" y="11359"/>
                  </a:cubicBezTo>
                  <a:lnTo>
                    <a:pt x="8767" y="10310"/>
                  </a:lnTo>
                  <a:lnTo>
                    <a:pt x="9260" y="10310"/>
                  </a:lnTo>
                  <a:cubicBezTo>
                    <a:pt x="9878" y="10310"/>
                    <a:pt x="10341" y="9816"/>
                    <a:pt x="10371" y="9199"/>
                  </a:cubicBezTo>
                  <a:lnTo>
                    <a:pt x="10371" y="6390"/>
                  </a:lnTo>
                  <a:cubicBezTo>
                    <a:pt x="10526" y="6421"/>
                    <a:pt x="10711" y="6421"/>
                    <a:pt x="10896" y="6421"/>
                  </a:cubicBezTo>
                  <a:cubicBezTo>
                    <a:pt x="10933" y="6423"/>
                    <a:pt x="10971" y="6423"/>
                    <a:pt x="11008" y="6423"/>
                  </a:cubicBezTo>
                  <a:cubicBezTo>
                    <a:pt x="12778" y="6423"/>
                    <a:pt x="14229" y="4995"/>
                    <a:pt x="14229" y="3212"/>
                  </a:cubicBezTo>
                  <a:cubicBezTo>
                    <a:pt x="14229" y="1428"/>
                    <a:pt x="12778" y="0"/>
                    <a:pt x="1100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7" name="Google Shape;12607;p23"/>
            <p:cNvSpPr/>
            <p:nvPr/>
          </p:nvSpPr>
          <p:spPr>
            <a:xfrm>
              <a:off x="7965225" y="1933425"/>
              <a:ext cx="94150" cy="93900"/>
            </a:xfrm>
            <a:custGeom>
              <a:avLst/>
              <a:gdLst/>
              <a:ahLst/>
              <a:cxnLst/>
              <a:rect l="l" t="t" r="r" b="b"/>
              <a:pathLst>
                <a:path w="3766" h="3756" extrusionOk="0">
                  <a:moveTo>
                    <a:pt x="865" y="1749"/>
                  </a:moveTo>
                  <a:lnTo>
                    <a:pt x="865" y="3230"/>
                  </a:lnTo>
                  <a:lnTo>
                    <a:pt x="433" y="3230"/>
                  </a:lnTo>
                  <a:lnTo>
                    <a:pt x="433" y="1749"/>
                  </a:lnTo>
                  <a:close/>
                  <a:moveTo>
                    <a:pt x="2223" y="515"/>
                  </a:moveTo>
                  <a:cubicBezTo>
                    <a:pt x="2284" y="823"/>
                    <a:pt x="2223" y="1132"/>
                    <a:pt x="2068" y="1410"/>
                  </a:cubicBezTo>
                  <a:cubicBezTo>
                    <a:pt x="2006" y="1564"/>
                    <a:pt x="2130" y="1718"/>
                    <a:pt x="2253" y="1718"/>
                  </a:cubicBezTo>
                  <a:lnTo>
                    <a:pt x="3272" y="1718"/>
                  </a:lnTo>
                  <a:cubicBezTo>
                    <a:pt x="3303" y="1718"/>
                    <a:pt x="3334" y="1718"/>
                    <a:pt x="3334" y="1749"/>
                  </a:cubicBezTo>
                  <a:lnTo>
                    <a:pt x="3334" y="3261"/>
                  </a:lnTo>
                  <a:cubicBezTo>
                    <a:pt x="3334" y="3292"/>
                    <a:pt x="3303" y="3292"/>
                    <a:pt x="3272" y="3292"/>
                  </a:cubicBezTo>
                  <a:lnTo>
                    <a:pt x="1790" y="3292"/>
                  </a:lnTo>
                  <a:cubicBezTo>
                    <a:pt x="1605" y="3292"/>
                    <a:pt x="1420" y="3230"/>
                    <a:pt x="1266" y="3107"/>
                  </a:cubicBezTo>
                  <a:lnTo>
                    <a:pt x="1266" y="1934"/>
                  </a:lnTo>
                  <a:lnTo>
                    <a:pt x="1914" y="1224"/>
                  </a:lnTo>
                  <a:cubicBezTo>
                    <a:pt x="2068" y="1008"/>
                    <a:pt x="2192" y="792"/>
                    <a:pt x="2223" y="515"/>
                  </a:cubicBezTo>
                  <a:close/>
                  <a:moveTo>
                    <a:pt x="2198" y="0"/>
                  </a:moveTo>
                  <a:cubicBezTo>
                    <a:pt x="2005" y="0"/>
                    <a:pt x="1821" y="134"/>
                    <a:pt x="1821" y="360"/>
                  </a:cubicBezTo>
                  <a:lnTo>
                    <a:pt x="1821" y="329"/>
                  </a:lnTo>
                  <a:cubicBezTo>
                    <a:pt x="1821" y="545"/>
                    <a:pt x="1729" y="761"/>
                    <a:pt x="1605" y="916"/>
                  </a:cubicBezTo>
                  <a:lnTo>
                    <a:pt x="1204" y="1379"/>
                  </a:lnTo>
                  <a:cubicBezTo>
                    <a:pt x="1173" y="1348"/>
                    <a:pt x="1111" y="1317"/>
                    <a:pt x="1081" y="1317"/>
                  </a:cubicBezTo>
                  <a:lnTo>
                    <a:pt x="217" y="1317"/>
                  </a:lnTo>
                  <a:cubicBezTo>
                    <a:pt x="93" y="1317"/>
                    <a:pt x="0" y="1410"/>
                    <a:pt x="0" y="1533"/>
                  </a:cubicBezTo>
                  <a:lnTo>
                    <a:pt x="0" y="3477"/>
                  </a:lnTo>
                  <a:cubicBezTo>
                    <a:pt x="0" y="3570"/>
                    <a:pt x="93" y="3662"/>
                    <a:pt x="217" y="3662"/>
                  </a:cubicBezTo>
                  <a:lnTo>
                    <a:pt x="1081" y="3662"/>
                  </a:lnTo>
                  <a:cubicBezTo>
                    <a:pt x="1142" y="3662"/>
                    <a:pt x="1173" y="3662"/>
                    <a:pt x="1235" y="3601"/>
                  </a:cubicBezTo>
                  <a:cubicBezTo>
                    <a:pt x="1389" y="3693"/>
                    <a:pt x="1574" y="3755"/>
                    <a:pt x="1790" y="3755"/>
                  </a:cubicBezTo>
                  <a:lnTo>
                    <a:pt x="3303" y="3755"/>
                  </a:lnTo>
                  <a:cubicBezTo>
                    <a:pt x="3550" y="3755"/>
                    <a:pt x="3766" y="3508"/>
                    <a:pt x="3766" y="3261"/>
                  </a:cubicBezTo>
                  <a:lnTo>
                    <a:pt x="3766" y="1780"/>
                  </a:lnTo>
                  <a:cubicBezTo>
                    <a:pt x="3766" y="1502"/>
                    <a:pt x="3550" y="1317"/>
                    <a:pt x="3303" y="1317"/>
                  </a:cubicBezTo>
                  <a:lnTo>
                    <a:pt x="2593" y="1317"/>
                  </a:lnTo>
                  <a:cubicBezTo>
                    <a:pt x="2747" y="947"/>
                    <a:pt x="2716" y="515"/>
                    <a:pt x="2531" y="175"/>
                  </a:cubicBezTo>
                  <a:cubicBezTo>
                    <a:pt x="2447" y="55"/>
                    <a:pt x="2321" y="0"/>
                    <a:pt x="219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8" name="Google Shape;12608;p23"/>
            <p:cNvSpPr/>
            <p:nvPr/>
          </p:nvSpPr>
          <p:spPr>
            <a:xfrm>
              <a:off x="7942075" y="2075125"/>
              <a:ext cx="25500" cy="10825"/>
            </a:xfrm>
            <a:custGeom>
              <a:avLst/>
              <a:gdLst/>
              <a:ahLst/>
              <a:cxnLst/>
              <a:rect l="l" t="t" r="r" b="b"/>
              <a:pathLst>
                <a:path w="1020" h="433" extrusionOk="0">
                  <a:moveTo>
                    <a:pt x="186" y="0"/>
                  </a:moveTo>
                  <a:cubicBezTo>
                    <a:pt x="93" y="0"/>
                    <a:pt x="1" y="93"/>
                    <a:pt x="1" y="216"/>
                  </a:cubicBezTo>
                  <a:cubicBezTo>
                    <a:pt x="1" y="340"/>
                    <a:pt x="93" y="433"/>
                    <a:pt x="186" y="433"/>
                  </a:cubicBezTo>
                  <a:lnTo>
                    <a:pt x="741" y="433"/>
                  </a:lnTo>
                  <a:cubicBezTo>
                    <a:pt x="1019" y="433"/>
                    <a:pt x="1019" y="0"/>
                    <a:pt x="74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09" name="Google Shape;12609;p23"/>
            <p:cNvSpPr/>
            <p:nvPr/>
          </p:nvSpPr>
          <p:spPr>
            <a:xfrm>
              <a:off x="7861075" y="2075125"/>
              <a:ext cx="62500" cy="10825"/>
            </a:xfrm>
            <a:custGeom>
              <a:avLst/>
              <a:gdLst/>
              <a:ahLst/>
              <a:cxnLst/>
              <a:rect l="l" t="t" r="r" b="b"/>
              <a:pathLst>
                <a:path w="2500" h="433" extrusionOk="0">
                  <a:moveTo>
                    <a:pt x="309" y="0"/>
                  </a:moveTo>
                  <a:cubicBezTo>
                    <a:pt x="0" y="0"/>
                    <a:pt x="0" y="433"/>
                    <a:pt x="309" y="433"/>
                  </a:cubicBezTo>
                  <a:lnTo>
                    <a:pt x="2222" y="433"/>
                  </a:lnTo>
                  <a:cubicBezTo>
                    <a:pt x="2500" y="433"/>
                    <a:pt x="2500" y="0"/>
                    <a:pt x="222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10" name="Google Shape;12610;p23"/>
            <p:cNvSpPr/>
            <p:nvPr/>
          </p:nvSpPr>
          <p:spPr>
            <a:xfrm>
              <a:off x="7861075" y="2108300"/>
              <a:ext cx="28550" cy="10825"/>
            </a:xfrm>
            <a:custGeom>
              <a:avLst/>
              <a:gdLst/>
              <a:ahLst/>
              <a:cxnLst/>
              <a:rect l="l" t="t" r="r" b="b"/>
              <a:pathLst>
                <a:path w="1142" h="433" extrusionOk="0">
                  <a:moveTo>
                    <a:pt x="309" y="1"/>
                  </a:moveTo>
                  <a:cubicBezTo>
                    <a:pt x="0" y="1"/>
                    <a:pt x="0" y="433"/>
                    <a:pt x="309" y="433"/>
                  </a:cubicBezTo>
                  <a:lnTo>
                    <a:pt x="833" y="433"/>
                  </a:lnTo>
                  <a:cubicBezTo>
                    <a:pt x="1142" y="433"/>
                    <a:pt x="1142" y="1"/>
                    <a:pt x="83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11" name="Google Shape;12611;p23"/>
            <p:cNvSpPr/>
            <p:nvPr/>
          </p:nvSpPr>
          <p:spPr>
            <a:xfrm>
              <a:off x="7905825" y="2108300"/>
              <a:ext cx="61750" cy="10825"/>
            </a:xfrm>
            <a:custGeom>
              <a:avLst/>
              <a:gdLst/>
              <a:ahLst/>
              <a:cxnLst/>
              <a:rect l="l" t="t" r="r" b="b"/>
              <a:pathLst>
                <a:path w="2470" h="433" extrusionOk="0">
                  <a:moveTo>
                    <a:pt x="278" y="1"/>
                  </a:moveTo>
                  <a:cubicBezTo>
                    <a:pt x="0" y="1"/>
                    <a:pt x="0" y="433"/>
                    <a:pt x="278" y="433"/>
                  </a:cubicBezTo>
                  <a:lnTo>
                    <a:pt x="2191" y="433"/>
                  </a:lnTo>
                  <a:cubicBezTo>
                    <a:pt x="2469" y="433"/>
                    <a:pt x="2469" y="1"/>
                    <a:pt x="21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12" name="Google Shape;12612;p23"/>
          <p:cNvGrpSpPr/>
          <p:nvPr/>
        </p:nvGrpSpPr>
        <p:grpSpPr>
          <a:xfrm>
            <a:off x="3337034" y="4563638"/>
            <a:ext cx="481500" cy="482500"/>
            <a:chOff x="6986125" y="1904625"/>
            <a:chExt cx="361125" cy="361875"/>
          </a:xfrm>
        </p:grpSpPr>
        <p:sp>
          <p:nvSpPr>
            <p:cNvPr id="12613" name="Google Shape;12613;p23"/>
            <p:cNvSpPr/>
            <p:nvPr/>
          </p:nvSpPr>
          <p:spPr>
            <a:xfrm>
              <a:off x="6986125" y="1904625"/>
              <a:ext cx="361125" cy="361875"/>
            </a:xfrm>
            <a:custGeom>
              <a:avLst/>
              <a:gdLst/>
              <a:ahLst/>
              <a:cxnLst/>
              <a:rect l="l" t="t" r="r" b="b"/>
              <a:pathLst>
                <a:path w="14445" h="14475" extrusionOk="0">
                  <a:moveTo>
                    <a:pt x="7346" y="432"/>
                  </a:moveTo>
                  <a:lnTo>
                    <a:pt x="402" y="7407"/>
                  </a:lnTo>
                  <a:lnTo>
                    <a:pt x="402" y="5154"/>
                  </a:lnTo>
                  <a:lnTo>
                    <a:pt x="5124" y="432"/>
                  </a:lnTo>
                  <a:close/>
                  <a:moveTo>
                    <a:pt x="12592" y="432"/>
                  </a:moveTo>
                  <a:cubicBezTo>
                    <a:pt x="12994" y="432"/>
                    <a:pt x="13302" y="741"/>
                    <a:pt x="13333" y="1173"/>
                  </a:cubicBezTo>
                  <a:lnTo>
                    <a:pt x="13333" y="2531"/>
                  </a:lnTo>
                  <a:cubicBezTo>
                    <a:pt x="13302" y="2531"/>
                    <a:pt x="13302" y="2531"/>
                    <a:pt x="13271" y="2562"/>
                  </a:cubicBezTo>
                  <a:lnTo>
                    <a:pt x="8117" y="7715"/>
                  </a:lnTo>
                  <a:lnTo>
                    <a:pt x="680" y="7715"/>
                  </a:lnTo>
                  <a:lnTo>
                    <a:pt x="7963" y="432"/>
                  </a:lnTo>
                  <a:close/>
                  <a:moveTo>
                    <a:pt x="13333" y="3086"/>
                  </a:moveTo>
                  <a:lnTo>
                    <a:pt x="13333" y="6790"/>
                  </a:lnTo>
                  <a:lnTo>
                    <a:pt x="10926" y="6790"/>
                  </a:lnTo>
                  <a:cubicBezTo>
                    <a:pt x="10401" y="6790"/>
                    <a:pt x="9969" y="7191"/>
                    <a:pt x="9877" y="7715"/>
                  </a:cubicBezTo>
                  <a:lnTo>
                    <a:pt x="8704" y="7715"/>
                  </a:lnTo>
                  <a:lnTo>
                    <a:pt x="13333" y="3086"/>
                  </a:lnTo>
                  <a:close/>
                  <a:moveTo>
                    <a:pt x="13364" y="7222"/>
                  </a:moveTo>
                  <a:cubicBezTo>
                    <a:pt x="13673" y="7222"/>
                    <a:pt x="13919" y="7407"/>
                    <a:pt x="14012" y="7715"/>
                  </a:cubicBezTo>
                  <a:lnTo>
                    <a:pt x="10309" y="7715"/>
                  </a:lnTo>
                  <a:cubicBezTo>
                    <a:pt x="10370" y="7407"/>
                    <a:pt x="10617" y="7222"/>
                    <a:pt x="10926" y="7222"/>
                  </a:cubicBezTo>
                  <a:close/>
                  <a:moveTo>
                    <a:pt x="9877" y="8148"/>
                  </a:moveTo>
                  <a:lnTo>
                    <a:pt x="9877" y="9752"/>
                  </a:lnTo>
                  <a:lnTo>
                    <a:pt x="1143" y="9752"/>
                  </a:lnTo>
                  <a:cubicBezTo>
                    <a:pt x="711" y="9752"/>
                    <a:pt x="402" y="9413"/>
                    <a:pt x="402" y="8981"/>
                  </a:cubicBezTo>
                  <a:lnTo>
                    <a:pt x="402" y="8148"/>
                  </a:lnTo>
                  <a:close/>
                  <a:moveTo>
                    <a:pt x="12901" y="8148"/>
                  </a:moveTo>
                  <a:lnTo>
                    <a:pt x="10278" y="10740"/>
                  </a:lnTo>
                  <a:lnTo>
                    <a:pt x="10278" y="8148"/>
                  </a:lnTo>
                  <a:close/>
                  <a:moveTo>
                    <a:pt x="7840" y="10154"/>
                  </a:moveTo>
                  <a:lnTo>
                    <a:pt x="7840" y="11697"/>
                  </a:lnTo>
                  <a:lnTo>
                    <a:pt x="5865" y="11697"/>
                  </a:lnTo>
                  <a:lnTo>
                    <a:pt x="5865" y="10154"/>
                  </a:lnTo>
                  <a:close/>
                  <a:moveTo>
                    <a:pt x="9877" y="10154"/>
                  </a:moveTo>
                  <a:lnTo>
                    <a:pt x="9877" y="11882"/>
                  </a:lnTo>
                  <a:cubicBezTo>
                    <a:pt x="9753" y="11789"/>
                    <a:pt x="9599" y="11727"/>
                    <a:pt x="9444" y="11727"/>
                  </a:cubicBezTo>
                  <a:lnTo>
                    <a:pt x="8272" y="11727"/>
                  </a:lnTo>
                  <a:lnTo>
                    <a:pt x="8272" y="10154"/>
                  </a:lnTo>
                  <a:close/>
                  <a:moveTo>
                    <a:pt x="9470" y="12155"/>
                  </a:moveTo>
                  <a:cubicBezTo>
                    <a:pt x="9848" y="12155"/>
                    <a:pt x="9857" y="12746"/>
                    <a:pt x="9444" y="12746"/>
                  </a:cubicBezTo>
                  <a:lnTo>
                    <a:pt x="4291" y="12746"/>
                  </a:lnTo>
                  <a:cubicBezTo>
                    <a:pt x="4281" y="12747"/>
                    <a:pt x="4271" y="12747"/>
                    <a:pt x="4261" y="12747"/>
                  </a:cubicBezTo>
                  <a:cubicBezTo>
                    <a:pt x="3868" y="12747"/>
                    <a:pt x="3868" y="12158"/>
                    <a:pt x="4261" y="12158"/>
                  </a:cubicBezTo>
                  <a:cubicBezTo>
                    <a:pt x="4271" y="12158"/>
                    <a:pt x="4281" y="12159"/>
                    <a:pt x="4291" y="12160"/>
                  </a:cubicBezTo>
                  <a:lnTo>
                    <a:pt x="9414" y="12160"/>
                  </a:lnTo>
                  <a:cubicBezTo>
                    <a:pt x="9433" y="12157"/>
                    <a:pt x="9452" y="12155"/>
                    <a:pt x="9470" y="12155"/>
                  </a:cubicBezTo>
                  <a:close/>
                  <a:moveTo>
                    <a:pt x="14074" y="8148"/>
                  </a:moveTo>
                  <a:lnTo>
                    <a:pt x="14074" y="10400"/>
                  </a:lnTo>
                  <a:lnTo>
                    <a:pt x="14012" y="10431"/>
                  </a:lnTo>
                  <a:lnTo>
                    <a:pt x="11481" y="12931"/>
                  </a:lnTo>
                  <a:lnTo>
                    <a:pt x="10339" y="12931"/>
                  </a:lnTo>
                  <a:lnTo>
                    <a:pt x="10339" y="11326"/>
                  </a:lnTo>
                  <a:cubicBezTo>
                    <a:pt x="10370" y="11326"/>
                    <a:pt x="10401" y="11295"/>
                    <a:pt x="10401" y="11295"/>
                  </a:cubicBezTo>
                  <a:lnTo>
                    <a:pt x="13549" y="8148"/>
                  </a:lnTo>
                  <a:close/>
                  <a:moveTo>
                    <a:pt x="14012" y="13363"/>
                  </a:moveTo>
                  <a:lnTo>
                    <a:pt x="14012" y="13425"/>
                  </a:lnTo>
                  <a:cubicBezTo>
                    <a:pt x="14012" y="13795"/>
                    <a:pt x="13734" y="14073"/>
                    <a:pt x="13395" y="14073"/>
                  </a:cubicBezTo>
                  <a:lnTo>
                    <a:pt x="10957" y="14073"/>
                  </a:lnTo>
                  <a:cubicBezTo>
                    <a:pt x="10586" y="14073"/>
                    <a:pt x="10309" y="13795"/>
                    <a:pt x="10309" y="13425"/>
                  </a:cubicBezTo>
                  <a:lnTo>
                    <a:pt x="10309" y="13363"/>
                  </a:lnTo>
                  <a:close/>
                  <a:moveTo>
                    <a:pt x="1143" y="0"/>
                  </a:moveTo>
                  <a:cubicBezTo>
                    <a:pt x="495" y="0"/>
                    <a:pt x="1" y="525"/>
                    <a:pt x="1" y="1173"/>
                  </a:cubicBezTo>
                  <a:lnTo>
                    <a:pt x="1" y="8981"/>
                  </a:lnTo>
                  <a:cubicBezTo>
                    <a:pt x="1" y="9629"/>
                    <a:pt x="495" y="10154"/>
                    <a:pt x="1143" y="10154"/>
                  </a:cubicBezTo>
                  <a:lnTo>
                    <a:pt x="5463" y="10154"/>
                  </a:lnTo>
                  <a:lnTo>
                    <a:pt x="5463" y="11697"/>
                  </a:lnTo>
                  <a:lnTo>
                    <a:pt x="4291" y="11697"/>
                  </a:lnTo>
                  <a:cubicBezTo>
                    <a:pt x="4271" y="11695"/>
                    <a:pt x="4252" y="11695"/>
                    <a:pt x="4233" y="11695"/>
                  </a:cubicBezTo>
                  <a:cubicBezTo>
                    <a:pt x="3300" y="11695"/>
                    <a:pt x="3291" y="13120"/>
                    <a:pt x="4206" y="13120"/>
                  </a:cubicBezTo>
                  <a:cubicBezTo>
                    <a:pt x="4233" y="13120"/>
                    <a:pt x="4261" y="13119"/>
                    <a:pt x="4291" y="13116"/>
                  </a:cubicBezTo>
                  <a:lnTo>
                    <a:pt x="9444" y="13116"/>
                  </a:lnTo>
                  <a:cubicBezTo>
                    <a:pt x="9599" y="13116"/>
                    <a:pt x="9753" y="13085"/>
                    <a:pt x="9877" y="12993"/>
                  </a:cubicBezTo>
                  <a:lnTo>
                    <a:pt x="9877" y="13394"/>
                  </a:lnTo>
                  <a:cubicBezTo>
                    <a:pt x="9877" y="13980"/>
                    <a:pt x="10370" y="14474"/>
                    <a:pt x="10957" y="14474"/>
                  </a:cubicBezTo>
                  <a:lnTo>
                    <a:pt x="13395" y="14474"/>
                  </a:lnTo>
                  <a:cubicBezTo>
                    <a:pt x="13981" y="14474"/>
                    <a:pt x="14444" y="13980"/>
                    <a:pt x="14444" y="13394"/>
                  </a:cubicBezTo>
                  <a:lnTo>
                    <a:pt x="14444" y="12622"/>
                  </a:lnTo>
                  <a:cubicBezTo>
                    <a:pt x="14444" y="12484"/>
                    <a:pt x="14344" y="12414"/>
                    <a:pt x="14244" y="12414"/>
                  </a:cubicBezTo>
                  <a:cubicBezTo>
                    <a:pt x="14143" y="12414"/>
                    <a:pt x="14043" y="12484"/>
                    <a:pt x="14043" y="12622"/>
                  </a:cubicBezTo>
                  <a:lnTo>
                    <a:pt x="14043" y="12931"/>
                  </a:lnTo>
                  <a:lnTo>
                    <a:pt x="12068" y="12931"/>
                  </a:lnTo>
                  <a:lnTo>
                    <a:pt x="14012" y="10956"/>
                  </a:lnTo>
                  <a:lnTo>
                    <a:pt x="14012" y="11419"/>
                  </a:lnTo>
                  <a:cubicBezTo>
                    <a:pt x="14012" y="11542"/>
                    <a:pt x="14105" y="11635"/>
                    <a:pt x="14228" y="11635"/>
                  </a:cubicBezTo>
                  <a:cubicBezTo>
                    <a:pt x="14352" y="11635"/>
                    <a:pt x="14444" y="11542"/>
                    <a:pt x="14444" y="11419"/>
                  </a:cubicBezTo>
                  <a:lnTo>
                    <a:pt x="14444" y="7870"/>
                  </a:lnTo>
                  <a:cubicBezTo>
                    <a:pt x="14444" y="7438"/>
                    <a:pt x="14166" y="7036"/>
                    <a:pt x="13765" y="6882"/>
                  </a:cubicBezTo>
                  <a:lnTo>
                    <a:pt x="13765" y="1173"/>
                  </a:lnTo>
                  <a:cubicBezTo>
                    <a:pt x="13765" y="525"/>
                    <a:pt x="13241" y="0"/>
                    <a:pt x="12592" y="0"/>
                  </a:cubicBezTo>
                  <a:lnTo>
                    <a:pt x="3457" y="0"/>
                  </a:lnTo>
                  <a:cubicBezTo>
                    <a:pt x="3149" y="0"/>
                    <a:pt x="3149" y="432"/>
                    <a:pt x="3457" y="432"/>
                  </a:cubicBezTo>
                  <a:lnTo>
                    <a:pt x="4537" y="432"/>
                  </a:lnTo>
                  <a:lnTo>
                    <a:pt x="402" y="4568"/>
                  </a:lnTo>
                  <a:lnTo>
                    <a:pt x="402" y="1173"/>
                  </a:lnTo>
                  <a:cubicBezTo>
                    <a:pt x="402" y="741"/>
                    <a:pt x="711" y="401"/>
                    <a:pt x="1143" y="401"/>
                  </a:cubicBezTo>
                  <a:lnTo>
                    <a:pt x="2038" y="401"/>
                  </a:lnTo>
                  <a:cubicBezTo>
                    <a:pt x="2254" y="339"/>
                    <a:pt x="2254" y="62"/>
                    <a:pt x="203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14" name="Google Shape;12614;p23"/>
            <p:cNvSpPr/>
            <p:nvPr/>
          </p:nvSpPr>
          <p:spPr>
            <a:xfrm>
              <a:off x="7278550" y="2241000"/>
              <a:ext cx="23175" cy="10825"/>
            </a:xfrm>
            <a:custGeom>
              <a:avLst/>
              <a:gdLst/>
              <a:ahLst/>
              <a:cxnLst/>
              <a:rect l="l" t="t" r="r" b="b"/>
              <a:pathLst>
                <a:path w="927" h="433" extrusionOk="0">
                  <a:moveTo>
                    <a:pt x="216" y="1"/>
                  </a:moveTo>
                  <a:cubicBezTo>
                    <a:pt x="93" y="1"/>
                    <a:pt x="0" y="93"/>
                    <a:pt x="0" y="217"/>
                  </a:cubicBezTo>
                  <a:cubicBezTo>
                    <a:pt x="0" y="340"/>
                    <a:pt x="93" y="433"/>
                    <a:pt x="216" y="433"/>
                  </a:cubicBezTo>
                  <a:lnTo>
                    <a:pt x="741" y="433"/>
                  </a:lnTo>
                  <a:cubicBezTo>
                    <a:pt x="834" y="433"/>
                    <a:pt x="926" y="340"/>
                    <a:pt x="926" y="217"/>
                  </a:cubicBezTo>
                  <a:cubicBezTo>
                    <a:pt x="926" y="93"/>
                    <a:pt x="834" y="1"/>
                    <a:pt x="74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15" name="Google Shape;12615;p23"/>
          <p:cNvGrpSpPr/>
          <p:nvPr/>
        </p:nvGrpSpPr>
        <p:grpSpPr>
          <a:xfrm>
            <a:off x="1432218" y="5301166"/>
            <a:ext cx="483533" cy="482500"/>
            <a:chOff x="4755600" y="1904625"/>
            <a:chExt cx="362650" cy="361875"/>
          </a:xfrm>
        </p:grpSpPr>
        <p:sp>
          <p:nvSpPr>
            <p:cNvPr id="12616" name="Google Shape;12616;p23"/>
            <p:cNvSpPr/>
            <p:nvPr/>
          </p:nvSpPr>
          <p:spPr>
            <a:xfrm>
              <a:off x="4847400" y="1904625"/>
              <a:ext cx="177475" cy="148150"/>
            </a:xfrm>
            <a:custGeom>
              <a:avLst/>
              <a:gdLst/>
              <a:ahLst/>
              <a:cxnLst/>
              <a:rect l="l" t="t" r="r" b="b"/>
              <a:pathLst>
                <a:path w="7099" h="5926" extrusionOk="0">
                  <a:moveTo>
                    <a:pt x="5834" y="432"/>
                  </a:moveTo>
                  <a:cubicBezTo>
                    <a:pt x="6296" y="432"/>
                    <a:pt x="6698" y="802"/>
                    <a:pt x="6698" y="1265"/>
                  </a:cubicBezTo>
                  <a:lnTo>
                    <a:pt x="6698" y="1512"/>
                  </a:lnTo>
                  <a:lnTo>
                    <a:pt x="6235" y="1512"/>
                  </a:lnTo>
                  <a:cubicBezTo>
                    <a:pt x="5957" y="1512"/>
                    <a:pt x="5957" y="1913"/>
                    <a:pt x="6235" y="1913"/>
                  </a:cubicBezTo>
                  <a:lnTo>
                    <a:pt x="6698" y="1913"/>
                  </a:lnTo>
                  <a:lnTo>
                    <a:pt x="6698" y="4629"/>
                  </a:lnTo>
                  <a:cubicBezTo>
                    <a:pt x="6698" y="5092"/>
                    <a:pt x="6296" y="5463"/>
                    <a:pt x="5834" y="5463"/>
                  </a:cubicBezTo>
                  <a:lnTo>
                    <a:pt x="1297" y="5463"/>
                  </a:lnTo>
                  <a:cubicBezTo>
                    <a:pt x="834" y="5463"/>
                    <a:pt x="464" y="5092"/>
                    <a:pt x="464" y="4629"/>
                  </a:cubicBezTo>
                  <a:lnTo>
                    <a:pt x="464" y="1944"/>
                  </a:lnTo>
                  <a:lnTo>
                    <a:pt x="5124" y="1944"/>
                  </a:lnTo>
                  <a:cubicBezTo>
                    <a:pt x="5401" y="1913"/>
                    <a:pt x="5401" y="1512"/>
                    <a:pt x="5124" y="1512"/>
                  </a:cubicBezTo>
                  <a:lnTo>
                    <a:pt x="464" y="1512"/>
                  </a:lnTo>
                  <a:lnTo>
                    <a:pt x="464" y="1265"/>
                  </a:lnTo>
                  <a:cubicBezTo>
                    <a:pt x="464" y="802"/>
                    <a:pt x="834" y="432"/>
                    <a:pt x="1297" y="432"/>
                  </a:cubicBezTo>
                  <a:close/>
                  <a:moveTo>
                    <a:pt x="1297" y="0"/>
                  </a:moveTo>
                  <a:cubicBezTo>
                    <a:pt x="587" y="0"/>
                    <a:pt x="1" y="556"/>
                    <a:pt x="32" y="1265"/>
                  </a:cubicBezTo>
                  <a:lnTo>
                    <a:pt x="32" y="4629"/>
                  </a:lnTo>
                  <a:cubicBezTo>
                    <a:pt x="32" y="5339"/>
                    <a:pt x="587" y="5895"/>
                    <a:pt x="1297" y="5895"/>
                  </a:cubicBezTo>
                  <a:lnTo>
                    <a:pt x="1297" y="5925"/>
                  </a:lnTo>
                  <a:lnTo>
                    <a:pt x="5834" y="5925"/>
                  </a:lnTo>
                  <a:cubicBezTo>
                    <a:pt x="6543" y="5925"/>
                    <a:pt x="7099" y="5339"/>
                    <a:pt x="7099" y="4629"/>
                  </a:cubicBezTo>
                  <a:lnTo>
                    <a:pt x="7099" y="1265"/>
                  </a:lnTo>
                  <a:cubicBezTo>
                    <a:pt x="7099" y="556"/>
                    <a:pt x="6543" y="0"/>
                    <a:pt x="583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17" name="Google Shape;12617;p23"/>
            <p:cNvSpPr/>
            <p:nvPr/>
          </p:nvSpPr>
          <p:spPr>
            <a:xfrm>
              <a:off x="4871325" y="1923900"/>
              <a:ext cx="14675" cy="10825"/>
            </a:xfrm>
            <a:custGeom>
              <a:avLst/>
              <a:gdLst/>
              <a:ahLst/>
              <a:cxnLst/>
              <a:rect l="l" t="t" r="r" b="b"/>
              <a:pathLst>
                <a:path w="587" h="433" extrusionOk="0">
                  <a:moveTo>
                    <a:pt x="278" y="1"/>
                  </a:moveTo>
                  <a:cubicBezTo>
                    <a:pt x="0" y="1"/>
                    <a:pt x="0" y="433"/>
                    <a:pt x="278" y="433"/>
                  </a:cubicBezTo>
                  <a:cubicBezTo>
                    <a:pt x="587" y="433"/>
                    <a:pt x="587" y="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18" name="Google Shape;12618;p23"/>
            <p:cNvSpPr/>
            <p:nvPr/>
          </p:nvSpPr>
          <p:spPr>
            <a:xfrm>
              <a:off x="4889075" y="1923900"/>
              <a:ext cx="13125" cy="10825"/>
            </a:xfrm>
            <a:custGeom>
              <a:avLst/>
              <a:gdLst/>
              <a:ahLst/>
              <a:cxnLst/>
              <a:rect l="l" t="t" r="r" b="b"/>
              <a:pathLst>
                <a:path w="525" h="433" extrusionOk="0">
                  <a:moveTo>
                    <a:pt x="278" y="1"/>
                  </a:moveTo>
                  <a:cubicBezTo>
                    <a:pt x="0" y="1"/>
                    <a:pt x="0" y="433"/>
                    <a:pt x="278" y="433"/>
                  </a:cubicBezTo>
                  <a:cubicBezTo>
                    <a:pt x="525" y="402"/>
                    <a:pt x="525" y="3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19" name="Google Shape;12619;p23"/>
            <p:cNvSpPr/>
            <p:nvPr/>
          </p:nvSpPr>
          <p:spPr>
            <a:xfrm>
              <a:off x="4906825" y="19239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0" name="Google Shape;12620;p23"/>
            <p:cNvSpPr/>
            <p:nvPr/>
          </p:nvSpPr>
          <p:spPr>
            <a:xfrm>
              <a:off x="4755600"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0" y="0"/>
                    <a:pt x="0" y="370"/>
                    <a:pt x="0" y="833"/>
                  </a:cubicBezTo>
                  <a:lnTo>
                    <a:pt x="0" y="2716"/>
                  </a:lnTo>
                  <a:cubicBezTo>
                    <a:pt x="0" y="3179"/>
                    <a:pt x="370" y="3549"/>
                    <a:pt x="833" y="3549"/>
                  </a:cubicBezTo>
                  <a:lnTo>
                    <a:pt x="3395" y="3549"/>
                  </a:lnTo>
                  <a:cubicBezTo>
                    <a:pt x="3858" y="3549"/>
                    <a:pt x="4228" y="3179"/>
                    <a:pt x="4228" y="2716"/>
                  </a:cubicBezTo>
                  <a:cubicBezTo>
                    <a:pt x="4228" y="2577"/>
                    <a:pt x="4120" y="2508"/>
                    <a:pt x="4012" y="2508"/>
                  </a:cubicBezTo>
                  <a:cubicBezTo>
                    <a:pt x="3904" y="2508"/>
                    <a:pt x="3796" y="2577"/>
                    <a:pt x="3796" y="2716"/>
                  </a:cubicBezTo>
                  <a:cubicBezTo>
                    <a:pt x="3796" y="2932"/>
                    <a:pt x="3611" y="3117"/>
                    <a:pt x="3426" y="3117"/>
                  </a:cubicBezTo>
                  <a:lnTo>
                    <a:pt x="833" y="3117"/>
                  </a:lnTo>
                  <a:cubicBezTo>
                    <a:pt x="617" y="3117"/>
                    <a:pt x="463" y="2932"/>
                    <a:pt x="463" y="2716"/>
                  </a:cubicBezTo>
                  <a:lnTo>
                    <a:pt x="463" y="1265"/>
                  </a:lnTo>
                  <a:lnTo>
                    <a:pt x="3827" y="1265"/>
                  </a:lnTo>
                  <a:lnTo>
                    <a:pt x="3827" y="1728"/>
                  </a:lnTo>
                  <a:cubicBezTo>
                    <a:pt x="3827" y="1867"/>
                    <a:pt x="3935" y="1937"/>
                    <a:pt x="4043" y="1937"/>
                  </a:cubicBezTo>
                  <a:cubicBezTo>
                    <a:pt x="4151" y="1937"/>
                    <a:pt x="4259" y="1867"/>
                    <a:pt x="4259" y="1728"/>
                  </a:cubicBezTo>
                  <a:lnTo>
                    <a:pt x="4259" y="833"/>
                  </a:lnTo>
                  <a:cubicBezTo>
                    <a:pt x="4259" y="370"/>
                    <a:pt x="3889" y="0"/>
                    <a:pt x="342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1" name="Google Shape;12621;p23"/>
            <p:cNvSpPr/>
            <p:nvPr/>
          </p:nvSpPr>
          <p:spPr>
            <a:xfrm>
              <a:off x="4883675"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1" y="0"/>
                    <a:pt x="0" y="370"/>
                    <a:pt x="0" y="833"/>
                  </a:cubicBezTo>
                  <a:lnTo>
                    <a:pt x="0" y="2716"/>
                  </a:lnTo>
                  <a:cubicBezTo>
                    <a:pt x="0" y="3179"/>
                    <a:pt x="371" y="3549"/>
                    <a:pt x="833" y="3549"/>
                  </a:cubicBezTo>
                  <a:lnTo>
                    <a:pt x="1173" y="3549"/>
                  </a:lnTo>
                  <a:cubicBezTo>
                    <a:pt x="1420" y="3487"/>
                    <a:pt x="1451" y="3117"/>
                    <a:pt x="1173" y="3117"/>
                  </a:cubicBezTo>
                  <a:lnTo>
                    <a:pt x="833" y="3117"/>
                  </a:lnTo>
                  <a:cubicBezTo>
                    <a:pt x="617" y="3117"/>
                    <a:pt x="463" y="2963"/>
                    <a:pt x="463" y="2747"/>
                  </a:cubicBezTo>
                  <a:lnTo>
                    <a:pt x="463" y="1265"/>
                  </a:lnTo>
                  <a:lnTo>
                    <a:pt x="3827" y="1265"/>
                  </a:lnTo>
                  <a:lnTo>
                    <a:pt x="3827" y="2716"/>
                  </a:lnTo>
                  <a:cubicBezTo>
                    <a:pt x="3827" y="2932"/>
                    <a:pt x="3642" y="3117"/>
                    <a:pt x="3426" y="3117"/>
                  </a:cubicBezTo>
                  <a:lnTo>
                    <a:pt x="2284" y="3117"/>
                  </a:lnTo>
                  <a:cubicBezTo>
                    <a:pt x="2037" y="3148"/>
                    <a:pt x="2037" y="3487"/>
                    <a:pt x="2284" y="3518"/>
                  </a:cubicBezTo>
                  <a:lnTo>
                    <a:pt x="3426" y="3518"/>
                  </a:lnTo>
                  <a:cubicBezTo>
                    <a:pt x="3889" y="3518"/>
                    <a:pt x="4259" y="3148"/>
                    <a:pt x="4259" y="2716"/>
                  </a:cubicBezTo>
                  <a:lnTo>
                    <a:pt x="4259" y="833"/>
                  </a:lnTo>
                  <a:cubicBezTo>
                    <a:pt x="4259" y="370"/>
                    <a:pt x="3889" y="0"/>
                    <a:pt x="342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2" name="Google Shape;12622;p23"/>
            <p:cNvSpPr/>
            <p:nvPr/>
          </p:nvSpPr>
          <p:spPr>
            <a:xfrm>
              <a:off x="5012525" y="2177750"/>
              <a:ext cx="105725" cy="88750"/>
            </a:xfrm>
            <a:custGeom>
              <a:avLst/>
              <a:gdLst/>
              <a:ahLst/>
              <a:cxnLst/>
              <a:rect l="l" t="t" r="r" b="b"/>
              <a:pathLst>
                <a:path w="4229" h="3550" extrusionOk="0">
                  <a:moveTo>
                    <a:pt x="3364" y="432"/>
                  </a:moveTo>
                  <a:cubicBezTo>
                    <a:pt x="3580" y="432"/>
                    <a:pt x="3765" y="617"/>
                    <a:pt x="3765" y="833"/>
                  </a:cubicBezTo>
                  <a:lnTo>
                    <a:pt x="3765" y="864"/>
                  </a:lnTo>
                  <a:lnTo>
                    <a:pt x="401" y="864"/>
                  </a:lnTo>
                  <a:lnTo>
                    <a:pt x="401" y="833"/>
                  </a:lnTo>
                  <a:cubicBezTo>
                    <a:pt x="401" y="617"/>
                    <a:pt x="586" y="432"/>
                    <a:pt x="803" y="432"/>
                  </a:cubicBezTo>
                  <a:close/>
                  <a:moveTo>
                    <a:pt x="803" y="0"/>
                  </a:moveTo>
                  <a:cubicBezTo>
                    <a:pt x="370" y="0"/>
                    <a:pt x="0" y="370"/>
                    <a:pt x="0" y="833"/>
                  </a:cubicBezTo>
                  <a:lnTo>
                    <a:pt x="0" y="1728"/>
                  </a:lnTo>
                  <a:cubicBezTo>
                    <a:pt x="0" y="1867"/>
                    <a:pt x="100" y="1937"/>
                    <a:pt x="201" y="1937"/>
                  </a:cubicBezTo>
                  <a:cubicBezTo>
                    <a:pt x="301" y="1937"/>
                    <a:pt x="401" y="1867"/>
                    <a:pt x="401" y="1728"/>
                  </a:cubicBezTo>
                  <a:lnTo>
                    <a:pt x="401" y="1265"/>
                  </a:lnTo>
                  <a:lnTo>
                    <a:pt x="3765" y="1265"/>
                  </a:lnTo>
                  <a:lnTo>
                    <a:pt x="3765" y="2716"/>
                  </a:lnTo>
                  <a:cubicBezTo>
                    <a:pt x="3765" y="2932"/>
                    <a:pt x="3611" y="3117"/>
                    <a:pt x="3395" y="3117"/>
                  </a:cubicBezTo>
                  <a:lnTo>
                    <a:pt x="833" y="3117"/>
                  </a:lnTo>
                  <a:cubicBezTo>
                    <a:pt x="617" y="3117"/>
                    <a:pt x="432" y="2932"/>
                    <a:pt x="432" y="2716"/>
                  </a:cubicBezTo>
                  <a:cubicBezTo>
                    <a:pt x="432" y="2577"/>
                    <a:pt x="324" y="2508"/>
                    <a:pt x="216" y="2508"/>
                  </a:cubicBezTo>
                  <a:cubicBezTo>
                    <a:pt x="108" y="2508"/>
                    <a:pt x="0" y="2577"/>
                    <a:pt x="0" y="2716"/>
                  </a:cubicBezTo>
                  <a:cubicBezTo>
                    <a:pt x="0" y="3179"/>
                    <a:pt x="370" y="3549"/>
                    <a:pt x="833" y="3549"/>
                  </a:cubicBezTo>
                  <a:lnTo>
                    <a:pt x="3395" y="3549"/>
                  </a:lnTo>
                  <a:cubicBezTo>
                    <a:pt x="3858" y="3549"/>
                    <a:pt x="4228" y="3179"/>
                    <a:pt x="4228" y="2716"/>
                  </a:cubicBezTo>
                  <a:lnTo>
                    <a:pt x="4228" y="833"/>
                  </a:lnTo>
                  <a:cubicBezTo>
                    <a:pt x="4228" y="370"/>
                    <a:pt x="3858" y="0"/>
                    <a:pt x="339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3" name="Google Shape;12623;p23"/>
            <p:cNvSpPr/>
            <p:nvPr/>
          </p:nvSpPr>
          <p:spPr>
            <a:xfrm>
              <a:off x="4805750" y="2068375"/>
              <a:ext cx="261575" cy="87025"/>
            </a:xfrm>
            <a:custGeom>
              <a:avLst/>
              <a:gdLst/>
              <a:ahLst/>
              <a:cxnLst/>
              <a:rect l="l" t="t" r="r" b="b"/>
              <a:pathLst>
                <a:path w="10463" h="3481" extrusionOk="0">
                  <a:moveTo>
                    <a:pt x="5247" y="0"/>
                  </a:moveTo>
                  <a:cubicBezTo>
                    <a:pt x="5139" y="0"/>
                    <a:pt x="5031" y="70"/>
                    <a:pt x="5031" y="209"/>
                  </a:cubicBezTo>
                  <a:lnTo>
                    <a:pt x="5031" y="1443"/>
                  </a:lnTo>
                  <a:lnTo>
                    <a:pt x="864" y="1443"/>
                  </a:lnTo>
                  <a:cubicBezTo>
                    <a:pt x="370" y="1443"/>
                    <a:pt x="0" y="1814"/>
                    <a:pt x="0" y="2307"/>
                  </a:cubicBezTo>
                  <a:lnTo>
                    <a:pt x="0" y="3264"/>
                  </a:lnTo>
                  <a:cubicBezTo>
                    <a:pt x="0" y="3357"/>
                    <a:pt x="93" y="3480"/>
                    <a:pt x="216" y="3480"/>
                  </a:cubicBezTo>
                  <a:cubicBezTo>
                    <a:pt x="340" y="3480"/>
                    <a:pt x="432" y="3388"/>
                    <a:pt x="432" y="3264"/>
                  </a:cubicBezTo>
                  <a:lnTo>
                    <a:pt x="432" y="2307"/>
                  </a:lnTo>
                  <a:cubicBezTo>
                    <a:pt x="432" y="2060"/>
                    <a:pt x="617" y="1875"/>
                    <a:pt x="864" y="1875"/>
                  </a:cubicBezTo>
                  <a:lnTo>
                    <a:pt x="5031" y="1875"/>
                  </a:lnTo>
                  <a:lnTo>
                    <a:pt x="5031" y="3264"/>
                  </a:lnTo>
                  <a:cubicBezTo>
                    <a:pt x="5031" y="3403"/>
                    <a:pt x="5139" y="3472"/>
                    <a:pt x="5247" y="3472"/>
                  </a:cubicBezTo>
                  <a:cubicBezTo>
                    <a:pt x="5355" y="3472"/>
                    <a:pt x="5463" y="3403"/>
                    <a:pt x="5463" y="3264"/>
                  </a:cubicBezTo>
                  <a:lnTo>
                    <a:pt x="5463" y="1875"/>
                  </a:lnTo>
                  <a:lnTo>
                    <a:pt x="9629" y="1875"/>
                  </a:lnTo>
                  <a:cubicBezTo>
                    <a:pt x="9845" y="1875"/>
                    <a:pt x="10061" y="2060"/>
                    <a:pt x="10061" y="2307"/>
                  </a:cubicBezTo>
                  <a:lnTo>
                    <a:pt x="10061" y="3264"/>
                  </a:lnTo>
                  <a:cubicBezTo>
                    <a:pt x="10061" y="3403"/>
                    <a:pt x="10161" y="3472"/>
                    <a:pt x="10262" y="3472"/>
                  </a:cubicBezTo>
                  <a:cubicBezTo>
                    <a:pt x="10362" y="3472"/>
                    <a:pt x="10462" y="3403"/>
                    <a:pt x="10462" y="3264"/>
                  </a:cubicBezTo>
                  <a:lnTo>
                    <a:pt x="10462" y="2307"/>
                  </a:lnTo>
                  <a:cubicBezTo>
                    <a:pt x="10462" y="1814"/>
                    <a:pt x="10092" y="1443"/>
                    <a:pt x="9629" y="1443"/>
                  </a:cubicBezTo>
                  <a:lnTo>
                    <a:pt x="5463" y="1443"/>
                  </a:lnTo>
                  <a:lnTo>
                    <a:pt x="5463" y="209"/>
                  </a:lnTo>
                  <a:cubicBezTo>
                    <a:pt x="5463" y="70"/>
                    <a:pt x="5355" y="0"/>
                    <a:pt x="524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24" name="Google Shape;12624;p23"/>
          <p:cNvGrpSpPr/>
          <p:nvPr/>
        </p:nvGrpSpPr>
        <p:grpSpPr>
          <a:xfrm>
            <a:off x="5299951" y="5300848"/>
            <a:ext cx="484533" cy="483133"/>
            <a:chOff x="2499600" y="1904400"/>
            <a:chExt cx="363400" cy="362350"/>
          </a:xfrm>
        </p:grpSpPr>
        <p:sp>
          <p:nvSpPr>
            <p:cNvPr id="12625" name="Google Shape;12625;p23"/>
            <p:cNvSpPr/>
            <p:nvPr/>
          </p:nvSpPr>
          <p:spPr>
            <a:xfrm>
              <a:off x="2499600" y="1904400"/>
              <a:ext cx="316350" cy="362350"/>
            </a:xfrm>
            <a:custGeom>
              <a:avLst/>
              <a:gdLst/>
              <a:ahLst/>
              <a:cxnLst/>
              <a:rect l="l" t="t" r="r" b="b"/>
              <a:pathLst>
                <a:path w="12654" h="14494" extrusionOk="0">
                  <a:moveTo>
                    <a:pt x="11110" y="4546"/>
                  </a:moveTo>
                  <a:cubicBezTo>
                    <a:pt x="12067" y="4546"/>
                    <a:pt x="12067" y="5996"/>
                    <a:pt x="11110" y="5996"/>
                  </a:cubicBezTo>
                  <a:lnTo>
                    <a:pt x="11079" y="5996"/>
                  </a:lnTo>
                  <a:lnTo>
                    <a:pt x="11079" y="4546"/>
                  </a:lnTo>
                  <a:close/>
                  <a:moveTo>
                    <a:pt x="1212" y="3371"/>
                  </a:moveTo>
                  <a:cubicBezTo>
                    <a:pt x="1229" y="3371"/>
                    <a:pt x="1247" y="3372"/>
                    <a:pt x="1265" y="3373"/>
                  </a:cubicBezTo>
                  <a:lnTo>
                    <a:pt x="1265" y="7107"/>
                  </a:lnTo>
                  <a:cubicBezTo>
                    <a:pt x="741" y="7015"/>
                    <a:pt x="401" y="6737"/>
                    <a:pt x="401" y="6336"/>
                  </a:cubicBezTo>
                  <a:lnTo>
                    <a:pt x="401" y="6305"/>
                  </a:lnTo>
                  <a:lnTo>
                    <a:pt x="401" y="4175"/>
                  </a:lnTo>
                  <a:cubicBezTo>
                    <a:pt x="431" y="3730"/>
                    <a:pt x="774" y="3371"/>
                    <a:pt x="1212" y="3371"/>
                  </a:cubicBezTo>
                  <a:close/>
                  <a:moveTo>
                    <a:pt x="2222" y="3373"/>
                  </a:moveTo>
                  <a:lnTo>
                    <a:pt x="2222" y="7107"/>
                  </a:lnTo>
                  <a:lnTo>
                    <a:pt x="1697" y="7107"/>
                  </a:lnTo>
                  <a:lnTo>
                    <a:pt x="1697" y="3373"/>
                  </a:lnTo>
                  <a:close/>
                  <a:moveTo>
                    <a:pt x="4043" y="3373"/>
                  </a:moveTo>
                  <a:lnTo>
                    <a:pt x="4043" y="7107"/>
                  </a:lnTo>
                  <a:lnTo>
                    <a:pt x="2623" y="7107"/>
                  </a:lnTo>
                  <a:lnTo>
                    <a:pt x="2623" y="3373"/>
                  </a:lnTo>
                  <a:close/>
                  <a:moveTo>
                    <a:pt x="8857" y="1182"/>
                  </a:moveTo>
                  <a:lnTo>
                    <a:pt x="8857" y="9360"/>
                  </a:lnTo>
                  <a:lnTo>
                    <a:pt x="4475" y="7169"/>
                  </a:lnTo>
                  <a:lnTo>
                    <a:pt x="4475" y="3342"/>
                  </a:lnTo>
                  <a:lnTo>
                    <a:pt x="8857" y="1182"/>
                  </a:lnTo>
                  <a:close/>
                  <a:moveTo>
                    <a:pt x="10444" y="1"/>
                  </a:moveTo>
                  <a:cubicBezTo>
                    <a:pt x="10348" y="1"/>
                    <a:pt x="10249" y="23"/>
                    <a:pt x="10154" y="71"/>
                  </a:cubicBezTo>
                  <a:lnTo>
                    <a:pt x="4321" y="2941"/>
                  </a:lnTo>
                  <a:lnTo>
                    <a:pt x="1234" y="2941"/>
                  </a:lnTo>
                  <a:cubicBezTo>
                    <a:pt x="556" y="2941"/>
                    <a:pt x="0" y="3496"/>
                    <a:pt x="0" y="4175"/>
                  </a:cubicBezTo>
                  <a:lnTo>
                    <a:pt x="0" y="6305"/>
                  </a:lnTo>
                  <a:cubicBezTo>
                    <a:pt x="0" y="6644"/>
                    <a:pt x="154" y="6984"/>
                    <a:pt x="432" y="7200"/>
                  </a:cubicBezTo>
                  <a:cubicBezTo>
                    <a:pt x="710" y="7416"/>
                    <a:pt x="1080" y="7539"/>
                    <a:pt x="1481" y="7539"/>
                  </a:cubicBezTo>
                  <a:lnTo>
                    <a:pt x="2222" y="7539"/>
                  </a:lnTo>
                  <a:lnTo>
                    <a:pt x="1420" y="9916"/>
                  </a:lnTo>
                  <a:cubicBezTo>
                    <a:pt x="1420" y="10058"/>
                    <a:pt x="1540" y="10147"/>
                    <a:pt x="1649" y="10147"/>
                  </a:cubicBezTo>
                  <a:cubicBezTo>
                    <a:pt x="1705" y="10147"/>
                    <a:pt x="1758" y="10123"/>
                    <a:pt x="1790" y="10070"/>
                  </a:cubicBezTo>
                  <a:lnTo>
                    <a:pt x="2654" y="7539"/>
                  </a:lnTo>
                  <a:lnTo>
                    <a:pt x="4043" y="7539"/>
                  </a:lnTo>
                  <a:lnTo>
                    <a:pt x="4043" y="13187"/>
                  </a:lnTo>
                  <a:cubicBezTo>
                    <a:pt x="4043" y="13717"/>
                    <a:pt x="3606" y="14073"/>
                    <a:pt x="3152" y="14073"/>
                  </a:cubicBezTo>
                  <a:cubicBezTo>
                    <a:pt x="2945" y="14073"/>
                    <a:pt x="2735" y="13999"/>
                    <a:pt x="2562" y="13835"/>
                  </a:cubicBezTo>
                  <a:lnTo>
                    <a:pt x="1451" y="12817"/>
                  </a:lnTo>
                  <a:cubicBezTo>
                    <a:pt x="1204" y="12601"/>
                    <a:pt x="1111" y="12261"/>
                    <a:pt x="1173" y="11953"/>
                  </a:cubicBezTo>
                  <a:lnTo>
                    <a:pt x="1420" y="11243"/>
                  </a:lnTo>
                  <a:cubicBezTo>
                    <a:pt x="1420" y="11107"/>
                    <a:pt x="1310" y="11020"/>
                    <a:pt x="1198" y="11020"/>
                  </a:cubicBezTo>
                  <a:cubicBezTo>
                    <a:pt x="1132" y="11020"/>
                    <a:pt x="1064" y="11050"/>
                    <a:pt x="1018" y="11119"/>
                  </a:cubicBezTo>
                  <a:lnTo>
                    <a:pt x="802" y="11829"/>
                  </a:lnTo>
                  <a:cubicBezTo>
                    <a:pt x="648" y="12292"/>
                    <a:pt x="802" y="12786"/>
                    <a:pt x="1173" y="13125"/>
                  </a:cubicBezTo>
                  <a:lnTo>
                    <a:pt x="2315" y="14144"/>
                  </a:lnTo>
                  <a:cubicBezTo>
                    <a:pt x="2576" y="14385"/>
                    <a:pt x="2885" y="14494"/>
                    <a:pt x="3187" y="14494"/>
                  </a:cubicBezTo>
                  <a:cubicBezTo>
                    <a:pt x="3852" y="14494"/>
                    <a:pt x="4485" y="13971"/>
                    <a:pt x="4506" y="13187"/>
                  </a:cubicBezTo>
                  <a:lnTo>
                    <a:pt x="4506" y="7663"/>
                  </a:lnTo>
                  <a:lnTo>
                    <a:pt x="10154" y="10440"/>
                  </a:lnTo>
                  <a:cubicBezTo>
                    <a:pt x="10250" y="10489"/>
                    <a:pt x="10350" y="10511"/>
                    <a:pt x="10446" y="10511"/>
                  </a:cubicBezTo>
                  <a:cubicBezTo>
                    <a:pt x="10782" y="10511"/>
                    <a:pt x="11079" y="10244"/>
                    <a:pt x="11079" y="9885"/>
                  </a:cubicBezTo>
                  <a:lnTo>
                    <a:pt x="11079" y="6397"/>
                  </a:lnTo>
                  <a:lnTo>
                    <a:pt x="11110" y="6397"/>
                  </a:lnTo>
                  <a:cubicBezTo>
                    <a:pt x="12653" y="6397"/>
                    <a:pt x="12653" y="4083"/>
                    <a:pt x="11110" y="4083"/>
                  </a:cubicBezTo>
                  <a:lnTo>
                    <a:pt x="11110" y="4114"/>
                  </a:lnTo>
                  <a:lnTo>
                    <a:pt x="11079" y="4114"/>
                  </a:lnTo>
                  <a:lnTo>
                    <a:pt x="11079" y="2571"/>
                  </a:lnTo>
                  <a:cubicBezTo>
                    <a:pt x="11079" y="2432"/>
                    <a:pt x="10971" y="2362"/>
                    <a:pt x="10863" y="2362"/>
                  </a:cubicBezTo>
                  <a:cubicBezTo>
                    <a:pt x="10755" y="2362"/>
                    <a:pt x="10647" y="2432"/>
                    <a:pt x="10647" y="2571"/>
                  </a:cubicBezTo>
                  <a:lnTo>
                    <a:pt x="10647" y="9885"/>
                  </a:lnTo>
                  <a:cubicBezTo>
                    <a:pt x="10647" y="10002"/>
                    <a:pt x="10558" y="10102"/>
                    <a:pt x="10447" y="10102"/>
                  </a:cubicBezTo>
                  <a:cubicBezTo>
                    <a:pt x="10412" y="10102"/>
                    <a:pt x="10376" y="10092"/>
                    <a:pt x="10339" y="10070"/>
                  </a:cubicBezTo>
                  <a:lnTo>
                    <a:pt x="9289" y="9576"/>
                  </a:lnTo>
                  <a:lnTo>
                    <a:pt x="9289" y="966"/>
                  </a:lnTo>
                  <a:lnTo>
                    <a:pt x="10339" y="441"/>
                  </a:lnTo>
                  <a:cubicBezTo>
                    <a:pt x="10371" y="428"/>
                    <a:pt x="10403" y="422"/>
                    <a:pt x="10434" y="422"/>
                  </a:cubicBezTo>
                  <a:cubicBezTo>
                    <a:pt x="10551" y="422"/>
                    <a:pt x="10647" y="511"/>
                    <a:pt x="10647" y="657"/>
                  </a:cubicBezTo>
                  <a:lnTo>
                    <a:pt x="10647" y="1336"/>
                  </a:lnTo>
                  <a:cubicBezTo>
                    <a:pt x="10647" y="1475"/>
                    <a:pt x="10755" y="1544"/>
                    <a:pt x="10863" y="1544"/>
                  </a:cubicBezTo>
                  <a:cubicBezTo>
                    <a:pt x="10971" y="1544"/>
                    <a:pt x="11079" y="1475"/>
                    <a:pt x="11079" y="1336"/>
                  </a:cubicBezTo>
                  <a:lnTo>
                    <a:pt x="11079" y="657"/>
                  </a:lnTo>
                  <a:cubicBezTo>
                    <a:pt x="11079" y="273"/>
                    <a:pt x="10780" y="1"/>
                    <a:pt x="1044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6" name="Google Shape;12626;p23"/>
            <p:cNvSpPr/>
            <p:nvPr/>
          </p:nvSpPr>
          <p:spPr>
            <a:xfrm>
              <a:off x="2819000" y="2030375"/>
              <a:ext cx="44000" cy="10825"/>
            </a:xfrm>
            <a:custGeom>
              <a:avLst/>
              <a:gdLst/>
              <a:ahLst/>
              <a:cxnLst/>
              <a:rect l="l" t="t" r="r" b="b"/>
              <a:pathLst>
                <a:path w="1760" h="433" extrusionOk="0">
                  <a:moveTo>
                    <a:pt x="309" y="0"/>
                  </a:moveTo>
                  <a:cubicBezTo>
                    <a:pt x="1" y="0"/>
                    <a:pt x="1" y="433"/>
                    <a:pt x="309" y="433"/>
                  </a:cubicBezTo>
                  <a:lnTo>
                    <a:pt x="1482" y="433"/>
                  </a:lnTo>
                  <a:cubicBezTo>
                    <a:pt x="1760" y="433"/>
                    <a:pt x="1760" y="0"/>
                    <a:pt x="148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7" name="Google Shape;12627;p23"/>
            <p:cNvSpPr/>
            <p:nvPr/>
          </p:nvSpPr>
          <p:spPr>
            <a:xfrm>
              <a:off x="2802275" y="1973275"/>
              <a:ext cx="39875" cy="32500"/>
            </a:xfrm>
            <a:custGeom>
              <a:avLst/>
              <a:gdLst/>
              <a:ahLst/>
              <a:cxnLst/>
              <a:rect l="l" t="t" r="r" b="b"/>
              <a:pathLst>
                <a:path w="1595" h="1300" extrusionOk="0">
                  <a:moveTo>
                    <a:pt x="1276" y="1"/>
                  </a:moveTo>
                  <a:cubicBezTo>
                    <a:pt x="1239" y="1"/>
                    <a:pt x="1201" y="10"/>
                    <a:pt x="1164" y="32"/>
                  </a:cubicBezTo>
                  <a:lnTo>
                    <a:pt x="176" y="927"/>
                  </a:lnTo>
                  <a:cubicBezTo>
                    <a:pt x="0" y="1044"/>
                    <a:pt x="75" y="1299"/>
                    <a:pt x="267" y="1299"/>
                  </a:cubicBezTo>
                  <a:cubicBezTo>
                    <a:pt x="277" y="1299"/>
                    <a:pt x="288" y="1299"/>
                    <a:pt x="299" y="1297"/>
                  </a:cubicBezTo>
                  <a:cubicBezTo>
                    <a:pt x="361" y="1297"/>
                    <a:pt x="423" y="1266"/>
                    <a:pt x="454" y="1235"/>
                  </a:cubicBezTo>
                  <a:lnTo>
                    <a:pt x="1441" y="371"/>
                  </a:lnTo>
                  <a:cubicBezTo>
                    <a:pt x="1595" y="218"/>
                    <a:pt x="1452" y="1"/>
                    <a:pt x="127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28" name="Google Shape;12628;p23"/>
            <p:cNvSpPr/>
            <p:nvPr/>
          </p:nvSpPr>
          <p:spPr>
            <a:xfrm>
              <a:off x="2802900" y="2066575"/>
              <a:ext cx="39650" cy="32375"/>
            </a:xfrm>
            <a:custGeom>
              <a:avLst/>
              <a:gdLst/>
              <a:ahLst/>
              <a:cxnLst/>
              <a:rect l="l" t="t" r="r" b="b"/>
              <a:pathLst>
                <a:path w="1586" h="1295" extrusionOk="0">
                  <a:moveTo>
                    <a:pt x="308" y="1"/>
                  </a:moveTo>
                  <a:cubicBezTo>
                    <a:pt x="136" y="1"/>
                    <a:pt x="0" y="197"/>
                    <a:pt x="151" y="373"/>
                  </a:cubicBezTo>
                  <a:lnTo>
                    <a:pt x="1139" y="1237"/>
                  </a:lnTo>
                  <a:cubicBezTo>
                    <a:pt x="1185" y="1278"/>
                    <a:pt x="1235" y="1295"/>
                    <a:pt x="1282" y="1295"/>
                  </a:cubicBezTo>
                  <a:cubicBezTo>
                    <a:pt x="1452" y="1295"/>
                    <a:pt x="1586" y="1074"/>
                    <a:pt x="1416" y="929"/>
                  </a:cubicBezTo>
                  <a:lnTo>
                    <a:pt x="429" y="34"/>
                  </a:lnTo>
                  <a:cubicBezTo>
                    <a:pt x="389" y="11"/>
                    <a:pt x="348" y="1"/>
                    <a:pt x="30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29" name="Google Shape;12629;p23"/>
          <p:cNvGrpSpPr/>
          <p:nvPr/>
        </p:nvGrpSpPr>
        <p:grpSpPr>
          <a:xfrm>
            <a:off x="6387609" y="5300633"/>
            <a:ext cx="412567" cy="483567"/>
            <a:chOff x="4781825" y="4140750"/>
            <a:chExt cx="309425" cy="362675"/>
          </a:xfrm>
        </p:grpSpPr>
        <p:sp>
          <p:nvSpPr>
            <p:cNvPr id="12630" name="Google Shape;12630;p23"/>
            <p:cNvSpPr/>
            <p:nvPr/>
          </p:nvSpPr>
          <p:spPr>
            <a:xfrm>
              <a:off x="4781825" y="4208450"/>
              <a:ext cx="309425" cy="294975"/>
            </a:xfrm>
            <a:custGeom>
              <a:avLst/>
              <a:gdLst/>
              <a:ahLst/>
              <a:cxnLst/>
              <a:rect l="l" t="t" r="r" b="b"/>
              <a:pathLst>
                <a:path w="12377" h="11799" extrusionOk="0">
                  <a:moveTo>
                    <a:pt x="11666" y="432"/>
                  </a:moveTo>
                  <a:cubicBezTo>
                    <a:pt x="11851" y="432"/>
                    <a:pt x="11975" y="556"/>
                    <a:pt x="11975" y="710"/>
                  </a:cubicBezTo>
                  <a:lnTo>
                    <a:pt x="11975" y="2253"/>
                  </a:lnTo>
                  <a:lnTo>
                    <a:pt x="9043" y="2253"/>
                  </a:lnTo>
                  <a:lnTo>
                    <a:pt x="9043" y="710"/>
                  </a:lnTo>
                  <a:cubicBezTo>
                    <a:pt x="9043" y="556"/>
                    <a:pt x="9197" y="432"/>
                    <a:pt x="9352" y="432"/>
                  </a:cubicBezTo>
                  <a:close/>
                  <a:moveTo>
                    <a:pt x="710" y="0"/>
                  </a:moveTo>
                  <a:cubicBezTo>
                    <a:pt x="309" y="0"/>
                    <a:pt x="0" y="309"/>
                    <a:pt x="0" y="710"/>
                  </a:cubicBezTo>
                  <a:lnTo>
                    <a:pt x="0" y="5586"/>
                  </a:lnTo>
                  <a:cubicBezTo>
                    <a:pt x="0" y="9125"/>
                    <a:pt x="2897" y="11799"/>
                    <a:pt x="6176" y="11799"/>
                  </a:cubicBezTo>
                  <a:cubicBezTo>
                    <a:pt x="6815" y="11799"/>
                    <a:pt x="7468" y="11697"/>
                    <a:pt x="8117" y="11481"/>
                  </a:cubicBezTo>
                  <a:cubicBezTo>
                    <a:pt x="8293" y="11364"/>
                    <a:pt x="8219" y="11108"/>
                    <a:pt x="8026" y="11108"/>
                  </a:cubicBezTo>
                  <a:cubicBezTo>
                    <a:pt x="8016" y="11108"/>
                    <a:pt x="8005" y="11109"/>
                    <a:pt x="7994" y="11111"/>
                  </a:cubicBezTo>
                  <a:cubicBezTo>
                    <a:pt x="7395" y="11304"/>
                    <a:pt x="6794" y="11394"/>
                    <a:pt x="6207" y="11394"/>
                  </a:cubicBezTo>
                  <a:cubicBezTo>
                    <a:pt x="3131" y="11394"/>
                    <a:pt x="432" y="8908"/>
                    <a:pt x="432" y="5617"/>
                  </a:cubicBezTo>
                  <a:lnTo>
                    <a:pt x="432" y="2716"/>
                  </a:lnTo>
                  <a:lnTo>
                    <a:pt x="1914" y="2716"/>
                  </a:lnTo>
                  <a:cubicBezTo>
                    <a:pt x="2222" y="2716"/>
                    <a:pt x="2222" y="2284"/>
                    <a:pt x="1914" y="2284"/>
                  </a:cubicBezTo>
                  <a:lnTo>
                    <a:pt x="432" y="2284"/>
                  </a:lnTo>
                  <a:lnTo>
                    <a:pt x="432" y="741"/>
                  </a:lnTo>
                  <a:cubicBezTo>
                    <a:pt x="402" y="556"/>
                    <a:pt x="556" y="432"/>
                    <a:pt x="710" y="432"/>
                  </a:cubicBezTo>
                  <a:lnTo>
                    <a:pt x="3025" y="432"/>
                  </a:lnTo>
                  <a:cubicBezTo>
                    <a:pt x="3179" y="432"/>
                    <a:pt x="3303" y="556"/>
                    <a:pt x="3333" y="710"/>
                  </a:cubicBezTo>
                  <a:lnTo>
                    <a:pt x="3333" y="2253"/>
                  </a:lnTo>
                  <a:lnTo>
                    <a:pt x="2963" y="2253"/>
                  </a:lnTo>
                  <a:cubicBezTo>
                    <a:pt x="2655" y="2253"/>
                    <a:pt x="2655" y="2685"/>
                    <a:pt x="2963" y="2685"/>
                  </a:cubicBezTo>
                  <a:lnTo>
                    <a:pt x="3333" y="2685"/>
                  </a:lnTo>
                  <a:lnTo>
                    <a:pt x="3333" y="5586"/>
                  </a:lnTo>
                  <a:cubicBezTo>
                    <a:pt x="3333" y="7191"/>
                    <a:pt x="4630" y="8456"/>
                    <a:pt x="6204" y="8456"/>
                  </a:cubicBezTo>
                  <a:cubicBezTo>
                    <a:pt x="7778" y="8426"/>
                    <a:pt x="9043" y="7129"/>
                    <a:pt x="9043" y="5555"/>
                  </a:cubicBezTo>
                  <a:lnTo>
                    <a:pt x="9043" y="2685"/>
                  </a:lnTo>
                  <a:lnTo>
                    <a:pt x="11944" y="2685"/>
                  </a:lnTo>
                  <a:lnTo>
                    <a:pt x="11944" y="5586"/>
                  </a:lnTo>
                  <a:cubicBezTo>
                    <a:pt x="11944" y="7716"/>
                    <a:pt x="10771" y="9691"/>
                    <a:pt x="8919" y="10679"/>
                  </a:cubicBezTo>
                  <a:cubicBezTo>
                    <a:pt x="8680" y="10811"/>
                    <a:pt x="8807" y="11105"/>
                    <a:pt x="9005" y="11105"/>
                  </a:cubicBezTo>
                  <a:cubicBezTo>
                    <a:pt x="9037" y="11105"/>
                    <a:pt x="9070" y="11097"/>
                    <a:pt x="9105" y="11080"/>
                  </a:cubicBezTo>
                  <a:cubicBezTo>
                    <a:pt x="11111" y="10000"/>
                    <a:pt x="12376" y="7901"/>
                    <a:pt x="12376" y="5617"/>
                  </a:cubicBezTo>
                  <a:lnTo>
                    <a:pt x="12376" y="710"/>
                  </a:lnTo>
                  <a:cubicBezTo>
                    <a:pt x="12376" y="309"/>
                    <a:pt x="12067" y="0"/>
                    <a:pt x="11666" y="0"/>
                  </a:cubicBezTo>
                  <a:lnTo>
                    <a:pt x="9352" y="0"/>
                  </a:lnTo>
                  <a:cubicBezTo>
                    <a:pt x="8950" y="0"/>
                    <a:pt x="8642" y="309"/>
                    <a:pt x="8642" y="710"/>
                  </a:cubicBezTo>
                  <a:lnTo>
                    <a:pt x="8642" y="5555"/>
                  </a:lnTo>
                  <a:cubicBezTo>
                    <a:pt x="8642" y="6913"/>
                    <a:pt x="7562" y="7994"/>
                    <a:pt x="6235" y="8024"/>
                  </a:cubicBezTo>
                  <a:cubicBezTo>
                    <a:pt x="4877" y="8024"/>
                    <a:pt x="3766" y="6944"/>
                    <a:pt x="3766" y="5586"/>
                  </a:cubicBezTo>
                  <a:lnTo>
                    <a:pt x="3766" y="710"/>
                  </a:lnTo>
                  <a:cubicBezTo>
                    <a:pt x="3766" y="309"/>
                    <a:pt x="3426" y="0"/>
                    <a:pt x="305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1" name="Google Shape;12631;p23"/>
            <p:cNvSpPr/>
            <p:nvPr/>
          </p:nvSpPr>
          <p:spPr>
            <a:xfrm>
              <a:off x="4929200" y="4434725"/>
              <a:ext cx="97825" cy="43025"/>
            </a:xfrm>
            <a:custGeom>
              <a:avLst/>
              <a:gdLst/>
              <a:ahLst/>
              <a:cxnLst/>
              <a:rect l="l" t="t" r="r" b="b"/>
              <a:pathLst>
                <a:path w="3913" h="1721" extrusionOk="0">
                  <a:moveTo>
                    <a:pt x="3619" y="0"/>
                  </a:moveTo>
                  <a:cubicBezTo>
                    <a:pt x="3576" y="0"/>
                    <a:pt x="3531" y="16"/>
                    <a:pt x="3487" y="54"/>
                  </a:cubicBezTo>
                  <a:lnTo>
                    <a:pt x="3457" y="54"/>
                  </a:lnTo>
                  <a:cubicBezTo>
                    <a:pt x="2592" y="856"/>
                    <a:pt x="1481" y="1288"/>
                    <a:pt x="309" y="1288"/>
                  </a:cubicBezTo>
                  <a:cubicBezTo>
                    <a:pt x="0" y="1288"/>
                    <a:pt x="0" y="1720"/>
                    <a:pt x="309" y="1720"/>
                  </a:cubicBezTo>
                  <a:cubicBezTo>
                    <a:pt x="1574" y="1720"/>
                    <a:pt x="2808" y="1226"/>
                    <a:pt x="3765" y="393"/>
                  </a:cubicBezTo>
                  <a:cubicBezTo>
                    <a:pt x="3913" y="246"/>
                    <a:pt x="3786" y="0"/>
                    <a:pt x="361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2" name="Google Shape;12632;p23"/>
            <p:cNvSpPr/>
            <p:nvPr/>
          </p:nvSpPr>
          <p:spPr>
            <a:xfrm>
              <a:off x="4799575" y="4163300"/>
              <a:ext cx="10050" cy="28200"/>
            </a:xfrm>
            <a:custGeom>
              <a:avLst/>
              <a:gdLst/>
              <a:ahLst/>
              <a:cxnLst/>
              <a:rect l="l" t="t" r="r" b="b"/>
              <a:pathLst>
                <a:path w="402" h="1128" extrusionOk="0">
                  <a:moveTo>
                    <a:pt x="201" y="1"/>
                  </a:moveTo>
                  <a:cubicBezTo>
                    <a:pt x="101" y="1"/>
                    <a:pt x="0" y="78"/>
                    <a:pt x="0" y="232"/>
                  </a:cubicBezTo>
                  <a:lnTo>
                    <a:pt x="0" y="911"/>
                  </a:lnTo>
                  <a:cubicBezTo>
                    <a:pt x="0" y="1035"/>
                    <a:pt x="93" y="1127"/>
                    <a:pt x="185" y="1127"/>
                  </a:cubicBezTo>
                  <a:cubicBezTo>
                    <a:pt x="309" y="1127"/>
                    <a:pt x="401" y="1035"/>
                    <a:pt x="401" y="911"/>
                  </a:cubicBezTo>
                  <a:lnTo>
                    <a:pt x="401" y="232"/>
                  </a:lnTo>
                  <a:cubicBezTo>
                    <a:pt x="401" y="78"/>
                    <a:pt x="301"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3" name="Google Shape;12633;p23"/>
            <p:cNvSpPr/>
            <p:nvPr/>
          </p:nvSpPr>
          <p:spPr>
            <a:xfrm>
              <a:off x="4823475" y="4140750"/>
              <a:ext cx="10075" cy="50750"/>
            </a:xfrm>
            <a:custGeom>
              <a:avLst/>
              <a:gdLst/>
              <a:ahLst/>
              <a:cxnLst/>
              <a:rect l="l" t="t" r="r" b="b"/>
              <a:pathLst>
                <a:path w="403" h="2030" extrusionOk="0">
                  <a:moveTo>
                    <a:pt x="202" y="0"/>
                  </a:moveTo>
                  <a:cubicBezTo>
                    <a:pt x="101" y="0"/>
                    <a:pt x="1" y="70"/>
                    <a:pt x="1" y="209"/>
                  </a:cubicBezTo>
                  <a:lnTo>
                    <a:pt x="1" y="1813"/>
                  </a:lnTo>
                  <a:cubicBezTo>
                    <a:pt x="1" y="1937"/>
                    <a:pt x="94" y="2029"/>
                    <a:pt x="217" y="2029"/>
                  </a:cubicBezTo>
                  <a:cubicBezTo>
                    <a:pt x="310" y="2029"/>
                    <a:pt x="402" y="1937"/>
                    <a:pt x="402" y="1813"/>
                  </a:cubicBezTo>
                  <a:lnTo>
                    <a:pt x="402" y="209"/>
                  </a:lnTo>
                  <a:cubicBezTo>
                    <a:pt x="402" y="70"/>
                    <a:pt x="302" y="0"/>
                    <a:pt x="20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4" name="Google Shape;12634;p23"/>
            <p:cNvSpPr/>
            <p:nvPr/>
          </p:nvSpPr>
          <p:spPr>
            <a:xfrm>
              <a:off x="4847400" y="4163300"/>
              <a:ext cx="10050" cy="28200"/>
            </a:xfrm>
            <a:custGeom>
              <a:avLst/>
              <a:gdLst/>
              <a:ahLst/>
              <a:cxnLst/>
              <a:rect l="l" t="t" r="r" b="b"/>
              <a:pathLst>
                <a:path w="402" h="1128" extrusionOk="0">
                  <a:moveTo>
                    <a:pt x="201" y="1"/>
                  </a:moveTo>
                  <a:cubicBezTo>
                    <a:pt x="101" y="1"/>
                    <a:pt x="1" y="78"/>
                    <a:pt x="1" y="232"/>
                  </a:cubicBezTo>
                  <a:lnTo>
                    <a:pt x="1" y="911"/>
                  </a:lnTo>
                  <a:cubicBezTo>
                    <a:pt x="1" y="1035"/>
                    <a:pt x="93" y="1127"/>
                    <a:pt x="217" y="1127"/>
                  </a:cubicBezTo>
                  <a:cubicBezTo>
                    <a:pt x="309" y="1127"/>
                    <a:pt x="402" y="1035"/>
                    <a:pt x="402" y="911"/>
                  </a:cubicBezTo>
                  <a:lnTo>
                    <a:pt x="402" y="232"/>
                  </a:lnTo>
                  <a:cubicBezTo>
                    <a:pt x="402" y="78"/>
                    <a:pt x="302"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5" name="Google Shape;12635;p23"/>
            <p:cNvSpPr/>
            <p:nvPr/>
          </p:nvSpPr>
          <p:spPr>
            <a:xfrm>
              <a:off x="5014825" y="4163300"/>
              <a:ext cx="10825" cy="28200"/>
            </a:xfrm>
            <a:custGeom>
              <a:avLst/>
              <a:gdLst/>
              <a:ahLst/>
              <a:cxnLst/>
              <a:rect l="l" t="t" r="r" b="b"/>
              <a:pathLst>
                <a:path w="433" h="1128" extrusionOk="0">
                  <a:moveTo>
                    <a:pt x="217" y="1"/>
                  </a:moveTo>
                  <a:cubicBezTo>
                    <a:pt x="109" y="1"/>
                    <a:pt x="1" y="78"/>
                    <a:pt x="1" y="232"/>
                  </a:cubicBezTo>
                  <a:lnTo>
                    <a:pt x="1" y="911"/>
                  </a:lnTo>
                  <a:cubicBezTo>
                    <a:pt x="1" y="1035"/>
                    <a:pt x="93" y="1127"/>
                    <a:pt x="217" y="1127"/>
                  </a:cubicBezTo>
                  <a:cubicBezTo>
                    <a:pt x="340" y="1127"/>
                    <a:pt x="433" y="1035"/>
                    <a:pt x="433" y="911"/>
                  </a:cubicBezTo>
                  <a:lnTo>
                    <a:pt x="433" y="232"/>
                  </a:lnTo>
                  <a:cubicBezTo>
                    <a:pt x="433" y="78"/>
                    <a:pt x="325" y="1"/>
                    <a:pt x="21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6" name="Google Shape;12636;p23"/>
            <p:cNvSpPr/>
            <p:nvPr/>
          </p:nvSpPr>
          <p:spPr>
            <a:xfrm>
              <a:off x="5038750" y="4140750"/>
              <a:ext cx="10825" cy="50750"/>
            </a:xfrm>
            <a:custGeom>
              <a:avLst/>
              <a:gdLst/>
              <a:ahLst/>
              <a:cxnLst/>
              <a:rect l="l" t="t" r="r" b="b"/>
              <a:pathLst>
                <a:path w="433" h="2030" extrusionOk="0">
                  <a:moveTo>
                    <a:pt x="216" y="0"/>
                  </a:moveTo>
                  <a:cubicBezTo>
                    <a:pt x="108" y="0"/>
                    <a:pt x="0" y="70"/>
                    <a:pt x="0" y="209"/>
                  </a:cubicBezTo>
                  <a:lnTo>
                    <a:pt x="0" y="1813"/>
                  </a:lnTo>
                  <a:cubicBezTo>
                    <a:pt x="0" y="1937"/>
                    <a:pt x="93" y="2029"/>
                    <a:pt x="216" y="2029"/>
                  </a:cubicBezTo>
                  <a:cubicBezTo>
                    <a:pt x="340" y="2029"/>
                    <a:pt x="432" y="1937"/>
                    <a:pt x="432" y="1813"/>
                  </a:cubicBezTo>
                  <a:lnTo>
                    <a:pt x="432" y="209"/>
                  </a:lnTo>
                  <a:cubicBezTo>
                    <a:pt x="432" y="70"/>
                    <a:pt x="324" y="0"/>
                    <a:pt x="21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37" name="Google Shape;12637;p23"/>
            <p:cNvSpPr/>
            <p:nvPr/>
          </p:nvSpPr>
          <p:spPr>
            <a:xfrm>
              <a:off x="5062675" y="4163300"/>
              <a:ext cx="10825" cy="28200"/>
            </a:xfrm>
            <a:custGeom>
              <a:avLst/>
              <a:gdLst/>
              <a:ahLst/>
              <a:cxnLst/>
              <a:rect l="l" t="t" r="r" b="b"/>
              <a:pathLst>
                <a:path w="433" h="1128" extrusionOk="0">
                  <a:moveTo>
                    <a:pt x="216" y="1"/>
                  </a:moveTo>
                  <a:cubicBezTo>
                    <a:pt x="108" y="1"/>
                    <a:pt x="0" y="78"/>
                    <a:pt x="0" y="232"/>
                  </a:cubicBezTo>
                  <a:lnTo>
                    <a:pt x="0" y="911"/>
                  </a:lnTo>
                  <a:cubicBezTo>
                    <a:pt x="0" y="1035"/>
                    <a:pt x="93" y="1127"/>
                    <a:pt x="216" y="1127"/>
                  </a:cubicBezTo>
                  <a:cubicBezTo>
                    <a:pt x="340" y="1127"/>
                    <a:pt x="432" y="1035"/>
                    <a:pt x="432" y="911"/>
                  </a:cubicBezTo>
                  <a:lnTo>
                    <a:pt x="432" y="232"/>
                  </a:lnTo>
                  <a:cubicBezTo>
                    <a:pt x="432" y="78"/>
                    <a:pt x="324" y="1"/>
                    <a:pt x="21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38" name="Google Shape;12638;p23"/>
          <p:cNvGrpSpPr/>
          <p:nvPr/>
        </p:nvGrpSpPr>
        <p:grpSpPr>
          <a:xfrm>
            <a:off x="9364367" y="5301166"/>
            <a:ext cx="420767" cy="482500"/>
            <a:chOff x="4028025" y="4141325"/>
            <a:chExt cx="315575" cy="361875"/>
          </a:xfrm>
        </p:grpSpPr>
        <p:sp>
          <p:nvSpPr>
            <p:cNvPr id="12639" name="Google Shape;12639;p23"/>
            <p:cNvSpPr/>
            <p:nvPr/>
          </p:nvSpPr>
          <p:spPr>
            <a:xfrm>
              <a:off x="4068150" y="4193775"/>
              <a:ext cx="129625" cy="10850"/>
            </a:xfrm>
            <a:custGeom>
              <a:avLst/>
              <a:gdLst/>
              <a:ahLst/>
              <a:cxnLst/>
              <a:rect l="l" t="t" r="r" b="b"/>
              <a:pathLst>
                <a:path w="5185" h="434"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0" name="Google Shape;12640;p23"/>
            <p:cNvSpPr/>
            <p:nvPr/>
          </p:nvSpPr>
          <p:spPr>
            <a:xfrm>
              <a:off x="4068150" y="4234675"/>
              <a:ext cx="129625" cy="10825"/>
            </a:xfrm>
            <a:custGeom>
              <a:avLst/>
              <a:gdLst/>
              <a:ahLst/>
              <a:cxnLst/>
              <a:rect l="l" t="t" r="r" b="b"/>
              <a:pathLst>
                <a:path w="5185" h="433"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1" name="Google Shape;12641;p23"/>
            <p:cNvSpPr/>
            <p:nvPr/>
          </p:nvSpPr>
          <p:spPr>
            <a:xfrm>
              <a:off x="4070450" y="4275575"/>
              <a:ext cx="182125" cy="92600"/>
            </a:xfrm>
            <a:custGeom>
              <a:avLst/>
              <a:gdLst/>
              <a:ahLst/>
              <a:cxnLst/>
              <a:rect l="l" t="t" r="r" b="b"/>
              <a:pathLst>
                <a:path w="7285" h="3704" extrusionOk="0">
                  <a:moveTo>
                    <a:pt x="6883" y="432"/>
                  </a:moveTo>
                  <a:lnTo>
                    <a:pt x="6883" y="2963"/>
                  </a:lnTo>
                  <a:lnTo>
                    <a:pt x="4846" y="926"/>
                  </a:lnTo>
                  <a:cubicBezTo>
                    <a:pt x="4800" y="880"/>
                    <a:pt x="4738" y="857"/>
                    <a:pt x="4680" y="857"/>
                  </a:cubicBezTo>
                  <a:cubicBezTo>
                    <a:pt x="4622" y="857"/>
                    <a:pt x="4568" y="880"/>
                    <a:pt x="4537" y="926"/>
                  </a:cubicBezTo>
                  <a:lnTo>
                    <a:pt x="2686" y="2778"/>
                  </a:lnTo>
                  <a:lnTo>
                    <a:pt x="1822" y="1883"/>
                  </a:lnTo>
                  <a:cubicBezTo>
                    <a:pt x="1791" y="1852"/>
                    <a:pt x="1737" y="1837"/>
                    <a:pt x="1683" y="1837"/>
                  </a:cubicBezTo>
                  <a:cubicBezTo>
                    <a:pt x="1629" y="1837"/>
                    <a:pt x="1575" y="1852"/>
                    <a:pt x="1544" y="1883"/>
                  </a:cubicBezTo>
                  <a:lnTo>
                    <a:pt x="433" y="2994"/>
                  </a:lnTo>
                  <a:lnTo>
                    <a:pt x="433" y="463"/>
                  </a:lnTo>
                  <a:lnTo>
                    <a:pt x="6883" y="432"/>
                  </a:lnTo>
                  <a:close/>
                  <a:moveTo>
                    <a:pt x="1667" y="2346"/>
                  </a:moveTo>
                  <a:lnTo>
                    <a:pt x="2624" y="3303"/>
                  </a:lnTo>
                  <a:lnTo>
                    <a:pt x="711" y="3303"/>
                  </a:lnTo>
                  <a:lnTo>
                    <a:pt x="1667" y="2346"/>
                  </a:lnTo>
                  <a:close/>
                  <a:moveTo>
                    <a:pt x="4692" y="1358"/>
                  </a:moveTo>
                  <a:lnTo>
                    <a:pt x="6605" y="3303"/>
                  </a:lnTo>
                  <a:lnTo>
                    <a:pt x="3241" y="3303"/>
                  </a:lnTo>
                  <a:lnTo>
                    <a:pt x="2994" y="3056"/>
                  </a:lnTo>
                  <a:lnTo>
                    <a:pt x="4692" y="1358"/>
                  </a:lnTo>
                  <a:close/>
                  <a:moveTo>
                    <a:pt x="217" y="0"/>
                  </a:moveTo>
                  <a:cubicBezTo>
                    <a:pt x="93" y="0"/>
                    <a:pt x="1" y="93"/>
                    <a:pt x="1" y="216"/>
                  </a:cubicBezTo>
                  <a:lnTo>
                    <a:pt x="1" y="3519"/>
                  </a:lnTo>
                  <a:cubicBezTo>
                    <a:pt x="1" y="3611"/>
                    <a:pt x="93" y="3704"/>
                    <a:pt x="217" y="3704"/>
                  </a:cubicBezTo>
                  <a:lnTo>
                    <a:pt x="7068" y="3704"/>
                  </a:lnTo>
                  <a:cubicBezTo>
                    <a:pt x="7192" y="3704"/>
                    <a:pt x="7284" y="3611"/>
                    <a:pt x="7284" y="3519"/>
                  </a:cubicBezTo>
                  <a:lnTo>
                    <a:pt x="7284" y="216"/>
                  </a:lnTo>
                  <a:cubicBezTo>
                    <a:pt x="7284" y="93"/>
                    <a:pt x="7192" y="0"/>
                    <a:pt x="706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2" name="Google Shape;12642;p23"/>
            <p:cNvSpPr/>
            <p:nvPr/>
          </p:nvSpPr>
          <p:spPr>
            <a:xfrm>
              <a:off x="4068150" y="4399025"/>
              <a:ext cx="186725" cy="10825"/>
            </a:xfrm>
            <a:custGeom>
              <a:avLst/>
              <a:gdLst/>
              <a:ahLst/>
              <a:cxnLst/>
              <a:rect l="l" t="t" r="r" b="b"/>
              <a:pathLst>
                <a:path w="7469" h="433" extrusionOk="0">
                  <a:moveTo>
                    <a:pt x="309" y="0"/>
                  </a:moveTo>
                  <a:cubicBezTo>
                    <a:pt x="0" y="0"/>
                    <a:pt x="0" y="432"/>
                    <a:pt x="309" y="432"/>
                  </a:cubicBezTo>
                  <a:lnTo>
                    <a:pt x="7160" y="432"/>
                  </a:lnTo>
                  <a:cubicBezTo>
                    <a:pt x="7469" y="432"/>
                    <a:pt x="7469" y="0"/>
                    <a:pt x="716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3" name="Google Shape;12643;p23"/>
            <p:cNvSpPr/>
            <p:nvPr/>
          </p:nvSpPr>
          <p:spPr>
            <a:xfrm>
              <a:off x="4069675" y="4439900"/>
              <a:ext cx="183675" cy="10825"/>
            </a:xfrm>
            <a:custGeom>
              <a:avLst/>
              <a:gdLst/>
              <a:ahLst/>
              <a:cxnLst/>
              <a:rect l="l" t="t" r="r" b="b"/>
              <a:pathLst>
                <a:path w="7347" h="433" extrusionOk="0">
                  <a:moveTo>
                    <a:pt x="248" y="1"/>
                  </a:moveTo>
                  <a:cubicBezTo>
                    <a:pt x="1" y="32"/>
                    <a:pt x="1" y="402"/>
                    <a:pt x="248" y="433"/>
                  </a:cubicBezTo>
                  <a:lnTo>
                    <a:pt x="7099" y="433"/>
                  </a:lnTo>
                  <a:cubicBezTo>
                    <a:pt x="7346" y="402"/>
                    <a:pt x="7346" y="32"/>
                    <a:pt x="709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4" name="Google Shape;12644;p23"/>
            <p:cNvSpPr/>
            <p:nvPr/>
          </p:nvSpPr>
          <p:spPr>
            <a:xfrm>
              <a:off x="4123700" y="4294800"/>
              <a:ext cx="33200" cy="28625"/>
            </a:xfrm>
            <a:custGeom>
              <a:avLst/>
              <a:gdLst/>
              <a:ahLst/>
              <a:cxnLst/>
              <a:rect l="l" t="t" r="r" b="b"/>
              <a:pathLst>
                <a:path w="1328" h="1145" extrusionOk="0">
                  <a:moveTo>
                    <a:pt x="587" y="435"/>
                  </a:moveTo>
                  <a:cubicBezTo>
                    <a:pt x="648" y="435"/>
                    <a:pt x="710" y="497"/>
                    <a:pt x="710" y="558"/>
                  </a:cubicBezTo>
                  <a:cubicBezTo>
                    <a:pt x="710" y="666"/>
                    <a:pt x="641" y="720"/>
                    <a:pt x="571" y="720"/>
                  </a:cubicBezTo>
                  <a:cubicBezTo>
                    <a:pt x="502" y="720"/>
                    <a:pt x="432" y="666"/>
                    <a:pt x="432" y="558"/>
                  </a:cubicBezTo>
                  <a:cubicBezTo>
                    <a:pt x="432" y="497"/>
                    <a:pt x="494" y="435"/>
                    <a:pt x="587" y="435"/>
                  </a:cubicBezTo>
                  <a:close/>
                  <a:moveTo>
                    <a:pt x="586" y="0"/>
                  </a:moveTo>
                  <a:cubicBezTo>
                    <a:pt x="287" y="0"/>
                    <a:pt x="0" y="222"/>
                    <a:pt x="0" y="558"/>
                  </a:cubicBezTo>
                  <a:cubicBezTo>
                    <a:pt x="0" y="898"/>
                    <a:pt x="278" y="1145"/>
                    <a:pt x="587" y="1145"/>
                  </a:cubicBezTo>
                  <a:cubicBezTo>
                    <a:pt x="1080" y="1145"/>
                    <a:pt x="1327" y="528"/>
                    <a:pt x="988" y="157"/>
                  </a:cubicBezTo>
                  <a:cubicBezTo>
                    <a:pt x="870" y="49"/>
                    <a:pt x="726" y="0"/>
                    <a:pt x="58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5" name="Google Shape;12645;p23"/>
            <p:cNvSpPr/>
            <p:nvPr/>
          </p:nvSpPr>
          <p:spPr>
            <a:xfrm>
              <a:off x="4028025" y="4141325"/>
              <a:ext cx="315575" cy="361875"/>
            </a:xfrm>
            <a:custGeom>
              <a:avLst/>
              <a:gdLst/>
              <a:ahLst/>
              <a:cxnLst/>
              <a:rect l="l" t="t" r="r" b="b"/>
              <a:pathLst>
                <a:path w="12623" h="14475" extrusionOk="0">
                  <a:moveTo>
                    <a:pt x="8271" y="772"/>
                  </a:moveTo>
                  <a:lnTo>
                    <a:pt x="10061" y="2778"/>
                  </a:lnTo>
                  <a:lnTo>
                    <a:pt x="9043" y="2778"/>
                  </a:lnTo>
                  <a:cubicBezTo>
                    <a:pt x="8642" y="2778"/>
                    <a:pt x="8271" y="2438"/>
                    <a:pt x="8271" y="2006"/>
                  </a:cubicBezTo>
                  <a:lnTo>
                    <a:pt x="8271" y="772"/>
                  </a:lnTo>
                  <a:close/>
                  <a:moveTo>
                    <a:pt x="10851" y="4679"/>
                  </a:moveTo>
                  <a:cubicBezTo>
                    <a:pt x="10874" y="4679"/>
                    <a:pt x="10898" y="4682"/>
                    <a:pt x="10925" y="4691"/>
                  </a:cubicBezTo>
                  <a:cubicBezTo>
                    <a:pt x="11049" y="4691"/>
                    <a:pt x="11172" y="4722"/>
                    <a:pt x="11265" y="4815"/>
                  </a:cubicBezTo>
                  <a:cubicBezTo>
                    <a:pt x="11358" y="4907"/>
                    <a:pt x="11419" y="5031"/>
                    <a:pt x="11419" y="5185"/>
                  </a:cubicBezTo>
                  <a:lnTo>
                    <a:pt x="11419" y="5895"/>
                  </a:lnTo>
                  <a:lnTo>
                    <a:pt x="10432" y="5895"/>
                  </a:lnTo>
                  <a:lnTo>
                    <a:pt x="10432" y="5185"/>
                  </a:lnTo>
                  <a:cubicBezTo>
                    <a:pt x="10401" y="5031"/>
                    <a:pt x="10463" y="4907"/>
                    <a:pt x="10555" y="4815"/>
                  </a:cubicBezTo>
                  <a:cubicBezTo>
                    <a:pt x="10586" y="4815"/>
                    <a:pt x="10586" y="4784"/>
                    <a:pt x="10617" y="4784"/>
                  </a:cubicBezTo>
                  <a:cubicBezTo>
                    <a:pt x="10648" y="4753"/>
                    <a:pt x="10679" y="4753"/>
                    <a:pt x="10709" y="4722"/>
                  </a:cubicBezTo>
                  <a:cubicBezTo>
                    <a:pt x="10753" y="4700"/>
                    <a:pt x="10797" y="4679"/>
                    <a:pt x="10851" y="4679"/>
                  </a:cubicBezTo>
                  <a:close/>
                  <a:moveTo>
                    <a:pt x="11234" y="11543"/>
                  </a:moveTo>
                  <a:lnTo>
                    <a:pt x="10925" y="11975"/>
                  </a:lnTo>
                  <a:lnTo>
                    <a:pt x="10617" y="11543"/>
                  </a:lnTo>
                  <a:close/>
                  <a:moveTo>
                    <a:pt x="1204" y="0"/>
                  </a:moveTo>
                  <a:cubicBezTo>
                    <a:pt x="556" y="0"/>
                    <a:pt x="0" y="525"/>
                    <a:pt x="0" y="1204"/>
                  </a:cubicBezTo>
                  <a:lnTo>
                    <a:pt x="0" y="13271"/>
                  </a:lnTo>
                  <a:cubicBezTo>
                    <a:pt x="0" y="13919"/>
                    <a:pt x="525" y="14475"/>
                    <a:pt x="1204" y="14475"/>
                  </a:cubicBezTo>
                  <a:lnTo>
                    <a:pt x="9537" y="14475"/>
                  </a:lnTo>
                  <a:cubicBezTo>
                    <a:pt x="10185" y="14475"/>
                    <a:pt x="10740" y="13919"/>
                    <a:pt x="10740" y="13271"/>
                  </a:cubicBezTo>
                  <a:lnTo>
                    <a:pt x="10740" y="12499"/>
                  </a:lnTo>
                  <a:cubicBezTo>
                    <a:pt x="10783" y="12542"/>
                    <a:pt x="10840" y="12565"/>
                    <a:pt x="10897" y="12565"/>
                  </a:cubicBezTo>
                  <a:cubicBezTo>
                    <a:pt x="10963" y="12565"/>
                    <a:pt x="11030" y="12535"/>
                    <a:pt x="11080" y="12469"/>
                  </a:cubicBezTo>
                  <a:lnTo>
                    <a:pt x="11790" y="11419"/>
                  </a:lnTo>
                  <a:cubicBezTo>
                    <a:pt x="11790" y="11388"/>
                    <a:pt x="11820" y="11358"/>
                    <a:pt x="11820" y="11327"/>
                  </a:cubicBezTo>
                  <a:lnTo>
                    <a:pt x="11820" y="6358"/>
                  </a:lnTo>
                  <a:cubicBezTo>
                    <a:pt x="12036" y="6420"/>
                    <a:pt x="12160" y="6636"/>
                    <a:pt x="12160" y="6852"/>
                  </a:cubicBezTo>
                  <a:lnTo>
                    <a:pt x="12160" y="8395"/>
                  </a:lnTo>
                  <a:cubicBezTo>
                    <a:pt x="12160" y="8534"/>
                    <a:pt x="12268" y="8603"/>
                    <a:pt x="12376" y="8603"/>
                  </a:cubicBezTo>
                  <a:cubicBezTo>
                    <a:pt x="12484" y="8603"/>
                    <a:pt x="12592" y="8534"/>
                    <a:pt x="12592" y="8395"/>
                  </a:cubicBezTo>
                  <a:lnTo>
                    <a:pt x="12623" y="6852"/>
                  </a:lnTo>
                  <a:cubicBezTo>
                    <a:pt x="12623" y="6389"/>
                    <a:pt x="12283" y="5988"/>
                    <a:pt x="11851" y="5895"/>
                  </a:cubicBezTo>
                  <a:lnTo>
                    <a:pt x="11851" y="5185"/>
                  </a:lnTo>
                  <a:cubicBezTo>
                    <a:pt x="11823" y="4652"/>
                    <a:pt x="11413" y="4247"/>
                    <a:pt x="10921" y="4247"/>
                  </a:cubicBezTo>
                  <a:cubicBezTo>
                    <a:pt x="10872" y="4247"/>
                    <a:pt x="10822" y="4251"/>
                    <a:pt x="10771" y="4259"/>
                  </a:cubicBezTo>
                  <a:lnTo>
                    <a:pt x="10771" y="2994"/>
                  </a:lnTo>
                  <a:cubicBezTo>
                    <a:pt x="10740" y="2932"/>
                    <a:pt x="10740" y="2901"/>
                    <a:pt x="10709" y="2840"/>
                  </a:cubicBezTo>
                  <a:lnTo>
                    <a:pt x="8240" y="62"/>
                  </a:lnTo>
                  <a:cubicBezTo>
                    <a:pt x="8210" y="31"/>
                    <a:pt x="8148" y="0"/>
                    <a:pt x="8086" y="0"/>
                  </a:cubicBezTo>
                  <a:lnTo>
                    <a:pt x="3519" y="0"/>
                  </a:lnTo>
                  <a:cubicBezTo>
                    <a:pt x="3241" y="0"/>
                    <a:pt x="3241" y="402"/>
                    <a:pt x="3519" y="402"/>
                  </a:cubicBezTo>
                  <a:lnTo>
                    <a:pt x="7870" y="402"/>
                  </a:lnTo>
                  <a:lnTo>
                    <a:pt x="7870" y="2006"/>
                  </a:lnTo>
                  <a:cubicBezTo>
                    <a:pt x="7870" y="2654"/>
                    <a:pt x="8395" y="3210"/>
                    <a:pt x="9074" y="3210"/>
                  </a:cubicBezTo>
                  <a:lnTo>
                    <a:pt x="10339" y="3210"/>
                  </a:lnTo>
                  <a:lnTo>
                    <a:pt x="10339" y="4444"/>
                  </a:lnTo>
                  <a:lnTo>
                    <a:pt x="10247" y="4537"/>
                  </a:lnTo>
                  <a:cubicBezTo>
                    <a:pt x="10092" y="4691"/>
                    <a:pt x="9969" y="4938"/>
                    <a:pt x="9969" y="5185"/>
                  </a:cubicBezTo>
                  <a:lnTo>
                    <a:pt x="9969" y="9290"/>
                  </a:lnTo>
                  <a:cubicBezTo>
                    <a:pt x="9969" y="9429"/>
                    <a:pt x="10077" y="9498"/>
                    <a:pt x="10185" y="9498"/>
                  </a:cubicBezTo>
                  <a:cubicBezTo>
                    <a:pt x="10293" y="9498"/>
                    <a:pt x="10401" y="9429"/>
                    <a:pt x="10401" y="9290"/>
                  </a:cubicBezTo>
                  <a:lnTo>
                    <a:pt x="10401" y="6327"/>
                  </a:lnTo>
                  <a:lnTo>
                    <a:pt x="11419" y="6327"/>
                  </a:lnTo>
                  <a:lnTo>
                    <a:pt x="11419" y="11111"/>
                  </a:lnTo>
                  <a:lnTo>
                    <a:pt x="10432" y="11111"/>
                  </a:lnTo>
                  <a:lnTo>
                    <a:pt x="10432" y="10555"/>
                  </a:lnTo>
                  <a:cubicBezTo>
                    <a:pt x="10432" y="10416"/>
                    <a:pt x="10324" y="10347"/>
                    <a:pt x="10216" y="10347"/>
                  </a:cubicBezTo>
                  <a:cubicBezTo>
                    <a:pt x="10108" y="10347"/>
                    <a:pt x="10000" y="10416"/>
                    <a:pt x="10000" y="10555"/>
                  </a:cubicBezTo>
                  <a:lnTo>
                    <a:pt x="10000" y="11327"/>
                  </a:lnTo>
                  <a:cubicBezTo>
                    <a:pt x="10000" y="11388"/>
                    <a:pt x="10000" y="11419"/>
                    <a:pt x="10030" y="11450"/>
                  </a:cubicBezTo>
                  <a:lnTo>
                    <a:pt x="10339" y="11913"/>
                  </a:lnTo>
                  <a:cubicBezTo>
                    <a:pt x="10339" y="11944"/>
                    <a:pt x="10339" y="11944"/>
                    <a:pt x="10339" y="11975"/>
                  </a:cubicBezTo>
                  <a:lnTo>
                    <a:pt x="10339" y="13302"/>
                  </a:lnTo>
                  <a:cubicBezTo>
                    <a:pt x="10339" y="13703"/>
                    <a:pt x="10000" y="14073"/>
                    <a:pt x="9568" y="14073"/>
                  </a:cubicBezTo>
                  <a:lnTo>
                    <a:pt x="1204" y="14073"/>
                  </a:lnTo>
                  <a:cubicBezTo>
                    <a:pt x="803" y="14073"/>
                    <a:pt x="432" y="13703"/>
                    <a:pt x="432" y="13302"/>
                  </a:cubicBezTo>
                  <a:lnTo>
                    <a:pt x="432" y="1204"/>
                  </a:lnTo>
                  <a:cubicBezTo>
                    <a:pt x="432" y="772"/>
                    <a:pt x="803" y="432"/>
                    <a:pt x="1204" y="432"/>
                  </a:cubicBezTo>
                  <a:lnTo>
                    <a:pt x="2253" y="432"/>
                  </a:lnTo>
                  <a:cubicBezTo>
                    <a:pt x="2531" y="432"/>
                    <a:pt x="2531" y="0"/>
                    <a:pt x="225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46" name="Google Shape;12646;p23"/>
          <p:cNvGrpSpPr/>
          <p:nvPr/>
        </p:nvGrpSpPr>
        <p:grpSpPr>
          <a:xfrm>
            <a:off x="7301208" y="5301181"/>
            <a:ext cx="505133" cy="482467"/>
            <a:chOff x="1727275" y="1904650"/>
            <a:chExt cx="378850" cy="361850"/>
          </a:xfrm>
        </p:grpSpPr>
        <p:sp>
          <p:nvSpPr>
            <p:cNvPr id="12647" name="Google Shape;12647;p23"/>
            <p:cNvSpPr/>
            <p:nvPr/>
          </p:nvSpPr>
          <p:spPr>
            <a:xfrm>
              <a:off x="1822950" y="1927750"/>
              <a:ext cx="145850" cy="110150"/>
            </a:xfrm>
            <a:custGeom>
              <a:avLst/>
              <a:gdLst/>
              <a:ahLst/>
              <a:cxnLst/>
              <a:rect l="l" t="t" r="r" b="b"/>
              <a:pathLst>
                <a:path w="5834" h="4406" extrusionOk="0">
                  <a:moveTo>
                    <a:pt x="3364" y="1"/>
                  </a:moveTo>
                  <a:cubicBezTo>
                    <a:pt x="1080" y="1"/>
                    <a:pt x="0" y="2809"/>
                    <a:pt x="1698" y="4352"/>
                  </a:cubicBezTo>
                  <a:cubicBezTo>
                    <a:pt x="1741" y="4390"/>
                    <a:pt x="1788" y="4406"/>
                    <a:pt x="1832" y="4406"/>
                  </a:cubicBezTo>
                  <a:cubicBezTo>
                    <a:pt x="2006" y="4406"/>
                    <a:pt x="2147" y="4160"/>
                    <a:pt x="1975" y="4013"/>
                  </a:cubicBezTo>
                  <a:cubicBezTo>
                    <a:pt x="864" y="3025"/>
                    <a:pt x="1142" y="1204"/>
                    <a:pt x="2500" y="587"/>
                  </a:cubicBezTo>
                  <a:cubicBezTo>
                    <a:pt x="2778" y="470"/>
                    <a:pt x="3060" y="416"/>
                    <a:pt x="3335" y="416"/>
                  </a:cubicBezTo>
                  <a:cubicBezTo>
                    <a:pt x="4434" y="416"/>
                    <a:pt x="5407" y="1285"/>
                    <a:pt x="5432" y="2470"/>
                  </a:cubicBezTo>
                  <a:cubicBezTo>
                    <a:pt x="5432" y="3056"/>
                    <a:pt x="5185" y="3612"/>
                    <a:pt x="4753" y="4013"/>
                  </a:cubicBezTo>
                  <a:cubicBezTo>
                    <a:pt x="4581" y="4160"/>
                    <a:pt x="4722" y="4406"/>
                    <a:pt x="4896" y="4406"/>
                  </a:cubicBezTo>
                  <a:cubicBezTo>
                    <a:pt x="4940" y="4406"/>
                    <a:pt x="4987" y="4390"/>
                    <a:pt x="5031" y="4352"/>
                  </a:cubicBezTo>
                  <a:cubicBezTo>
                    <a:pt x="5555" y="3859"/>
                    <a:pt x="5833" y="3210"/>
                    <a:pt x="5833" y="2501"/>
                  </a:cubicBezTo>
                  <a:cubicBezTo>
                    <a:pt x="5833" y="1112"/>
                    <a:pt x="4722" y="1"/>
                    <a:pt x="336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48" name="Google Shape;12648;p23"/>
            <p:cNvSpPr/>
            <p:nvPr/>
          </p:nvSpPr>
          <p:spPr>
            <a:xfrm>
              <a:off x="1727275" y="1904650"/>
              <a:ext cx="378850" cy="361850"/>
            </a:xfrm>
            <a:custGeom>
              <a:avLst/>
              <a:gdLst/>
              <a:ahLst/>
              <a:cxnLst/>
              <a:rect l="l" t="t" r="r" b="b"/>
              <a:pathLst>
                <a:path w="15154" h="14474" extrusionOk="0">
                  <a:moveTo>
                    <a:pt x="14073" y="2869"/>
                  </a:moveTo>
                  <a:cubicBezTo>
                    <a:pt x="14567" y="2900"/>
                    <a:pt x="14783" y="3517"/>
                    <a:pt x="14413" y="3826"/>
                  </a:cubicBezTo>
                  <a:cubicBezTo>
                    <a:pt x="14337" y="3902"/>
                    <a:pt x="14219" y="3957"/>
                    <a:pt x="14110" y="3957"/>
                  </a:cubicBezTo>
                  <a:cubicBezTo>
                    <a:pt x="14087" y="3957"/>
                    <a:pt x="14064" y="3955"/>
                    <a:pt x="14042" y="3949"/>
                  </a:cubicBezTo>
                  <a:cubicBezTo>
                    <a:pt x="13888" y="3949"/>
                    <a:pt x="13734" y="3888"/>
                    <a:pt x="13641" y="3764"/>
                  </a:cubicBezTo>
                  <a:cubicBezTo>
                    <a:pt x="13456" y="3548"/>
                    <a:pt x="13456" y="3209"/>
                    <a:pt x="13703" y="2993"/>
                  </a:cubicBezTo>
                  <a:cubicBezTo>
                    <a:pt x="13796" y="2900"/>
                    <a:pt x="13950" y="2869"/>
                    <a:pt x="14073" y="2869"/>
                  </a:cubicBezTo>
                  <a:close/>
                  <a:moveTo>
                    <a:pt x="7195" y="430"/>
                  </a:moveTo>
                  <a:cubicBezTo>
                    <a:pt x="10505" y="430"/>
                    <a:pt x="11368" y="5037"/>
                    <a:pt x="8240" y="6202"/>
                  </a:cubicBezTo>
                  <a:lnTo>
                    <a:pt x="8240" y="4412"/>
                  </a:lnTo>
                  <a:cubicBezTo>
                    <a:pt x="8240" y="3733"/>
                    <a:pt x="7739" y="3394"/>
                    <a:pt x="7237" y="3394"/>
                  </a:cubicBezTo>
                  <a:cubicBezTo>
                    <a:pt x="6736" y="3394"/>
                    <a:pt x="6234" y="3733"/>
                    <a:pt x="6234" y="4412"/>
                  </a:cubicBezTo>
                  <a:lnTo>
                    <a:pt x="6234" y="6233"/>
                  </a:lnTo>
                  <a:cubicBezTo>
                    <a:pt x="3056" y="5153"/>
                    <a:pt x="3796" y="493"/>
                    <a:pt x="7129" y="431"/>
                  </a:cubicBezTo>
                  <a:cubicBezTo>
                    <a:pt x="7151" y="431"/>
                    <a:pt x="7173" y="430"/>
                    <a:pt x="7195" y="430"/>
                  </a:cubicBezTo>
                  <a:close/>
                  <a:moveTo>
                    <a:pt x="1958" y="7720"/>
                  </a:moveTo>
                  <a:cubicBezTo>
                    <a:pt x="2469" y="7720"/>
                    <a:pt x="2963" y="8128"/>
                    <a:pt x="2963" y="8733"/>
                  </a:cubicBezTo>
                  <a:cubicBezTo>
                    <a:pt x="2963" y="9288"/>
                    <a:pt x="2531" y="9720"/>
                    <a:pt x="1975" y="9720"/>
                  </a:cubicBezTo>
                  <a:cubicBezTo>
                    <a:pt x="1080" y="9720"/>
                    <a:pt x="618" y="8640"/>
                    <a:pt x="1266" y="8023"/>
                  </a:cubicBezTo>
                  <a:cubicBezTo>
                    <a:pt x="1465" y="7813"/>
                    <a:pt x="1714" y="7720"/>
                    <a:pt x="1958" y="7720"/>
                  </a:cubicBezTo>
                  <a:close/>
                  <a:moveTo>
                    <a:pt x="7196" y="1"/>
                  </a:moveTo>
                  <a:cubicBezTo>
                    <a:pt x="6755" y="1"/>
                    <a:pt x="6304" y="88"/>
                    <a:pt x="5864" y="277"/>
                  </a:cubicBezTo>
                  <a:cubicBezTo>
                    <a:pt x="3704" y="1172"/>
                    <a:pt x="3086" y="3980"/>
                    <a:pt x="4660" y="5708"/>
                  </a:cubicBezTo>
                  <a:lnTo>
                    <a:pt x="2809" y="7591"/>
                  </a:lnTo>
                  <a:cubicBezTo>
                    <a:pt x="2562" y="7406"/>
                    <a:pt x="2253" y="7282"/>
                    <a:pt x="1975" y="7282"/>
                  </a:cubicBezTo>
                  <a:cubicBezTo>
                    <a:pt x="463" y="7313"/>
                    <a:pt x="0" y="9319"/>
                    <a:pt x="1327" y="9998"/>
                  </a:cubicBezTo>
                  <a:cubicBezTo>
                    <a:pt x="1546" y="10110"/>
                    <a:pt x="1765" y="10160"/>
                    <a:pt x="1975" y="10160"/>
                  </a:cubicBezTo>
                  <a:cubicBezTo>
                    <a:pt x="3040" y="10160"/>
                    <a:pt x="3865" y="8874"/>
                    <a:pt x="3117" y="7869"/>
                  </a:cubicBezTo>
                  <a:lnTo>
                    <a:pt x="5000" y="6017"/>
                  </a:lnTo>
                  <a:cubicBezTo>
                    <a:pt x="5339" y="6326"/>
                    <a:pt x="5771" y="6542"/>
                    <a:pt x="6234" y="6696"/>
                  </a:cubicBezTo>
                  <a:lnTo>
                    <a:pt x="6234" y="10307"/>
                  </a:lnTo>
                  <a:cubicBezTo>
                    <a:pt x="6111" y="10276"/>
                    <a:pt x="5987" y="10245"/>
                    <a:pt x="5864" y="10245"/>
                  </a:cubicBezTo>
                  <a:cubicBezTo>
                    <a:pt x="5617" y="10245"/>
                    <a:pt x="5339" y="10369"/>
                    <a:pt x="5154" y="10554"/>
                  </a:cubicBezTo>
                  <a:cubicBezTo>
                    <a:pt x="4969" y="10739"/>
                    <a:pt x="4876" y="10955"/>
                    <a:pt x="4846" y="11233"/>
                  </a:cubicBezTo>
                  <a:cubicBezTo>
                    <a:pt x="4722" y="12745"/>
                    <a:pt x="6018" y="13825"/>
                    <a:pt x="6605" y="14226"/>
                  </a:cubicBezTo>
                  <a:cubicBezTo>
                    <a:pt x="6790" y="14381"/>
                    <a:pt x="7006" y="14442"/>
                    <a:pt x="7222" y="14473"/>
                  </a:cubicBezTo>
                  <a:lnTo>
                    <a:pt x="10030" y="14473"/>
                  </a:lnTo>
                  <a:cubicBezTo>
                    <a:pt x="10308" y="14473"/>
                    <a:pt x="10308" y="14041"/>
                    <a:pt x="10030" y="14041"/>
                  </a:cubicBezTo>
                  <a:lnTo>
                    <a:pt x="7253" y="14041"/>
                  </a:lnTo>
                  <a:cubicBezTo>
                    <a:pt x="7099" y="14041"/>
                    <a:pt x="6975" y="13979"/>
                    <a:pt x="6852" y="13887"/>
                  </a:cubicBezTo>
                  <a:cubicBezTo>
                    <a:pt x="6358" y="13516"/>
                    <a:pt x="5185" y="12560"/>
                    <a:pt x="5278" y="11264"/>
                  </a:cubicBezTo>
                  <a:cubicBezTo>
                    <a:pt x="5278" y="11109"/>
                    <a:pt x="5339" y="10955"/>
                    <a:pt x="5463" y="10862"/>
                  </a:cubicBezTo>
                  <a:cubicBezTo>
                    <a:pt x="5555" y="10739"/>
                    <a:pt x="5710" y="10677"/>
                    <a:pt x="5833" y="10677"/>
                  </a:cubicBezTo>
                  <a:cubicBezTo>
                    <a:pt x="5987" y="10677"/>
                    <a:pt x="6142" y="10739"/>
                    <a:pt x="6265" y="10862"/>
                  </a:cubicBezTo>
                  <a:cubicBezTo>
                    <a:pt x="6296" y="10893"/>
                    <a:pt x="6358" y="10924"/>
                    <a:pt x="6420" y="10924"/>
                  </a:cubicBezTo>
                  <a:cubicBezTo>
                    <a:pt x="6543" y="10924"/>
                    <a:pt x="6636" y="10831"/>
                    <a:pt x="6636" y="10708"/>
                  </a:cubicBezTo>
                  <a:lnTo>
                    <a:pt x="6636" y="4412"/>
                  </a:lnTo>
                  <a:cubicBezTo>
                    <a:pt x="6682" y="4073"/>
                    <a:pt x="6944" y="3903"/>
                    <a:pt x="7207" y="3903"/>
                  </a:cubicBezTo>
                  <a:cubicBezTo>
                    <a:pt x="7469" y="3903"/>
                    <a:pt x="7731" y="4073"/>
                    <a:pt x="7777" y="4412"/>
                  </a:cubicBezTo>
                  <a:lnTo>
                    <a:pt x="7777" y="9751"/>
                  </a:lnTo>
                  <a:cubicBezTo>
                    <a:pt x="7777" y="9890"/>
                    <a:pt x="7885" y="9960"/>
                    <a:pt x="7994" y="9960"/>
                  </a:cubicBezTo>
                  <a:cubicBezTo>
                    <a:pt x="8102" y="9960"/>
                    <a:pt x="8210" y="9890"/>
                    <a:pt x="8210" y="9751"/>
                  </a:cubicBezTo>
                  <a:lnTo>
                    <a:pt x="8210" y="8332"/>
                  </a:lnTo>
                  <a:cubicBezTo>
                    <a:pt x="8179" y="7961"/>
                    <a:pt x="8456" y="7653"/>
                    <a:pt x="8827" y="7653"/>
                  </a:cubicBezTo>
                  <a:cubicBezTo>
                    <a:pt x="9135" y="7653"/>
                    <a:pt x="9413" y="7900"/>
                    <a:pt x="9413" y="8239"/>
                  </a:cubicBezTo>
                  <a:lnTo>
                    <a:pt x="9413" y="9751"/>
                  </a:lnTo>
                  <a:cubicBezTo>
                    <a:pt x="9413" y="9890"/>
                    <a:pt x="9513" y="9960"/>
                    <a:pt x="9614" y="9960"/>
                  </a:cubicBezTo>
                  <a:cubicBezTo>
                    <a:pt x="9714" y="9960"/>
                    <a:pt x="9814" y="9890"/>
                    <a:pt x="9814" y="9751"/>
                  </a:cubicBezTo>
                  <a:lnTo>
                    <a:pt x="9814" y="8301"/>
                  </a:lnTo>
                  <a:cubicBezTo>
                    <a:pt x="9814" y="7961"/>
                    <a:pt x="10092" y="7653"/>
                    <a:pt x="10432" y="7653"/>
                  </a:cubicBezTo>
                  <a:cubicBezTo>
                    <a:pt x="10771" y="7653"/>
                    <a:pt x="11049" y="7961"/>
                    <a:pt x="11018" y="8301"/>
                  </a:cubicBezTo>
                  <a:lnTo>
                    <a:pt x="11018" y="9751"/>
                  </a:lnTo>
                  <a:cubicBezTo>
                    <a:pt x="11018" y="9875"/>
                    <a:pt x="11111" y="9967"/>
                    <a:pt x="11234" y="9967"/>
                  </a:cubicBezTo>
                  <a:cubicBezTo>
                    <a:pt x="11357" y="9967"/>
                    <a:pt x="11450" y="9875"/>
                    <a:pt x="11450" y="9751"/>
                  </a:cubicBezTo>
                  <a:lnTo>
                    <a:pt x="11450" y="8270"/>
                  </a:lnTo>
                  <a:cubicBezTo>
                    <a:pt x="11450" y="7930"/>
                    <a:pt x="11697" y="7653"/>
                    <a:pt x="12036" y="7653"/>
                  </a:cubicBezTo>
                  <a:cubicBezTo>
                    <a:pt x="12191" y="7653"/>
                    <a:pt x="12345" y="7684"/>
                    <a:pt x="12438" y="7807"/>
                  </a:cubicBezTo>
                  <a:cubicBezTo>
                    <a:pt x="12561" y="7930"/>
                    <a:pt x="12623" y="8085"/>
                    <a:pt x="12623" y="8239"/>
                  </a:cubicBezTo>
                  <a:lnTo>
                    <a:pt x="12623" y="12004"/>
                  </a:lnTo>
                  <a:cubicBezTo>
                    <a:pt x="12623" y="12652"/>
                    <a:pt x="12407" y="13300"/>
                    <a:pt x="12006" y="13794"/>
                  </a:cubicBezTo>
                  <a:cubicBezTo>
                    <a:pt x="11882" y="13949"/>
                    <a:pt x="11697" y="14041"/>
                    <a:pt x="11481" y="14072"/>
                  </a:cubicBezTo>
                  <a:cubicBezTo>
                    <a:pt x="11471" y="14071"/>
                    <a:pt x="11462" y="14070"/>
                    <a:pt x="11453" y="14070"/>
                  </a:cubicBezTo>
                  <a:cubicBezTo>
                    <a:pt x="11203" y="14070"/>
                    <a:pt x="11213" y="14473"/>
                    <a:pt x="11481" y="14473"/>
                  </a:cubicBezTo>
                  <a:cubicBezTo>
                    <a:pt x="11820" y="14473"/>
                    <a:pt x="12129" y="14319"/>
                    <a:pt x="12345" y="14072"/>
                  </a:cubicBezTo>
                  <a:cubicBezTo>
                    <a:pt x="12808" y="13486"/>
                    <a:pt x="13055" y="12745"/>
                    <a:pt x="13055" y="12004"/>
                  </a:cubicBezTo>
                  <a:lnTo>
                    <a:pt x="13055" y="8239"/>
                  </a:lnTo>
                  <a:cubicBezTo>
                    <a:pt x="13055" y="7961"/>
                    <a:pt x="12931" y="7684"/>
                    <a:pt x="12746" y="7498"/>
                  </a:cubicBezTo>
                  <a:cubicBezTo>
                    <a:pt x="12552" y="7332"/>
                    <a:pt x="12334" y="7216"/>
                    <a:pt x="12091" y="7216"/>
                  </a:cubicBezTo>
                  <a:cubicBezTo>
                    <a:pt x="12063" y="7216"/>
                    <a:pt x="12034" y="7217"/>
                    <a:pt x="12006" y="7221"/>
                  </a:cubicBezTo>
                  <a:cubicBezTo>
                    <a:pt x="11697" y="7221"/>
                    <a:pt x="11419" y="7375"/>
                    <a:pt x="11234" y="7622"/>
                  </a:cubicBezTo>
                  <a:cubicBezTo>
                    <a:pt x="11033" y="7344"/>
                    <a:pt x="10725" y="7205"/>
                    <a:pt x="10416" y="7205"/>
                  </a:cubicBezTo>
                  <a:cubicBezTo>
                    <a:pt x="10108" y="7205"/>
                    <a:pt x="9799" y="7344"/>
                    <a:pt x="9598" y="7622"/>
                  </a:cubicBezTo>
                  <a:cubicBezTo>
                    <a:pt x="9415" y="7346"/>
                    <a:pt x="9110" y="7202"/>
                    <a:pt x="8803" y="7202"/>
                  </a:cubicBezTo>
                  <a:cubicBezTo>
                    <a:pt x="8594" y="7202"/>
                    <a:pt x="8384" y="7269"/>
                    <a:pt x="8210" y="7406"/>
                  </a:cubicBezTo>
                  <a:lnTo>
                    <a:pt x="8210" y="6634"/>
                  </a:lnTo>
                  <a:cubicBezTo>
                    <a:pt x="8858" y="6418"/>
                    <a:pt x="9444" y="6017"/>
                    <a:pt x="9845" y="5462"/>
                  </a:cubicBezTo>
                  <a:cubicBezTo>
                    <a:pt x="10277" y="4906"/>
                    <a:pt x="10493" y="4258"/>
                    <a:pt x="10555" y="3610"/>
                  </a:cubicBezTo>
                  <a:lnTo>
                    <a:pt x="13055" y="3610"/>
                  </a:lnTo>
                  <a:cubicBezTo>
                    <a:pt x="13117" y="3764"/>
                    <a:pt x="13209" y="3918"/>
                    <a:pt x="13333" y="4042"/>
                  </a:cubicBezTo>
                  <a:cubicBezTo>
                    <a:pt x="13487" y="4258"/>
                    <a:pt x="13734" y="4351"/>
                    <a:pt x="14012" y="4381"/>
                  </a:cubicBezTo>
                  <a:cubicBezTo>
                    <a:pt x="14043" y="4385"/>
                    <a:pt x="14074" y="4387"/>
                    <a:pt x="14106" y="4387"/>
                  </a:cubicBezTo>
                  <a:cubicBezTo>
                    <a:pt x="14320" y="4387"/>
                    <a:pt x="14529" y="4296"/>
                    <a:pt x="14691" y="4134"/>
                  </a:cubicBezTo>
                  <a:cubicBezTo>
                    <a:pt x="15092" y="3795"/>
                    <a:pt x="15153" y="3178"/>
                    <a:pt x="14814" y="2777"/>
                  </a:cubicBezTo>
                  <a:cubicBezTo>
                    <a:pt x="14629" y="2591"/>
                    <a:pt x="14382" y="2468"/>
                    <a:pt x="14135" y="2437"/>
                  </a:cubicBezTo>
                  <a:cubicBezTo>
                    <a:pt x="14114" y="2436"/>
                    <a:pt x="14093" y="2435"/>
                    <a:pt x="14073" y="2435"/>
                  </a:cubicBezTo>
                  <a:cubicBezTo>
                    <a:pt x="13605" y="2435"/>
                    <a:pt x="13205" y="2765"/>
                    <a:pt x="13117" y="3209"/>
                  </a:cubicBezTo>
                  <a:lnTo>
                    <a:pt x="10586" y="3209"/>
                  </a:lnTo>
                  <a:cubicBezTo>
                    <a:pt x="10488" y="1340"/>
                    <a:pt x="8921" y="1"/>
                    <a:pt x="719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49" name="Google Shape;12649;p23"/>
          <p:cNvGrpSpPr/>
          <p:nvPr/>
        </p:nvGrpSpPr>
        <p:grpSpPr>
          <a:xfrm>
            <a:off x="3373051" y="5300648"/>
            <a:ext cx="409467" cy="483533"/>
            <a:chOff x="5533300" y="4140550"/>
            <a:chExt cx="307100" cy="362650"/>
          </a:xfrm>
        </p:grpSpPr>
        <p:sp>
          <p:nvSpPr>
            <p:cNvPr id="12650" name="Google Shape;12650;p23"/>
            <p:cNvSpPr/>
            <p:nvPr/>
          </p:nvSpPr>
          <p:spPr>
            <a:xfrm>
              <a:off x="5698425" y="4326500"/>
              <a:ext cx="109575" cy="93200"/>
            </a:xfrm>
            <a:custGeom>
              <a:avLst/>
              <a:gdLst/>
              <a:ahLst/>
              <a:cxnLst/>
              <a:rect l="l" t="t" r="r" b="b"/>
              <a:pathLst>
                <a:path w="4383" h="3728" extrusionOk="0">
                  <a:moveTo>
                    <a:pt x="2510" y="1424"/>
                  </a:moveTo>
                  <a:cubicBezTo>
                    <a:pt x="2582" y="1424"/>
                    <a:pt x="2656" y="1452"/>
                    <a:pt x="2716" y="1512"/>
                  </a:cubicBezTo>
                  <a:cubicBezTo>
                    <a:pt x="2932" y="1728"/>
                    <a:pt x="2778" y="2037"/>
                    <a:pt x="2500" y="2037"/>
                  </a:cubicBezTo>
                  <a:cubicBezTo>
                    <a:pt x="2346" y="2037"/>
                    <a:pt x="2222" y="1883"/>
                    <a:pt x="2222" y="1728"/>
                  </a:cubicBezTo>
                  <a:cubicBezTo>
                    <a:pt x="2222" y="1541"/>
                    <a:pt x="2362" y="1424"/>
                    <a:pt x="2510" y="1424"/>
                  </a:cubicBezTo>
                  <a:close/>
                  <a:moveTo>
                    <a:pt x="2500" y="463"/>
                  </a:moveTo>
                  <a:cubicBezTo>
                    <a:pt x="3735" y="463"/>
                    <a:pt x="4383" y="1883"/>
                    <a:pt x="3580" y="2778"/>
                  </a:cubicBezTo>
                  <a:lnTo>
                    <a:pt x="3580" y="2809"/>
                  </a:lnTo>
                  <a:cubicBezTo>
                    <a:pt x="3488" y="2531"/>
                    <a:pt x="3303" y="2315"/>
                    <a:pt x="3086" y="2191"/>
                  </a:cubicBezTo>
                  <a:cubicBezTo>
                    <a:pt x="3179" y="2068"/>
                    <a:pt x="3241" y="1883"/>
                    <a:pt x="3241" y="1728"/>
                  </a:cubicBezTo>
                  <a:cubicBezTo>
                    <a:pt x="3272" y="1204"/>
                    <a:pt x="2894" y="941"/>
                    <a:pt x="2516" y="941"/>
                  </a:cubicBezTo>
                  <a:cubicBezTo>
                    <a:pt x="2137" y="941"/>
                    <a:pt x="1759" y="1204"/>
                    <a:pt x="1790" y="1728"/>
                  </a:cubicBezTo>
                  <a:cubicBezTo>
                    <a:pt x="1790" y="1883"/>
                    <a:pt x="1852" y="2068"/>
                    <a:pt x="1945" y="2191"/>
                  </a:cubicBezTo>
                  <a:cubicBezTo>
                    <a:pt x="1729" y="2315"/>
                    <a:pt x="1543" y="2531"/>
                    <a:pt x="1451" y="2778"/>
                  </a:cubicBezTo>
                  <a:cubicBezTo>
                    <a:pt x="648" y="1883"/>
                    <a:pt x="1297" y="463"/>
                    <a:pt x="2500" y="463"/>
                  </a:cubicBezTo>
                  <a:close/>
                  <a:moveTo>
                    <a:pt x="2500" y="2438"/>
                  </a:moveTo>
                  <a:cubicBezTo>
                    <a:pt x="2832" y="2438"/>
                    <a:pt x="3164" y="2654"/>
                    <a:pt x="3210" y="3086"/>
                  </a:cubicBezTo>
                  <a:cubicBezTo>
                    <a:pt x="2994" y="3210"/>
                    <a:pt x="2778" y="3272"/>
                    <a:pt x="2531" y="3272"/>
                  </a:cubicBezTo>
                  <a:cubicBezTo>
                    <a:pt x="2253" y="3272"/>
                    <a:pt x="2006" y="3210"/>
                    <a:pt x="1790" y="3086"/>
                  </a:cubicBezTo>
                  <a:cubicBezTo>
                    <a:pt x="1837" y="2654"/>
                    <a:pt x="2168" y="2438"/>
                    <a:pt x="2500" y="2438"/>
                  </a:cubicBezTo>
                  <a:close/>
                  <a:moveTo>
                    <a:pt x="2531" y="0"/>
                  </a:moveTo>
                  <a:cubicBezTo>
                    <a:pt x="864" y="0"/>
                    <a:pt x="0" y="1975"/>
                    <a:pt x="1173" y="3179"/>
                  </a:cubicBezTo>
                  <a:cubicBezTo>
                    <a:pt x="1552" y="3557"/>
                    <a:pt x="2017" y="3727"/>
                    <a:pt x="2474" y="3727"/>
                  </a:cubicBezTo>
                  <a:cubicBezTo>
                    <a:pt x="3432" y="3727"/>
                    <a:pt x="4352" y="2981"/>
                    <a:pt x="4352" y="1852"/>
                  </a:cubicBezTo>
                  <a:cubicBezTo>
                    <a:pt x="4352" y="833"/>
                    <a:pt x="3549" y="0"/>
                    <a:pt x="253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1" name="Google Shape;12651;p23"/>
            <p:cNvSpPr/>
            <p:nvPr/>
          </p:nvSpPr>
          <p:spPr>
            <a:xfrm>
              <a:off x="5533300" y="4140550"/>
              <a:ext cx="307100" cy="362650"/>
            </a:xfrm>
            <a:custGeom>
              <a:avLst/>
              <a:gdLst/>
              <a:ahLst/>
              <a:cxnLst/>
              <a:rect l="l" t="t" r="r" b="b"/>
              <a:pathLst>
                <a:path w="12284" h="14506" extrusionOk="0">
                  <a:moveTo>
                    <a:pt x="10988" y="433"/>
                  </a:moveTo>
                  <a:cubicBezTo>
                    <a:pt x="11451" y="433"/>
                    <a:pt x="11852" y="834"/>
                    <a:pt x="11852" y="1328"/>
                  </a:cubicBezTo>
                  <a:lnTo>
                    <a:pt x="11852" y="1698"/>
                  </a:lnTo>
                  <a:lnTo>
                    <a:pt x="402" y="1698"/>
                  </a:lnTo>
                  <a:lnTo>
                    <a:pt x="402" y="1328"/>
                  </a:lnTo>
                  <a:cubicBezTo>
                    <a:pt x="402" y="834"/>
                    <a:pt x="803" y="433"/>
                    <a:pt x="1297" y="433"/>
                  </a:cubicBezTo>
                  <a:close/>
                  <a:moveTo>
                    <a:pt x="1297" y="1"/>
                  </a:moveTo>
                  <a:cubicBezTo>
                    <a:pt x="556" y="1"/>
                    <a:pt x="1" y="587"/>
                    <a:pt x="1" y="1328"/>
                  </a:cubicBezTo>
                  <a:lnTo>
                    <a:pt x="1" y="13179"/>
                  </a:lnTo>
                  <a:cubicBezTo>
                    <a:pt x="1" y="13919"/>
                    <a:pt x="556" y="14506"/>
                    <a:pt x="1297" y="14506"/>
                  </a:cubicBezTo>
                  <a:lnTo>
                    <a:pt x="10988" y="14506"/>
                  </a:lnTo>
                  <a:cubicBezTo>
                    <a:pt x="11698" y="14506"/>
                    <a:pt x="12284" y="13919"/>
                    <a:pt x="12284" y="13179"/>
                  </a:cubicBezTo>
                  <a:lnTo>
                    <a:pt x="12284" y="9845"/>
                  </a:lnTo>
                  <a:cubicBezTo>
                    <a:pt x="12284" y="9707"/>
                    <a:pt x="12176" y="9637"/>
                    <a:pt x="12068" y="9637"/>
                  </a:cubicBezTo>
                  <a:cubicBezTo>
                    <a:pt x="11960" y="9637"/>
                    <a:pt x="11852" y="9707"/>
                    <a:pt x="11852" y="9845"/>
                  </a:cubicBezTo>
                  <a:lnTo>
                    <a:pt x="11852" y="13179"/>
                  </a:lnTo>
                  <a:cubicBezTo>
                    <a:pt x="11852" y="13672"/>
                    <a:pt x="11451" y="14074"/>
                    <a:pt x="10988" y="14074"/>
                  </a:cubicBezTo>
                  <a:lnTo>
                    <a:pt x="1297" y="14074"/>
                  </a:lnTo>
                  <a:cubicBezTo>
                    <a:pt x="803" y="14074"/>
                    <a:pt x="402" y="13672"/>
                    <a:pt x="402" y="13179"/>
                  </a:cubicBezTo>
                  <a:lnTo>
                    <a:pt x="402" y="2161"/>
                  </a:lnTo>
                  <a:lnTo>
                    <a:pt x="11852" y="2161"/>
                  </a:lnTo>
                  <a:lnTo>
                    <a:pt x="11852" y="8734"/>
                  </a:lnTo>
                  <a:cubicBezTo>
                    <a:pt x="11852" y="8858"/>
                    <a:pt x="11944" y="8950"/>
                    <a:pt x="12068" y="8950"/>
                  </a:cubicBezTo>
                  <a:cubicBezTo>
                    <a:pt x="12191" y="8950"/>
                    <a:pt x="12284" y="8827"/>
                    <a:pt x="12284" y="8734"/>
                  </a:cubicBezTo>
                  <a:lnTo>
                    <a:pt x="12284" y="1328"/>
                  </a:lnTo>
                  <a:cubicBezTo>
                    <a:pt x="12284" y="587"/>
                    <a:pt x="11698" y="1"/>
                    <a:pt x="1098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2" name="Google Shape;12652;p23"/>
            <p:cNvSpPr/>
            <p:nvPr/>
          </p:nvSpPr>
          <p:spPr>
            <a:xfrm>
              <a:off x="5558000" y="41637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3" name="Google Shape;12653;p23"/>
            <p:cNvSpPr/>
            <p:nvPr/>
          </p:nvSpPr>
          <p:spPr>
            <a:xfrm>
              <a:off x="5576525" y="41637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4" name="Google Shape;12654;p23"/>
            <p:cNvSpPr/>
            <p:nvPr/>
          </p:nvSpPr>
          <p:spPr>
            <a:xfrm>
              <a:off x="5595800" y="4163700"/>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5" name="Google Shape;12655;p23"/>
            <p:cNvSpPr/>
            <p:nvPr/>
          </p:nvSpPr>
          <p:spPr>
            <a:xfrm>
              <a:off x="5565725" y="4216350"/>
              <a:ext cx="108800" cy="93200"/>
            </a:xfrm>
            <a:custGeom>
              <a:avLst/>
              <a:gdLst/>
              <a:ahLst/>
              <a:cxnLst/>
              <a:rect l="l" t="t" r="r" b="b"/>
              <a:pathLst>
                <a:path w="4352" h="3728" extrusionOk="0">
                  <a:moveTo>
                    <a:pt x="1836" y="1397"/>
                  </a:moveTo>
                  <a:cubicBezTo>
                    <a:pt x="1998" y="1397"/>
                    <a:pt x="2160" y="1505"/>
                    <a:pt x="2130" y="1721"/>
                  </a:cubicBezTo>
                  <a:cubicBezTo>
                    <a:pt x="2160" y="1953"/>
                    <a:pt x="1998" y="2068"/>
                    <a:pt x="1836" y="2068"/>
                  </a:cubicBezTo>
                  <a:cubicBezTo>
                    <a:pt x="1674" y="2068"/>
                    <a:pt x="1512" y="1953"/>
                    <a:pt x="1543" y="1721"/>
                  </a:cubicBezTo>
                  <a:cubicBezTo>
                    <a:pt x="1512" y="1505"/>
                    <a:pt x="1674" y="1397"/>
                    <a:pt x="1836" y="1397"/>
                  </a:cubicBezTo>
                  <a:close/>
                  <a:moveTo>
                    <a:pt x="1852" y="425"/>
                  </a:moveTo>
                  <a:cubicBezTo>
                    <a:pt x="2623" y="425"/>
                    <a:pt x="3271" y="1073"/>
                    <a:pt x="3271" y="1876"/>
                  </a:cubicBezTo>
                  <a:cubicBezTo>
                    <a:pt x="3271" y="2215"/>
                    <a:pt x="3148" y="2555"/>
                    <a:pt x="2932" y="2832"/>
                  </a:cubicBezTo>
                  <a:cubicBezTo>
                    <a:pt x="2808" y="2555"/>
                    <a:pt x="2654" y="2338"/>
                    <a:pt x="2407" y="2215"/>
                  </a:cubicBezTo>
                  <a:cubicBezTo>
                    <a:pt x="2500" y="2092"/>
                    <a:pt x="2562" y="1906"/>
                    <a:pt x="2562" y="1752"/>
                  </a:cubicBezTo>
                  <a:cubicBezTo>
                    <a:pt x="2608" y="1227"/>
                    <a:pt x="2230" y="965"/>
                    <a:pt x="1848" y="965"/>
                  </a:cubicBezTo>
                  <a:cubicBezTo>
                    <a:pt x="1466" y="965"/>
                    <a:pt x="1080" y="1227"/>
                    <a:pt x="1111" y="1752"/>
                  </a:cubicBezTo>
                  <a:cubicBezTo>
                    <a:pt x="1111" y="1906"/>
                    <a:pt x="1173" y="2092"/>
                    <a:pt x="1296" y="2215"/>
                  </a:cubicBezTo>
                  <a:cubicBezTo>
                    <a:pt x="1049" y="2338"/>
                    <a:pt x="864" y="2555"/>
                    <a:pt x="772" y="2801"/>
                  </a:cubicBezTo>
                  <a:cubicBezTo>
                    <a:pt x="0" y="1876"/>
                    <a:pt x="648" y="456"/>
                    <a:pt x="1852" y="456"/>
                  </a:cubicBezTo>
                  <a:lnTo>
                    <a:pt x="1852" y="425"/>
                  </a:lnTo>
                  <a:close/>
                  <a:moveTo>
                    <a:pt x="1852" y="2462"/>
                  </a:moveTo>
                  <a:cubicBezTo>
                    <a:pt x="2191" y="2462"/>
                    <a:pt x="2500" y="2740"/>
                    <a:pt x="2562" y="3110"/>
                  </a:cubicBezTo>
                  <a:cubicBezTo>
                    <a:pt x="2330" y="3233"/>
                    <a:pt x="2083" y="3295"/>
                    <a:pt x="1840" y="3295"/>
                  </a:cubicBezTo>
                  <a:cubicBezTo>
                    <a:pt x="1597" y="3295"/>
                    <a:pt x="1358" y="3233"/>
                    <a:pt x="1142" y="3110"/>
                  </a:cubicBezTo>
                  <a:cubicBezTo>
                    <a:pt x="1173" y="2740"/>
                    <a:pt x="1481" y="2462"/>
                    <a:pt x="1852" y="2462"/>
                  </a:cubicBezTo>
                  <a:close/>
                  <a:moveTo>
                    <a:pt x="1878" y="0"/>
                  </a:moveTo>
                  <a:cubicBezTo>
                    <a:pt x="920" y="0"/>
                    <a:pt x="0" y="747"/>
                    <a:pt x="0" y="1876"/>
                  </a:cubicBezTo>
                  <a:cubicBezTo>
                    <a:pt x="0" y="2863"/>
                    <a:pt x="833" y="3696"/>
                    <a:pt x="1852" y="3727"/>
                  </a:cubicBezTo>
                  <a:cubicBezTo>
                    <a:pt x="3487" y="3727"/>
                    <a:pt x="4352" y="1721"/>
                    <a:pt x="3179" y="548"/>
                  </a:cubicBezTo>
                  <a:cubicBezTo>
                    <a:pt x="2800" y="170"/>
                    <a:pt x="2335" y="0"/>
                    <a:pt x="18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6" name="Google Shape;12656;p23"/>
            <p:cNvSpPr/>
            <p:nvPr/>
          </p:nvSpPr>
          <p:spPr>
            <a:xfrm>
              <a:off x="5561850" y="4436825"/>
              <a:ext cx="250000" cy="35525"/>
            </a:xfrm>
            <a:custGeom>
              <a:avLst/>
              <a:gdLst/>
              <a:ahLst/>
              <a:cxnLst/>
              <a:rect l="l" t="t" r="r" b="b"/>
              <a:pathLst>
                <a:path w="10000" h="1421" extrusionOk="0">
                  <a:moveTo>
                    <a:pt x="865" y="0"/>
                  </a:moveTo>
                  <a:cubicBezTo>
                    <a:pt x="1" y="62"/>
                    <a:pt x="1" y="1358"/>
                    <a:pt x="865" y="1420"/>
                  </a:cubicBezTo>
                  <a:lnTo>
                    <a:pt x="9105" y="1420"/>
                  </a:lnTo>
                  <a:cubicBezTo>
                    <a:pt x="10000" y="1358"/>
                    <a:pt x="10000" y="62"/>
                    <a:pt x="9105" y="0"/>
                  </a:cubicBezTo>
                  <a:lnTo>
                    <a:pt x="2593" y="0"/>
                  </a:lnTo>
                  <a:cubicBezTo>
                    <a:pt x="2315" y="0"/>
                    <a:pt x="2315" y="433"/>
                    <a:pt x="2593" y="433"/>
                  </a:cubicBezTo>
                  <a:lnTo>
                    <a:pt x="9105" y="433"/>
                  </a:lnTo>
                  <a:cubicBezTo>
                    <a:pt x="9444" y="463"/>
                    <a:pt x="9444" y="957"/>
                    <a:pt x="9105" y="988"/>
                  </a:cubicBezTo>
                  <a:lnTo>
                    <a:pt x="865" y="988"/>
                  </a:lnTo>
                  <a:cubicBezTo>
                    <a:pt x="525" y="957"/>
                    <a:pt x="525" y="463"/>
                    <a:pt x="865" y="433"/>
                  </a:cubicBezTo>
                  <a:lnTo>
                    <a:pt x="1451" y="433"/>
                  </a:lnTo>
                  <a:cubicBezTo>
                    <a:pt x="1729" y="433"/>
                    <a:pt x="1729" y="0"/>
                    <a:pt x="145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7" name="Google Shape;12657;p23"/>
            <p:cNvSpPr/>
            <p:nvPr/>
          </p:nvSpPr>
          <p:spPr>
            <a:xfrm>
              <a:off x="5662925" y="4220025"/>
              <a:ext cx="144300" cy="86425"/>
            </a:xfrm>
            <a:custGeom>
              <a:avLst/>
              <a:gdLst/>
              <a:ahLst/>
              <a:cxnLst/>
              <a:rect l="l" t="t" r="r" b="b"/>
              <a:pathLst>
                <a:path w="5772" h="3457" extrusionOk="0">
                  <a:moveTo>
                    <a:pt x="1852" y="0"/>
                  </a:moveTo>
                  <a:cubicBezTo>
                    <a:pt x="1359" y="0"/>
                    <a:pt x="957" y="401"/>
                    <a:pt x="957" y="895"/>
                  </a:cubicBezTo>
                  <a:lnTo>
                    <a:pt x="957" y="988"/>
                  </a:lnTo>
                  <a:lnTo>
                    <a:pt x="278" y="988"/>
                  </a:lnTo>
                  <a:cubicBezTo>
                    <a:pt x="93" y="988"/>
                    <a:pt x="1" y="1204"/>
                    <a:pt x="124" y="1327"/>
                  </a:cubicBezTo>
                  <a:lnTo>
                    <a:pt x="957" y="2315"/>
                  </a:lnTo>
                  <a:lnTo>
                    <a:pt x="957" y="2562"/>
                  </a:lnTo>
                  <a:cubicBezTo>
                    <a:pt x="957" y="3056"/>
                    <a:pt x="1359" y="3457"/>
                    <a:pt x="1852" y="3457"/>
                  </a:cubicBezTo>
                  <a:lnTo>
                    <a:pt x="4877" y="3457"/>
                  </a:lnTo>
                  <a:cubicBezTo>
                    <a:pt x="5371" y="3457"/>
                    <a:pt x="5772" y="3056"/>
                    <a:pt x="5772" y="2562"/>
                  </a:cubicBezTo>
                  <a:lnTo>
                    <a:pt x="5772" y="895"/>
                  </a:lnTo>
                  <a:cubicBezTo>
                    <a:pt x="5772" y="401"/>
                    <a:pt x="5371" y="0"/>
                    <a:pt x="4877" y="0"/>
                  </a:cubicBezTo>
                  <a:lnTo>
                    <a:pt x="4568" y="0"/>
                  </a:lnTo>
                  <a:cubicBezTo>
                    <a:pt x="4290" y="0"/>
                    <a:pt x="4290" y="401"/>
                    <a:pt x="4568" y="401"/>
                  </a:cubicBezTo>
                  <a:lnTo>
                    <a:pt x="4877" y="401"/>
                  </a:lnTo>
                  <a:cubicBezTo>
                    <a:pt x="5124" y="401"/>
                    <a:pt x="5340" y="618"/>
                    <a:pt x="5340" y="895"/>
                  </a:cubicBezTo>
                  <a:lnTo>
                    <a:pt x="5340" y="2562"/>
                  </a:lnTo>
                  <a:cubicBezTo>
                    <a:pt x="5340" y="2809"/>
                    <a:pt x="5124" y="3025"/>
                    <a:pt x="4877" y="3025"/>
                  </a:cubicBezTo>
                  <a:lnTo>
                    <a:pt x="1852" y="3025"/>
                  </a:lnTo>
                  <a:cubicBezTo>
                    <a:pt x="1605" y="3025"/>
                    <a:pt x="1359" y="2809"/>
                    <a:pt x="1359" y="2562"/>
                  </a:cubicBezTo>
                  <a:lnTo>
                    <a:pt x="1359" y="2222"/>
                  </a:lnTo>
                  <a:cubicBezTo>
                    <a:pt x="1359" y="2191"/>
                    <a:pt x="1359" y="2130"/>
                    <a:pt x="1328" y="2099"/>
                  </a:cubicBezTo>
                  <a:lnTo>
                    <a:pt x="741" y="1389"/>
                  </a:lnTo>
                  <a:lnTo>
                    <a:pt x="1173" y="1389"/>
                  </a:lnTo>
                  <a:cubicBezTo>
                    <a:pt x="1183" y="1392"/>
                    <a:pt x="1193" y="1394"/>
                    <a:pt x="1203" y="1394"/>
                  </a:cubicBezTo>
                  <a:cubicBezTo>
                    <a:pt x="1285" y="1394"/>
                    <a:pt x="1359" y="1287"/>
                    <a:pt x="1359" y="1204"/>
                  </a:cubicBezTo>
                  <a:lnTo>
                    <a:pt x="1359" y="895"/>
                  </a:lnTo>
                  <a:cubicBezTo>
                    <a:pt x="1389" y="618"/>
                    <a:pt x="1605" y="401"/>
                    <a:pt x="1852" y="401"/>
                  </a:cubicBezTo>
                  <a:lnTo>
                    <a:pt x="3365" y="401"/>
                  </a:lnTo>
                  <a:cubicBezTo>
                    <a:pt x="3673" y="401"/>
                    <a:pt x="3673" y="0"/>
                    <a:pt x="336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58" name="Google Shape;12658;p23"/>
            <p:cNvSpPr/>
            <p:nvPr/>
          </p:nvSpPr>
          <p:spPr>
            <a:xfrm>
              <a:off x="5565725" y="4329575"/>
              <a:ext cx="144300" cy="86450"/>
            </a:xfrm>
            <a:custGeom>
              <a:avLst/>
              <a:gdLst/>
              <a:ahLst/>
              <a:cxnLst/>
              <a:rect l="l" t="t" r="r" b="b"/>
              <a:pathLst>
                <a:path w="5772" h="3458" extrusionOk="0">
                  <a:moveTo>
                    <a:pt x="3920" y="433"/>
                  </a:moveTo>
                  <a:cubicBezTo>
                    <a:pt x="4197" y="433"/>
                    <a:pt x="4413" y="649"/>
                    <a:pt x="4413" y="896"/>
                  </a:cubicBezTo>
                  <a:lnTo>
                    <a:pt x="4413" y="1204"/>
                  </a:lnTo>
                  <a:cubicBezTo>
                    <a:pt x="4413" y="1328"/>
                    <a:pt x="4506" y="1420"/>
                    <a:pt x="4629" y="1420"/>
                  </a:cubicBezTo>
                  <a:lnTo>
                    <a:pt x="5031" y="1420"/>
                  </a:lnTo>
                  <a:lnTo>
                    <a:pt x="4475" y="2161"/>
                  </a:lnTo>
                  <a:cubicBezTo>
                    <a:pt x="4413" y="2192"/>
                    <a:pt x="4413" y="2223"/>
                    <a:pt x="4413" y="2284"/>
                  </a:cubicBezTo>
                  <a:lnTo>
                    <a:pt x="4413" y="2593"/>
                  </a:lnTo>
                  <a:cubicBezTo>
                    <a:pt x="4413" y="2840"/>
                    <a:pt x="4197" y="3056"/>
                    <a:pt x="3920" y="3056"/>
                  </a:cubicBezTo>
                  <a:lnTo>
                    <a:pt x="926" y="3056"/>
                  </a:lnTo>
                  <a:cubicBezTo>
                    <a:pt x="648" y="3056"/>
                    <a:pt x="432" y="2840"/>
                    <a:pt x="432" y="2593"/>
                  </a:cubicBezTo>
                  <a:lnTo>
                    <a:pt x="432" y="896"/>
                  </a:lnTo>
                  <a:cubicBezTo>
                    <a:pt x="432" y="649"/>
                    <a:pt x="648" y="433"/>
                    <a:pt x="926" y="433"/>
                  </a:cubicBezTo>
                  <a:close/>
                  <a:moveTo>
                    <a:pt x="926" y="1"/>
                  </a:moveTo>
                  <a:cubicBezTo>
                    <a:pt x="401" y="1"/>
                    <a:pt x="0" y="402"/>
                    <a:pt x="0" y="896"/>
                  </a:cubicBezTo>
                  <a:lnTo>
                    <a:pt x="0" y="2562"/>
                  </a:lnTo>
                  <a:cubicBezTo>
                    <a:pt x="0" y="3056"/>
                    <a:pt x="401" y="3457"/>
                    <a:pt x="926" y="3457"/>
                  </a:cubicBezTo>
                  <a:lnTo>
                    <a:pt x="3920" y="3457"/>
                  </a:lnTo>
                  <a:cubicBezTo>
                    <a:pt x="4413" y="3457"/>
                    <a:pt x="4815" y="3056"/>
                    <a:pt x="4845" y="2562"/>
                  </a:cubicBezTo>
                  <a:lnTo>
                    <a:pt x="4845" y="2346"/>
                  </a:lnTo>
                  <a:lnTo>
                    <a:pt x="5648" y="1359"/>
                  </a:lnTo>
                  <a:cubicBezTo>
                    <a:pt x="5771" y="1204"/>
                    <a:pt x="5679" y="1019"/>
                    <a:pt x="5493" y="1019"/>
                  </a:cubicBezTo>
                  <a:lnTo>
                    <a:pt x="4845" y="1019"/>
                  </a:lnTo>
                  <a:lnTo>
                    <a:pt x="4845" y="896"/>
                  </a:lnTo>
                  <a:cubicBezTo>
                    <a:pt x="4845" y="402"/>
                    <a:pt x="4444" y="1"/>
                    <a:pt x="395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59" name="Google Shape;12659;p23"/>
          <p:cNvGrpSpPr/>
          <p:nvPr/>
        </p:nvGrpSpPr>
        <p:grpSpPr>
          <a:xfrm>
            <a:off x="5315884" y="2354808"/>
            <a:ext cx="452667" cy="481667"/>
            <a:chOff x="2510400" y="4141325"/>
            <a:chExt cx="339500" cy="361250"/>
          </a:xfrm>
        </p:grpSpPr>
        <p:sp>
          <p:nvSpPr>
            <p:cNvPr id="12660" name="Google Shape;12660;p23"/>
            <p:cNvSpPr/>
            <p:nvPr/>
          </p:nvSpPr>
          <p:spPr>
            <a:xfrm>
              <a:off x="2510400" y="4141325"/>
              <a:ext cx="339500" cy="361250"/>
            </a:xfrm>
            <a:custGeom>
              <a:avLst/>
              <a:gdLst/>
              <a:ahLst/>
              <a:cxnLst/>
              <a:rect l="l" t="t" r="r" b="b"/>
              <a:pathLst>
                <a:path w="13580" h="14450" extrusionOk="0">
                  <a:moveTo>
                    <a:pt x="7098" y="0"/>
                  </a:moveTo>
                  <a:cubicBezTo>
                    <a:pt x="6203" y="0"/>
                    <a:pt x="5493" y="710"/>
                    <a:pt x="5493" y="1574"/>
                  </a:cubicBezTo>
                  <a:lnTo>
                    <a:pt x="5493" y="3858"/>
                  </a:lnTo>
                  <a:cubicBezTo>
                    <a:pt x="5428" y="3836"/>
                    <a:pt x="5347" y="3814"/>
                    <a:pt x="5273" y="3814"/>
                  </a:cubicBezTo>
                  <a:cubicBezTo>
                    <a:pt x="5242" y="3814"/>
                    <a:pt x="5212" y="3818"/>
                    <a:pt x="5185" y="3827"/>
                  </a:cubicBezTo>
                  <a:lnTo>
                    <a:pt x="1296" y="3827"/>
                  </a:lnTo>
                  <a:cubicBezTo>
                    <a:pt x="586" y="3827"/>
                    <a:pt x="0" y="4383"/>
                    <a:pt x="0" y="5123"/>
                  </a:cubicBezTo>
                  <a:lnTo>
                    <a:pt x="0" y="5556"/>
                  </a:lnTo>
                  <a:cubicBezTo>
                    <a:pt x="0" y="5694"/>
                    <a:pt x="108" y="5764"/>
                    <a:pt x="216" y="5764"/>
                  </a:cubicBezTo>
                  <a:cubicBezTo>
                    <a:pt x="324" y="5764"/>
                    <a:pt x="432" y="5694"/>
                    <a:pt x="432" y="5556"/>
                  </a:cubicBezTo>
                  <a:lnTo>
                    <a:pt x="432" y="5123"/>
                  </a:lnTo>
                  <a:cubicBezTo>
                    <a:pt x="432" y="4630"/>
                    <a:pt x="802" y="4228"/>
                    <a:pt x="1296" y="4228"/>
                  </a:cubicBezTo>
                  <a:lnTo>
                    <a:pt x="5185" y="4228"/>
                  </a:lnTo>
                  <a:cubicBezTo>
                    <a:pt x="5648" y="4228"/>
                    <a:pt x="6049" y="4630"/>
                    <a:pt x="6049" y="5123"/>
                  </a:cubicBezTo>
                  <a:lnTo>
                    <a:pt x="6049" y="7562"/>
                  </a:lnTo>
                  <a:cubicBezTo>
                    <a:pt x="6049" y="7592"/>
                    <a:pt x="6049" y="7623"/>
                    <a:pt x="6049" y="7623"/>
                  </a:cubicBezTo>
                  <a:lnTo>
                    <a:pt x="6049" y="8981"/>
                  </a:lnTo>
                  <a:lnTo>
                    <a:pt x="6049" y="9074"/>
                  </a:lnTo>
                  <a:lnTo>
                    <a:pt x="5617" y="9074"/>
                  </a:lnTo>
                  <a:cubicBezTo>
                    <a:pt x="5597" y="9072"/>
                    <a:pt x="5578" y="9072"/>
                    <a:pt x="5559" y="9072"/>
                  </a:cubicBezTo>
                  <a:cubicBezTo>
                    <a:pt x="5118" y="9072"/>
                    <a:pt x="4719" y="9403"/>
                    <a:pt x="4660" y="9876"/>
                  </a:cubicBezTo>
                  <a:cubicBezTo>
                    <a:pt x="4629" y="9876"/>
                    <a:pt x="4598" y="9876"/>
                    <a:pt x="4598" y="9907"/>
                  </a:cubicBezTo>
                  <a:lnTo>
                    <a:pt x="3642" y="10617"/>
                  </a:lnTo>
                  <a:lnTo>
                    <a:pt x="3642" y="10061"/>
                  </a:lnTo>
                  <a:cubicBezTo>
                    <a:pt x="3642" y="9938"/>
                    <a:pt x="3549" y="9845"/>
                    <a:pt x="3426" y="9845"/>
                  </a:cubicBezTo>
                  <a:lnTo>
                    <a:pt x="1296" y="9845"/>
                  </a:lnTo>
                  <a:cubicBezTo>
                    <a:pt x="802" y="9845"/>
                    <a:pt x="432" y="9444"/>
                    <a:pt x="432" y="8981"/>
                  </a:cubicBezTo>
                  <a:lnTo>
                    <a:pt x="432" y="6852"/>
                  </a:lnTo>
                  <a:cubicBezTo>
                    <a:pt x="432" y="6697"/>
                    <a:pt x="324" y="6620"/>
                    <a:pt x="216" y="6620"/>
                  </a:cubicBezTo>
                  <a:cubicBezTo>
                    <a:pt x="108" y="6620"/>
                    <a:pt x="0" y="6697"/>
                    <a:pt x="0" y="6852"/>
                  </a:cubicBezTo>
                  <a:lnTo>
                    <a:pt x="0" y="8981"/>
                  </a:lnTo>
                  <a:cubicBezTo>
                    <a:pt x="0" y="9691"/>
                    <a:pt x="586" y="10277"/>
                    <a:pt x="1296" y="10277"/>
                  </a:cubicBezTo>
                  <a:lnTo>
                    <a:pt x="3241" y="10277"/>
                  </a:lnTo>
                  <a:lnTo>
                    <a:pt x="3241" y="11049"/>
                  </a:lnTo>
                  <a:cubicBezTo>
                    <a:pt x="3241" y="11159"/>
                    <a:pt x="3335" y="11254"/>
                    <a:pt x="3445" y="11254"/>
                  </a:cubicBezTo>
                  <a:cubicBezTo>
                    <a:pt x="3489" y="11254"/>
                    <a:pt x="3536" y="11238"/>
                    <a:pt x="3580" y="11203"/>
                  </a:cubicBezTo>
                  <a:lnTo>
                    <a:pt x="4629" y="10401"/>
                  </a:lnTo>
                  <a:lnTo>
                    <a:pt x="4629" y="12777"/>
                  </a:lnTo>
                  <a:cubicBezTo>
                    <a:pt x="4629" y="13302"/>
                    <a:pt x="5092" y="13765"/>
                    <a:pt x="5617" y="13765"/>
                  </a:cubicBezTo>
                  <a:lnTo>
                    <a:pt x="6913" y="13765"/>
                  </a:lnTo>
                  <a:lnTo>
                    <a:pt x="6913" y="14259"/>
                  </a:lnTo>
                  <a:cubicBezTo>
                    <a:pt x="6936" y="14370"/>
                    <a:pt x="7039" y="14450"/>
                    <a:pt x="7141" y="14450"/>
                  </a:cubicBezTo>
                  <a:cubicBezTo>
                    <a:pt x="7180" y="14450"/>
                    <a:pt x="7219" y="14438"/>
                    <a:pt x="7253" y="14413"/>
                  </a:cubicBezTo>
                  <a:lnTo>
                    <a:pt x="8117" y="13765"/>
                  </a:lnTo>
                  <a:lnTo>
                    <a:pt x="8395" y="13765"/>
                  </a:lnTo>
                  <a:cubicBezTo>
                    <a:pt x="8919" y="13765"/>
                    <a:pt x="9351" y="13302"/>
                    <a:pt x="9351" y="12777"/>
                  </a:cubicBezTo>
                  <a:lnTo>
                    <a:pt x="9351" y="12376"/>
                  </a:lnTo>
                  <a:cubicBezTo>
                    <a:pt x="9351" y="12237"/>
                    <a:pt x="9251" y="12168"/>
                    <a:pt x="9151" y="12168"/>
                  </a:cubicBezTo>
                  <a:cubicBezTo>
                    <a:pt x="9050" y="12168"/>
                    <a:pt x="8950" y="12237"/>
                    <a:pt x="8950" y="12376"/>
                  </a:cubicBezTo>
                  <a:lnTo>
                    <a:pt x="8950" y="12777"/>
                  </a:lnTo>
                  <a:cubicBezTo>
                    <a:pt x="8950" y="13086"/>
                    <a:pt x="8672" y="13333"/>
                    <a:pt x="8395" y="13333"/>
                  </a:cubicBezTo>
                  <a:lnTo>
                    <a:pt x="8055" y="13333"/>
                  </a:lnTo>
                  <a:cubicBezTo>
                    <a:pt x="7993" y="13333"/>
                    <a:pt x="7962" y="13333"/>
                    <a:pt x="7932" y="13364"/>
                  </a:cubicBezTo>
                  <a:lnTo>
                    <a:pt x="7345" y="13826"/>
                  </a:lnTo>
                  <a:lnTo>
                    <a:pt x="7345" y="13549"/>
                  </a:lnTo>
                  <a:cubicBezTo>
                    <a:pt x="7345" y="13425"/>
                    <a:pt x="7253" y="13333"/>
                    <a:pt x="7129" y="13333"/>
                  </a:cubicBezTo>
                  <a:lnTo>
                    <a:pt x="5617" y="13333"/>
                  </a:lnTo>
                  <a:cubicBezTo>
                    <a:pt x="5308" y="13333"/>
                    <a:pt x="5061" y="13086"/>
                    <a:pt x="5061" y="12777"/>
                  </a:cubicBezTo>
                  <a:lnTo>
                    <a:pt x="5061" y="10030"/>
                  </a:lnTo>
                  <a:cubicBezTo>
                    <a:pt x="5061" y="9722"/>
                    <a:pt x="5308" y="9475"/>
                    <a:pt x="5617" y="9475"/>
                  </a:cubicBezTo>
                  <a:lnTo>
                    <a:pt x="8395" y="9475"/>
                  </a:lnTo>
                  <a:cubicBezTo>
                    <a:pt x="8672" y="9475"/>
                    <a:pt x="8950" y="9722"/>
                    <a:pt x="8950" y="10030"/>
                  </a:cubicBezTo>
                  <a:lnTo>
                    <a:pt x="8950" y="11049"/>
                  </a:lnTo>
                  <a:cubicBezTo>
                    <a:pt x="8950" y="11203"/>
                    <a:pt x="9050" y="11280"/>
                    <a:pt x="9151" y="11280"/>
                  </a:cubicBezTo>
                  <a:cubicBezTo>
                    <a:pt x="9251" y="11280"/>
                    <a:pt x="9351" y="11203"/>
                    <a:pt x="9351" y="11049"/>
                  </a:cubicBezTo>
                  <a:lnTo>
                    <a:pt x="9351" y="10030"/>
                  </a:lnTo>
                  <a:cubicBezTo>
                    <a:pt x="9351" y="9475"/>
                    <a:pt x="8919" y="9043"/>
                    <a:pt x="8364" y="9043"/>
                  </a:cubicBezTo>
                  <a:lnTo>
                    <a:pt x="6481" y="9043"/>
                  </a:lnTo>
                  <a:lnTo>
                    <a:pt x="6481" y="7932"/>
                  </a:lnTo>
                  <a:cubicBezTo>
                    <a:pt x="6666" y="8024"/>
                    <a:pt x="6882" y="8055"/>
                    <a:pt x="7067" y="8055"/>
                  </a:cubicBezTo>
                  <a:lnTo>
                    <a:pt x="9444" y="8055"/>
                  </a:lnTo>
                  <a:lnTo>
                    <a:pt x="9444" y="9105"/>
                  </a:lnTo>
                  <a:cubicBezTo>
                    <a:pt x="9444" y="9215"/>
                    <a:pt x="9554" y="9309"/>
                    <a:pt x="9662" y="9309"/>
                  </a:cubicBezTo>
                  <a:cubicBezTo>
                    <a:pt x="9705" y="9309"/>
                    <a:pt x="9748" y="9294"/>
                    <a:pt x="9783" y="9259"/>
                  </a:cubicBezTo>
                  <a:lnTo>
                    <a:pt x="11357" y="8055"/>
                  </a:lnTo>
                  <a:lnTo>
                    <a:pt x="12005" y="8055"/>
                  </a:lnTo>
                  <a:cubicBezTo>
                    <a:pt x="12869" y="8055"/>
                    <a:pt x="13579" y="7345"/>
                    <a:pt x="13579" y="6481"/>
                  </a:cubicBezTo>
                  <a:lnTo>
                    <a:pt x="13579" y="1574"/>
                  </a:lnTo>
                  <a:cubicBezTo>
                    <a:pt x="13579" y="710"/>
                    <a:pt x="12869" y="0"/>
                    <a:pt x="12005" y="0"/>
                  </a:cubicBezTo>
                  <a:lnTo>
                    <a:pt x="11388" y="0"/>
                  </a:lnTo>
                  <a:cubicBezTo>
                    <a:pt x="11079" y="0"/>
                    <a:pt x="11079" y="432"/>
                    <a:pt x="11388" y="432"/>
                  </a:cubicBezTo>
                  <a:lnTo>
                    <a:pt x="12005" y="432"/>
                  </a:lnTo>
                  <a:cubicBezTo>
                    <a:pt x="12623" y="432"/>
                    <a:pt x="13147" y="926"/>
                    <a:pt x="13147" y="1574"/>
                  </a:cubicBezTo>
                  <a:lnTo>
                    <a:pt x="13147" y="6481"/>
                  </a:lnTo>
                  <a:cubicBezTo>
                    <a:pt x="13147" y="7129"/>
                    <a:pt x="12623" y="7654"/>
                    <a:pt x="12005" y="7654"/>
                  </a:cubicBezTo>
                  <a:lnTo>
                    <a:pt x="11296" y="7654"/>
                  </a:lnTo>
                  <a:cubicBezTo>
                    <a:pt x="11234" y="7654"/>
                    <a:pt x="11203" y="7654"/>
                    <a:pt x="11172" y="7685"/>
                  </a:cubicBezTo>
                  <a:lnTo>
                    <a:pt x="9876" y="8673"/>
                  </a:lnTo>
                  <a:lnTo>
                    <a:pt x="9876" y="7870"/>
                  </a:lnTo>
                  <a:cubicBezTo>
                    <a:pt x="9876" y="7747"/>
                    <a:pt x="9783" y="7654"/>
                    <a:pt x="9660" y="7654"/>
                  </a:cubicBezTo>
                  <a:lnTo>
                    <a:pt x="7098" y="7654"/>
                  </a:lnTo>
                  <a:cubicBezTo>
                    <a:pt x="6882" y="7654"/>
                    <a:pt x="6666" y="7592"/>
                    <a:pt x="6481" y="7500"/>
                  </a:cubicBezTo>
                  <a:lnTo>
                    <a:pt x="6481" y="5123"/>
                  </a:lnTo>
                  <a:cubicBezTo>
                    <a:pt x="6481" y="4691"/>
                    <a:pt x="6265" y="4259"/>
                    <a:pt x="5926" y="4043"/>
                  </a:cubicBezTo>
                  <a:lnTo>
                    <a:pt x="5926" y="1574"/>
                  </a:lnTo>
                  <a:cubicBezTo>
                    <a:pt x="5926" y="926"/>
                    <a:pt x="6419" y="432"/>
                    <a:pt x="7067" y="432"/>
                  </a:cubicBezTo>
                  <a:lnTo>
                    <a:pt x="10030" y="432"/>
                  </a:lnTo>
                  <a:cubicBezTo>
                    <a:pt x="10339" y="432"/>
                    <a:pt x="10339" y="0"/>
                    <a:pt x="1003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661" name="Google Shape;12661;p23"/>
            <p:cNvGrpSpPr/>
            <p:nvPr/>
          </p:nvGrpSpPr>
          <p:grpSpPr>
            <a:xfrm>
              <a:off x="2548975" y="4180400"/>
              <a:ext cx="260800" cy="179300"/>
              <a:chOff x="2548975" y="4180400"/>
              <a:chExt cx="260800" cy="179300"/>
            </a:xfrm>
          </p:grpSpPr>
          <p:sp>
            <p:nvSpPr>
              <p:cNvPr id="12662" name="Google Shape;12662;p23"/>
              <p:cNvSpPr/>
              <p:nvPr/>
            </p:nvSpPr>
            <p:spPr>
              <a:xfrm>
                <a:off x="2687075" y="4180400"/>
                <a:ext cx="122700" cy="122200"/>
              </a:xfrm>
              <a:custGeom>
                <a:avLst/>
                <a:gdLst/>
                <a:ahLst/>
                <a:cxnLst/>
                <a:rect l="l" t="t" r="r" b="b"/>
                <a:pathLst>
                  <a:path w="4908" h="4888" extrusionOk="0">
                    <a:moveTo>
                      <a:pt x="1173" y="2233"/>
                    </a:moveTo>
                    <a:lnTo>
                      <a:pt x="1173" y="4394"/>
                    </a:lnTo>
                    <a:lnTo>
                      <a:pt x="463" y="4394"/>
                    </a:lnTo>
                    <a:lnTo>
                      <a:pt x="463" y="2233"/>
                    </a:lnTo>
                    <a:close/>
                    <a:moveTo>
                      <a:pt x="2901" y="413"/>
                    </a:moveTo>
                    <a:cubicBezTo>
                      <a:pt x="3087" y="752"/>
                      <a:pt x="3087" y="1153"/>
                      <a:pt x="2963" y="1493"/>
                    </a:cubicBezTo>
                    <a:lnTo>
                      <a:pt x="2778" y="1894"/>
                    </a:lnTo>
                    <a:cubicBezTo>
                      <a:pt x="2747" y="1956"/>
                      <a:pt x="2747" y="2017"/>
                      <a:pt x="2778" y="2079"/>
                    </a:cubicBezTo>
                    <a:cubicBezTo>
                      <a:pt x="2809" y="2141"/>
                      <a:pt x="2901" y="2172"/>
                      <a:pt x="2963" y="2172"/>
                    </a:cubicBezTo>
                    <a:lnTo>
                      <a:pt x="4383" y="2203"/>
                    </a:lnTo>
                    <a:cubicBezTo>
                      <a:pt x="4445" y="2203"/>
                      <a:pt x="4475" y="2233"/>
                      <a:pt x="4506" y="2326"/>
                    </a:cubicBezTo>
                    <a:lnTo>
                      <a:pt x="4506" y="2604"/>
                    </a:lnTo>
                    <a:lnTo>
                      <a:pt x="4506" y="4332"/>
                    </a:lnTo>
                    <a:cubicBezTo>
                      <a:pt x="4475" y="4363"/>
                      <a:pt x="4475" y="4394"/>
                      <a:pt x="4445" y="4425"/>
                    </a:cubicBezTo>
                    <a:cubicBezTo>
                      <a:pt x="4445" y="4455"/>
                      <a:pt x="4414" y="4455"/>
                      <a:pt x="4383" y="4486"/>
                    </a:cubicBezTo>
                    <a:lnTo>
                      <a:pt x="2346" y="4486"/>
                    </a:lnTo>
                    <a:cubicBezTo>
                      <a:pt x="2099" y="4455"/>
                      <a:pt x="1852" y="4394"/>
                      <a:pt x="1667" y="4239"/>
                    </a:cubicBezTo>
                    <a:lnTo>
                      <a:pt x="1574" y="4178"/>
                    </a:lnTo>
                    <a:lnTo>
                      <a:pt x="1574" y="2511"/>
                    </a:lnTo>
                    <a:lnTo>
                      <a:pt x="2439" y="1524"/>
                    </a:lnTo>
                    <a:cubicBezTo>
                      <a:pt x="2716" y="1215"/>
                      <a:pt x="2871" y="814"/>
                      <a:pt x="2871" y="413"/>
                    </a:cubicBezTo>
                    <a:close/>
                    <a:moveTo>
                      <a:pt x="2899" y="1"/>
                    </a:moveTo>
                    <a:cubicBezTo>
                      <a:pt x="2662" y="1"/>
                      <a:pt x="2469" y="198"/>
                      <a:pt x="2469" y="443"/>
                    </a:cubicBezTo>
                    <a:cubicBezTo>
                      <a:pt x="2469" y="752"/>
                      <a:pt x="2346" y="1030"/>
                      <a:pt x="2130" y="1246"/>
                    </a:cubicBezTo>
                    <a:lnTo>
                      <a:pt x="1574" y="1894"/>
                    </a:lnTo>
                    <a:cubicBezTo>
                      <a:pt x="1513" y="1832"/>
                      <a:pt x="1451" y="1801"/>
                      <a:pt x="1389" y="1801"/>
                    </a:cubicBezTo>
                    <a:lnTo>
                      <a:pt x="216" y="1801"/>
                    </a:lnTo>
                    <a:cubicBezTo>
                      <a:pt x="93" y="1801"/>
                      <a:pt x="0" y="1894"/>
                      <a:pt x="0" y="2017"/>
                    </a:cubicBezTo>
                    <a:lnTo>
                      <a:pt x="0" y="4579"/>
                    </a:lnTo>
                    <a:cubicBezTo>
                      <a:pt x="0" y="4702"/>
                      <a:pt x="93" y="4795"/>
                      <a:pt x="216" y="4795"/>
                    </a:cubicBezTo>
                    <a:lnTo>
                      <a:pt x="1389" y="4795"/>
                    </a:lnTo>
                    <a:cubicBezTo>
                      <a:pt x="1451" y="4795"/>
                      <a:pt x="1544" y="4764"/>
                      <a:pt x="1574" y="4671"/>
                    </a:cubicBezTo>
                    <a:cubicBezTo>
                      <a:pt x="1821" y="4826"/>
                      <a:pt x="2068" y="4887"/>
                      <a:pt x="2346" y="4887"/>
                    </a:cubicBezTo>
                    <a:lnTo>
                      <a:pt x="4352" y="4887"/>
                    </a:lnTo>
                    <a:cubicBezTo>
                      <a:pt x="4661" y="4887"/>
                      <a:pt x="4907" y="4641"/>
                      <a:pt x="4907" y="4332"/>
                    </a:cubicBezTo>
                    <a:lnTo>
                      <a:pt x="4907" y="2326"/>
                    </a:lnTo>
                    <a:cubicBezTo>
                      <a:pt x="4907" y="2017"/>
                      <a:pt x="4661" y="1770"/>
                      <a:pt x="4352" y="1770"/>
                    </a:cubicBezTo>
                    <a:lnTo>
                      <a:pt x="3303" y="1770"/>
                    </a:lnTo>
                    <a:lnTo>
                      <a:pt x="3364" y="1678"/>
                    </a:lnTo>
                    <a:cubicBezTo>
                      <a:pt x="3550" y="1184"/>
                      <a:pt x="3519" y="659"/>
                      <a:pt x="3272" y="197"/>
                    </a:cubicBezTo>
                    <a:cubicBezTo>
                      <a:pt x="3210" y="104"/>
                      <a:pt x="3117" y="42"/>
                      <a:pt x="2994" y="11"/>
                    </a:cubicBezTo>
                    <a:cubicBezTo>
                      <a:pt x="2962" y="4"/>
                      <a:pt x="2930" y="1"/>
                      <a:pt x="289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63" name="Google Shape;12663;p23"/>
              <p:cNvSpPr/>
              <p:nvPr/>
            </p:nvSpPr>
            <p:spPr>
              <a:xfrm>
                <a:off x="2548975" y="4277875"/>
                <a:ext cx="85650" cy="81825"/>
              </a:xfrm>
              <a:custGeom>
                <a:avLst/>
                <a:gdLst/>
                <a:ahLst/>
                <a:cxnLst/>
                <a:rect l="l" t="t" r="r" b="b"/>
                <a:pathLst>
                  <a:path w="3426" h="3273" extrusionOk="0">
                    <a:moveTo>
                      <a:pt x="2006" y="1390"/>
                    </a:moveTo>
                    <a:lnTo>
                      <a:pt x="1914" y="1914"/>
                    </a:lnTo>
                    <a:lnTo>
                      <a:pt x="1389" y="1914"/>
                    </a:lnTo>
                    <a:lnTo>
                      <a:pt x="1482" y="1390"/>
                    </a:lnTo>
                    <a:close/>
                    <a:moveTo>
                      <a:pt x="1512" y="1"/>
                    </a:moveTo>
                    <a:cubicBezTo>
                      <a:pt x="1420" y="1"/>
                      <a:pt x="1296" y="63"/>
                      <a:pt x="1266" y="186"/>
                    </a:cubicBezTo>
                    <a:lnTo>
                      <a:pt x="1142" y="958"/>
                    </a:lnTo>
                    <a:lnTo>
                      <a:pt x="309" y="958"/>
                    </a:lnTo>
                    <a:cubicBezTo>
                      <a:pt x="0" y="958"/>
                      <a:pt x="0" y="1359"/>
                      <a:pt x="309" y="1359"/>
                    </a:cubicBezTo>
                    <a:lnTo>
                      <a:pt x="1080" y="1359"/>
                    </a:lnTo>
                    <a:lnTo>
                      <a:pt x="988" y="1883"/>
                    </a:lnTo>
                    <a:lnTo>
                      <a:pt x="278" y="1914"/>
                    </a:lnTo>
                    <a:cubicBezTo>
                      <a:pt x="0" y="1914"/>
                      <a:pt x="0" y="2316"/>
                      <a:pt x="278" y="2316"/>
                    </a:cubicBezTo>
                    <a:lnTo>
                      <a:pt x="926" y="2316"/>
                    </a:lnTo>
                    <a:lnTo>
                      <a:pt x="803" y="3025"/>
                    </a:lnTo>
                    <a:cubicBezTo>
                      <a:pt x="772" y="3149"/>
                      <a:pt x="864" y="3241"/>
                      <a:pt x="957" y="3272"/>
                    </a:cubicBezTo>
                    <a:lnTo>
                      <a:pt x="1019" y="3272"/>
                    </a:lnTo>
                    <a:cubicBezTo>
                      <a:pt x="1111" y="3272"/>
                      <a:pt x="1204" y="3211"/>
                      <a:pt x="1204" y="3087"/>
                    </a:cubicBezTo>
                    <a:lnTo>
                      <a:pt x="1327" y="2316"/>
                    </a:lnTo>
                    <a:lnTo>
                      <a:pt x="1852" y="2316"/>
                    </a:lnTo>
                    <a:lnTo>
                      <a:pt x="1728" y="3025"/>
                    </a:lnTo>
                    <a:cubicBezTo>
                      <a:pt x="1728" y="3149"/>
                      <a:pt x="1790" y="3241"/>
                      <a:pt x="1914" y="3272"/>
                    </a:cubicBezTo>
                    <a:lnTo>
                      <a:pt x="1944" y="3272"/>
                    </a:lnTo>
                    <a:cubicBezTo>
                      <a:pt x="2037" y="3272"/>
                      <a:pt x="2130" y="3211"/>
                      <a:pt x="2161" y="3087"/>
                    </a:cubicBezTo>
                    <a:lnTo>
                      <a:pt x="2284" y="2316"/>
                    </a:lnTo>
                    <a:lnTo>
                      <a:pt x="3148" y="2316"/>
                    </a:lnTo>
                    <a:cubicBezTo>
                      <a:pt x="3416" y="2316"/>
                      <a:pt x="3426" y="1913"/>
                      <a:pt x="3176" y="1913"/>
                    </a:cubicBezTo>
                    <a:cubicBezTo>
                      <a:pt x="3167" y="1913"/>
                      <a:pt x="3158" y="1913"/>
                      <a:pt x="3148" y="1914"/>
                    </a:cubicBezTo>
                    <a:lnTo>
                      <a:pt x="2377" y="1914"/>
                    </a:lnTo>
                    <a:lnTo>
                      <a:pt x="2438" y="1390"/>
                    </a:lnTo>
                    <a:lnTo>
                      <a:pt x="3148" y="1390"/>
                    </a:lnTo>
                    <a:cubicBezTo>
                      <a:pt x="3426" y="1390"/>
                      <a:pt x="3426" y="958"/>
                      <a:pt x="3148" y="958"/>
                    </a:cubicBezTo>
                    <a:lnTo>
                      <a:pt x="2531" y="958"/>
                    </a:lnTo>
                    <a:lnTo>
                      <a:pt x="2654" y="248"/>
                    </a:lnTo>
                    <a:cubicBezTo>
                      <a:pt x="2654" y="124"/>
                      <a:pt x="2593" y="32"/>
                      <a:pt x="2469" y="1"/>
                    </a:cubicBezTo>
                    <a:cubicBezTo>
                      <a:pt x="2346" y="1"/>
                      <a:pt x="2253" y="63"/>
                      <a:pt x="2222" y="186"/>
                    </a:cubicBezTo>
                    <a:lnTo>
                      <a:pt x="2099" y="958"/>
                    </a:lnTo>
                    <a:lnTo>
                      <a:pt x="1574" y="958"/>
                    </a:lnTo>
                    <a:lnTo>
                      <a:pt x="1698" y="248"/>
                    </a:lnTo>
                    <a:cubicBezTo>
                      <a:pt x="1728" y="124"/>
                      <a:pt x="1636" y="32"/>
                      <a:pt x="151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664" name="Google Shape;12664;p23"/>
            <p:cNvSpPr/>
            <p:nvPr/>
          </p:nvSpPr>
          <p:spPr>
            <a:xfrm>
              <a:off x="2654675" y="4401500"/>
              <a:ext cx="61750" cy="53100"/>
            </a:xfrm>
            <a:custGeom>
              <a:avLst/>
              <a:gdLst/>
              <a:ahLst/>
              <a:cxnLst/>
              <a:rect l="l" t="t" r="r" b="b"/>
              <a:pathLst>
                <a:path w="2470" h="2124" extrusionOk="0">
                  <a:moveTo>
                    <a:pt x="772" y="426"/>
                  </a:moveTo>
                  <a:cubicBezTo>
                    <a:pt x="864" y="426"/>
                    <a:pt x="988" y="518"/>
                    <a:pt x="1019" y="611"/>
                  </a:cubicBezTo>
                  <a:cubicBezTo>
                    <a:pt x="1080" y="673"/>
                    <a:pt x="1142" y="734"/>
                    <a:pt x="1235" y="734"/>
                  </a:cubicBezTo>
                  <a:cubicBezTo>
                    <a:pt x="1296" y="734"/>
                    <a:pt x="1389" y="673"/>
                    <a:pt x="1420" y="611"/>
                  </a:cubicBezTo>
                  <a:cubicBezTo>
                    <a:pt x="1471" y="509"/>
                    <a:pt x="1565" y="449"/>
                    <a:pt x="1665" y="449"/>
                  </a:cubicBezTo>
                  <a:cubicBezTo>
                    <a:pt x="1686" y="449"/>
                    <a:pt x="1707" y="451"/>
                    <a:pt x="1729" y="457"/>
                  </a:cubicBezTo>
                  <a:cubicBezTo>
                    <a:pt x="1914" y="488"/>
                    <a:pt x="2037" y="673"/>
                    <a:pt x="2006" y="858"/>
                  </a:cubicBezTo>
                  <a:lnTo>
                    <a:pt x="2006" y="827"/>
                  </a:lnTo>
                  <a:cubicBezTo>
                    <a:pt x="2006" y="1136"/>
                    <a:pt x="1821" y="1383"/>
                    <a:pt x="1235" y="1691"/>
                  </a:cubicBezTo>
                  <a:cubicBezTo>
                    <a:pt x="648" y="1383"/>
                    <a:pt x="432" y="1136"/>
                    <a:pt x="432" y="827"/>
                  </a:cubicBezTo>
                  <a:cubicBezTo>
                    <a:pt x="401" y="642"/>
                    <a:pt x="525" y="488"/>
                    <a:pt x="679" y="426"/>
                  </a:cubicBezTo>
                  <a:close/>
                  <a:moveTo>
                    <a:pt x="1648" y="0"/>
                  </a:moveTo>
                  <a:cubicBezTo>
                    <a:pt x="1492" y="0"/>
                    <a:pt x="1339" y="58"/>
                    <a:pt x="1204" y="148"/>
                  </a:cubicBezTo>
                  <a:lnTo>
                    <a:pt x="1235" y="179"/>
                  </a:lnTo>
                  <a:cubicBezTo>
                    <a:pt x="1097" y="65"/>
                    <a:pt x="926" y="1"/>
                    <a:pt x="759" y="1"/>
                  </a:cubicBezTo>
                  <a:cubicBezTo>
                    <a:pt x="700" y="1"/>
                    <a:pt x="642" y="9"/>
                    <a:pt x="587" y="25"/>
                  </a:cubicBezTo>
                  <a:cubicBezTo>
                    <a:pt x="247" y="117"/>
                    <a:pt x="0" y="457"/>
                    <a:pt x="0" y="827"/>
                  </a:cubicBezTo>
                  <a:cubicBezTo>
                    <a:pt x="0" y="1105"/>
                    <a:pt x="124" y="1352"/>
                    <a:pt x="309" y="1568"/>
                  </a:cubicBezTo>
                  <a:cubicBezTo>
                    <a:pt x="556" y="1784"/>
                    <a:pt x="834" y="1969"/>
                    <a:pt x="1111" y="2123"/>
                  </a:cubicBezTo>
                  <a:lnTo>
                    <a:pt x="1327" y="2123"/>
                  </a:lnTo>
                  <a:cubicBezTo>
                    <a:pt x="2006" y="1753"/>
                    <a:pt x="2438" y="1413"/>
                    <a:pt x="2438" y="827"/>
                  </a:cubicBezTo>
                  <a:cubicBezTo>
                    <a:pt x="2469" y="426"/>
                    <a:pt x="2191" y="86"/>
                    <a:pt x="1821" y="25"/>
                  </a:cubicBezTo>
                  <a:cubicBezTo>
                    <a:pt x="1763" y="8"/>
                    <a:pt x="1705" y="0"/>
                    <a:pt x="16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65" name="Google Shape;12665;p23"/>
          <p:cNvGrpSpPr/>
          <p:nvPr/>
        </p:nvGrpSpPr>
        <p:grpSpPr>
          <a:xfrm>
            <a:off x="2359442" y="5301166"/>
            <a:ext cx="482500" cy="482500"/>
            <a:chOff x="4004875" y="1904625"/>
            <a:chExt cx="361875" cy="361875"/>
          </a:xfrm>
        </p:grpSpPr>
        <p:sp>
          <p:nvSpPr>
            <p:cNvPr id="12666" name="Google Shape;12666;p23"/>
            <p:cNvSpPr/>
            <p:nvPr/>
          </p:nvSpPr>
          <p:spPr>
            <a:xfrm>
              <a:off x="4114425" y="1994900"/>
              <a:ext cx="35050" cy="51675"/>
            </a:xfrm>
            <a:custGeom>
              <a:avLst/>
              <a:gdLst/>
              <a:ahLst/>
              <a:cxnLst/>
              <a:rect l="l" t="t" r="r" b="b"/>
              <a:pathLst>
                <a:path w="1402" h="2067" extrusionOk="0">
                  <a:moveTo>
                    <a:pt x="1062" y="1"/>
                  </a:moveTo>
                  <a:cubicBezTo>
                    <a:pt x="1017" y="1"/>
                    <a:pt x="969" y="19"/>
                    <a:pt x="927" y="62"/>
                  </a:cubicBezTo>
                  <a:lnTo>
                    <a:pt x="93" y="864"/>
                  </a:lnTo>
                  <a:cubicBezTo>
                    <a:pt x="1" y="957"/>
                    <a:pt x="1" y="1080"/>
                    <a:pt x="93" y="1173"/>
                  </a:cubicBezTo>
                  <a:lnTo>
                    <a:pt x="958" y="2006"/>
                  </a:lnTo>
                  <a:cubicBezTo>
                    <a:pt x="1001" y="2049"/>
                    <a:pt x="1050" y="2067"/>
                    <a:pt x="1099" y="2067"/>
                  </a:cubicBezTo>
                  <a:cubicBezTo>
                    <a:pt x="1258" y="2067"/>
                    <a:pt x="1401" y="1870"/>
                    <a:pt x="1235" y="1728"/>
                  </a:cubicBezTo>
                  <a:lnTo>
                    <a:pt x="556" y="1018"/>
                  </a:lnTo>
                  <a:lnTo>
                    <a:pt x="1205" y="370"/>
                  </a:lnTo>
                  <a:cubicBezTo>
                    <a:pt x="1347" y="204"/>
                    <a:pt x="1215" y="1"/>
                    <a:pt x="106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67" name="Google Shape;12667;p23"/>
            <p:cNvSpPr/>
            <p:nvPr/>
          </p:nvSpPr>
          <p:spPr>
            <a:xfrm>
              <a:off x="4222750" y="1994900"/>
              <a:ext cx="33675" cy="51675"/>
            </a:xfrm>
            <a:custGeom>
              <a:avLst/>
              <a:gdLst/>
              <a:ahLst/>
              <a:cxnLst/>
              <a:rect l="l" t="t" r="r" b="b"/>
              <a:pathLst>
                <a:path w="1347" h="2067" extrusionOk="0">
                  <a:moveTo>
                    <a:pt x="297" y="0"/>
                  </a:moveTo>
                  <a:cubicBezTo>
                    <a:pt x="131" y="0"/>
                    <a:pt x="1" y="197"/>
                    <a:pt x="143" y="339"/>
                  </a:cubicBezTo>
                  <a:lnTo>
                    <a:pt x="822" y="1049"/>
                  </a:lnTo>
                  <a:lnTo>
                    <a:pt x="174" y="1697"/>
                  </a:lnTo>
                  <a:cubicBezTo>
                    <a:pt x="31" y="1864"/>
                    <a:pt x="163" y="2067"/>
                    <a:pt x="330" y="2067"/>
                  </a:cubicBezTo>
                  <a:cubicBezTo>
                    <a:pt x="380" y="2067"/>
                    <a:pt x="433" y="2048"/>
                    <a:pt x="482" y="2006"/>
                  </a:cubicBezTo>
                  <a:lnTo>
                    <a:pt x="1285" y="1203"/>
                  </a:lnTo>
                  <a:cubicBezTo>
                    <a:pt x="1346" y="1111"/>
                    <a:pt x="1346" y="987"/>
                    <a:pt x="1285" y="895"/>
                  </a:cubicBezTo>
                  <a:lnTo>
                    <a:pt x="451" y="62"/>
                  </a:lnTo>
                  <a:cubicBezTo>
                    <a:pt x="401" y="19"/>
                    <a:pt x="348" y="0"/>
                    <a:pt x="29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68" name="Google Shape;12668;p23"/>
            <p:cNvSpPr/>
            <p:nvPr/>
          </p:nvSpPr>
          <p:spPr>
            <a:xfrm>
              <a:off x="4165875" y="1982250"/>
              <a:ext cx="39625" cy="75850"/>
            </a:xfrm>
            <a:custGeom>
              <a:avLst/>
              <a:gdLst/>
              <a:ahLst/>
              <a:cxnLst/>
              <a:rect l="l" t="t" r="r" b="b"/>
              <a:pathLst>
                <a:path w="1585" h="3034" extrusionOk="0">
                  <a:moveTo>
                    <a:pt x="1357" y="1"/>
                  </a:moveTo>
                  <a:cubicBezTo>
                    <a:pt x="1272" y="1"/>
                    <a:pt x="1176" y="41"/>
                    <a:pt x="1153" y="135"/>
                  </a:cubicBezTo>
                  <a:lnTo>
                    <a:pt x="42" y="2759"/>
                  </a:lnTo>
                  <a:cubicBezTo>
                    <a:pt x="0" y="2923"/>
                    <a:pt x="124" y="3033"/>
                    <a:pt x="247" y="3033"/>
                  </a:cubicBezTo>
                  <a:cubicBezTo>
                    <a:pt x="309" y="3033"/>
                    <a:pt x="371" y="3006"/>
                    <a:pt x="412" y="2944"/>
                  </a:cubicBezTo>
                  <a:lnTo>
                    <a:pt x="1554" y="290"/>
                  </a:lnTo>
                  <a:cubicBezTo>
                    <a:pt x="1585" y="197"/>
                    <a:pt x="1523" y="74"/>
                    <a:pt x="1430" y="12"/>
                  </a:cubicBezTo>
                  <a:cubicBezTo>
                    <a:pt x="1408" y="5"/>
                    <a:pt x="1383" y="1"/>
                    <a:pt x="13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69" name="Google Shape;12669;p23"/>
            <p:cNvSpPr/>
            <p:nvPr/>
          </p:nvSpPr>
          <p:spPr>
            <a:xfrm>
              <a:off x="4004875" y="1904625"/>
              <a:ext cx="361875" cy="361875"/>
            </a:xfrm>
            <a:custGeom>
              <a:avLst/>
              <a:gdLst/>
              <a:ahLst/>
              <a:cxnLst/>
              <a:rect l="l" t="t" r="r" b="b"/>
              <a:pathLst>
                <a:path w="14475" h="14475" extrusionOk="0">
                  <a:moveTo>
                    <a:pt x="10833" y="432"/>
                  </a:moveTo>
                  <a:cubicBezTo>
                    <a:pt x="11327" y="432"/>
                    <a:pt x="11728" y="802"/>
                    <a:pt x="11728" y="1296"/>
                  </a:cubicBezTo>
                  <a:lnTo>
                    <a:pt x="11728" y="1636"/>
                  </a:lnTo>
                  <a:lnTo>
                    <a:pt x="2747" y="1636"/>
                  </a:lnTo>
                  <a:lnTo>
                    <a:pt x="2747" y="1296"/>
                  </a:lnTo>
                  <a:cubicBezTo>
                    <a:pt x="2747" y="833"/>
                    <a:pt x="3148" y="432"/>
                    <a:pt x="3642" y="432"/>
                  </a:cubicBezTo>
                  <a:close/>
                  <a:moveTo>
                    <a:pt x="11728" y="2068"/>
                  </a:moveTo>
                  <a:lnTo>
                    <a:pt x="11728" y="6697"/>
                  </a:lnTo>
                  <a:cubicBezTo>
                    <a:pt x="11728" y="7191"/>
                    <a:pt x="11327" y="7592"/>
                    <a:pt x="10864" y="7592"/>
                  </a:cubicBezTo>
                  <a:lnTo>
                    <a:pt x="3642" y="7592"/>
                  </a:lnTo>
                  <a:cubicBezTo>
                    <a:pt x="3148" y="7592"/>
                    <a:pt x="2747" y="7191"/>
                    <a:pt x="2747" y="6697"/>
                  </a:cubicBezTo>
                  <a:lnTo>
                    <a:pt x="2747" y="2068"/>
                  </a:lnTo>
                  <a:close/>
                  <a:moveTo>
                    <a:pt x="14043" y="9660"/>
                  </a:moveTo>
                  <a:lnTo>
                    <a:pt x="14043" y="10678"/>
                  </a:lnTo>
                  <a:cubicBezTo>
                    <a:pt x="14043" y="11049"/>
                    <a:pt x="13734" y="11357"/>
                    <a:pt x="13395" y="11357"/>
                  </a:cubicBezTo>
                  <a:lnTo>
                    <a:pt x="13395" y="11326"/>
                  </a:lnTo>
                  <a:lnTo>
                    <a:pt x="1112" y="11326"/>
                  </a:lnTo>
                  <a:cubicBezTo>
                    <a:pt x="741" y="11326"/>
                    <a:pt x="433" y="11049"/>
                    <a:pt x="433" y="10678"/>
                  </a:cubicBezTo>
                  <a:lnTo>
                    <a:pt x="433" y="9660"/>
                  </a:lnTo>
                  <a:close/>
                  <a:moveTo>
                    <a:pt x="8148" y="11758"/>
                  </a:moveTo>
                  <a:lnTo>
                    <a:pt x="8148" y="13147"/>
                  </a:lnTo>
                  <a:lnTo>
                    <a:pt x="6389" y="13147"/>
                  </a:lnTo>
                  <a:lnTo>
                    <a:pt x="6389" y="11758"/>
                  </a:lnTo>
                  <a:close/>
                  <a:moveTo>
                    <a:pt x="3642" y="0"/>
                  </a:moveTo>
                  <a:cubicBezTo>
                    <a:pt x="2902" y="0"/>
                    <a:pt x="2315" y="586"/>
                    <a:pt x="2315" y="1296"/>
                  </a:cubicBezTo>
                  <a:lnTo>
                    <a:pt x="2315" y="2160"/>
                  </a:lnTo>
                  <a:lnTo>
                    <a:pt x="1081" y="2160"/>
                  </a:lnTo>
                  <a:cubicBezTo>
                    <a:pt x="494" y="2160"/>
                    <a:pt x="1" y="2654"/>
                    <a:pt x="1" y="3271"/>
                  </a:cubicBezTo>
                  <a:lnTo>
                    <a:pt x="1" y="3981"/>
                  </a:lnTo>
                  <a:cubicBezTo>
                    <a:pt x="1" y="4120"/>
                    <a:pt x="109" y="4189"/>
                    <a:pt x="217" y="4189"/>
                  </a:cubicBezTo>
                  <a:cubicBezTo>
                    <a:pt x="325" y="4189"/>
                    <a:pt x="433" y="4120"/>
                    <a:pt x="433" y="3981"/>
                  </a:cubicBezTo>
                  <a:lnTo>
                    <a:pt x="433" y="3271"/>
                  </a:lnTo>
                  <a:cubicBezTo>
                    <a:pt x="433" y="2901"/>
                    <a:pt x="710" y="2592"/>
                    <a:pt x="1081" y="2592"/>
                  </a:cubicBezTo>
                  <a:lnTo>
                    <a:pt x="2315" y="2592"/>
                  </a:lnTo>
                  <a:lnTo>
                    <a:pt x="2315" y="6697"/>
                  </a:lnTo>
                  <a:cubicBezTo>
                    <a:pt x="2315" y="7407"/>
                    <a:pt x="2902" y="7993"/>
                    <a:pt x="3642" y="7993"/>
                  </a:cubicBezTo>
                  <a:lnTo>
                    <a:pt x="10833" y="7993"/>
                  </a:lnTo>
                  <a:cubicBezTo>
                    <a:pt x="11574" y="7993"/>
                    <a:pt x="12129" y="7407"/>
                    <a:pt x="12129" y="6697"/>
                  </a:cubicBezTo>
                  <a:lnTo>
                    <a:pt x="12129" y="2592"/>
                  </a:lnTo>
                  <a:lnTo>
                    <a:pt x="13395" y="2592"/>
                  </a:lnTo>
                  <a:cubicBezTo>
                    <a:pt x="13734" y="2592"/>
                    <a:pt x="14043" y="2901"/>
                    <a:pt x="14043" y="3271"/>
                  </a:cubicBezTo>
                  <a:lnTo>
                    <a:pt x="14043" y="9228"/>
                  </a:lnTo>
                  <a:lnTo>
                    <a:pt x="433" y="9228"/>
                  </a:lnTo>
                  <a:lnTo>
                    <a:pt x="433" y="5185"/>
                  </a:lnTo>
                  <a:cubicBezTo>
                    <a:pt x="433" y="5046"/>
                    <a:pt x="325" y="4976"/>
                    <a:pt x="217" y="4976"/>
                  </a:cubicBezTo>
                  <a:cubicBezTo>
                    <a:pt x="109" y="4976"/>
                    <a:pt x="1" y="5046"/>
                    <a:pt x="1" y="5185"/>
                  </a:cubicBezTo>
                  <a:lnTo>
                    <a:pt x="1" y="10678"/>
                  </a:lnTo>
                  <a:cubicBezTo>
                    <a:pt x="1" y="11265"/>
                    <a:pt x="494" y="11758"/>
                    <a:pt x="1112" y="11758"/>
                  </a:cubicBezTo>
                  <a:lnTo>
                    <a:pt x="5957" y="11758"/>
                  </a:lnTo>
                  <a:lnTo>
                    <a:pt x="5957" y="13147"/>
                  </a:lnTo>
                  <a:lnTo>
                    <a:pt x="4877" y="13147"/>
                  </a:lnTo>
                  <a:cubicBezTo>
                    <a:pt x="4043" y="13147"/>
                    <a:pt x="4043" y="14474"/>
                    <a:pt x="4877" y="14474"/>
                  </a:cubicBezTo>
                  <a:lnTo>
                    <a:pt x="7809" y="14474"/>
                  </a:lnTo>
                  <a:cubicBezTo>
                    <a:pt x="8077" y="14474"/>
                    <a:pt x="8086" y="14071"/>
                    <a:pt x="7836" y="14071"/>
                  </a:cubicBezTo>
                  <a:cubicBezTo>
                    <a:pt x="7827" y="14071"/>
                    <a:pt x="7818" y="14072"/>
                    <a:pt x="7809" y="14073"/>
                  </a:cubicBezTo>
                  <a:lnTo>
                    <a:pt x="4877" y="14073"/>
                  </a:lnTo>
                  <a:cubicBezTo>
                    <a:pt x="4599" y="14011"/>
                    <a:pt x="4599" y="13610"/>
                    <a:pt x="4877" y="13579"/>
                  </a:cubicBezTo>
                  <a:lnTo>
                    <a:pt x="9599" y="13579"/>
                  </a:lnTo>
                  <a:cubicBezTo>
                    <a:pt x="9876" y="13610"/>
                    <a:pt x="9876" y="14011"/>
                    <a:pt x="9599" y="14073"/>
                  </a:cubicBezTo>
                  <a:lnTo>
                    <a:pt x="9043" y="14073"/>
                  </a:lnTo>
                  <a:cubicBezTo>
                    <a:pt x="8765" y="14073"/>
                    <a:pt x="8765" y="14474"/>
                    <a:pt x="9043" y="14474"/>
                  </a:cubicBezTo>
                  <a:lnTo>
                    <a:pt x="9599" y="14474"/>
                  </a:lnTo>
                  <a:cubicBezTo>
                    <a:pt x="10432" y="14474"/>
                    <a:pt x="10432" y="13147"/>
                    <a:pt x="9599" y="13147"/>
                  </a:cubicBezTo>
                  <a:lnTo>
                    <a:pt x="8549" y="13147"/>
                  </a:lnTo>
                  <a:lnTo>
                    <a:pt x="8549" y="11758"/>
                  </a:lnTo>
                  <a:lnTo>
                    <a:pt x="13364" y="11758"/>
                  </a:lnTo>
                  <a:cubicBezTo>
                    <a:pt x="13981" y="11758"/>
                    <a:pt x="14475" y="11265"/>
                    <a:pt x="14475" y="10678"/>
                  </a:cubicBezTo>
                  <a:lnTo>
                    <a:pt x="14475" y="3271"/>
                  </a:lnTo>
                  <a:cubicBezTo>
                    <a:pt x="14475" y="2654"/>
                    <a:pt x="13981" y="2160"/>
                    <a:pt x="13364" y="2160"/>
                  </a:cubicBezTo>
                  <a:lnTo>
                    <a:pt x="12129" y="2160"/>
                  </a:lnTo>
                  <a:lnTo>
                    <a:pt x="12129" y="1296"/>
                  </a:lnTo>
                  <a:cubicBezTo>
                    <a:pt x="12129" y="586"/>
                    <a:pt x="11574" y="0"/>
                    <a:pt x="1083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0" name="Google Shape;12670;p23"/>
            <p:cNvSpPr/>
            <p:nvPr/>
          </p:nvSpPr>
          <p:spPr>
            <a:xfrm>
              <a:off x="408742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1" name="Google Shape;12671;p23"/>
            <p:cNvSpPr/>
            <p:nvPr/>
          </p:nvSpPr>
          <p:spPr>
            <a:xfrm>
              <a:off x="410517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2" name="Google Shape;12672;p23"/>
            <p:cNvSpPr/>
            <p:nvPr/>
          </p:nvSpPr>
          <p:spPr>
            <a:xfrm>
              <a:off x="4122925" y="1926225"/>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73" name="Google Shape;12673;p23"/>
          <p:cNvGrpSpPr/>
          <p:nvPr/>
        </p:nvGrpSpPr>
        <p:grpSpPr>
          <a:xfrm>
            <a:off x="1432201" y="2395525"/>
            <a:ext cx="483567" cy="400233"/>
            <a:chOff x="1740375" y="4172175"/>
            <a:chExt cx="362675" cy="300175"/>
          </a:xfrm>
        </p:grpSpPr>
        <p:sp>
          <p:nvSpPr>
            <p:cNvPr id="12674" name="Google Shape;12674;p23"/>
            <p:cNvSpPr/>
            <p:nvPr/>
          </p:nvSpPr>
          <p:spPr>
            <a:xfrm>
              <a:off x="1740375" y="4172175"/>
              <a:ext cx="362675" cy="300175"/>
            </a:xfrm>
            <a:custGeom>
              <a:avLst/>
              <a:gdLst/>
              <a:ahLst/>
              <a:cxnLst/>
              <a:rect l="l" t="t" r="r" b="b"/>
              <a:pathLst>
                <a:path w="14507" h="12007" extrusionOk="0">
                  <a:moveTo>
                    <a:pt x="13025" y="433"/>
                  </a:moveTo>
                  <a:cubicBezTo>
                    <a:pt x="13611" y="433"/>
                    <a:pt x="14105" y="927"/>
                    <a:pt x="14105" y="1513"/>
                  </a:cubicBezTo>
                  <a:lnTo>
                    <a:pt x="14105" y="2285"/>
                  </a:lnTo>
                  <a:lnTo>
                    <a:pt x="464" y="2285"/>
                  </a:lnTo>
                  <a:lnTo>
                    <a:pt x="464" y="1513"/>
                  </a:lnTo>
                  <a:cubicBezTo>
                    <a:pt x="464" y="927"/>
                    <a:pt x="927" y="433"/>
                    <a:pt x="1513" y="433"/>
                  </a:cubicBezTo>
                  <a:close/>
                  <a:moveTo>
                    <a:pt x="12531" y="9013"/>
                  </a:moveTo>
                  <a:lnTo>
                    <a:pt x="12531" y="11574"/>
                  </a:lnTo>
                  <a:lnTo>
                    <a:pt x="8025" y="11574"/>
                  </a:lnTo>
                  <a:lnTo>
                    <a:pt x="8025" y="9013"/>
                  </a:lnTo>
                  <a:close/>
                  <a:moveTo>
                    <a:pt x="1513" y="1"/>
                  </a:moveTo>
                  <a:cubicBezTo>
                    <a:pt x="680" y="1"/>
                    <a:pt x="1" y="680"/>
                    <a:pt x="32" y="1513"/>
                  </a:cubicBezTo>
                  <a:lnTo>
                    <a:pt x="32" y="8704"/>
                  </a:lnTo>
                  <a:cubicBezTo>
                    <a:pt x="32" y="8843"/>
                    <a:pt x="132" y="8912"/>
                    <a:pt x="232" y="8912"/>
                  </a:cubicBezTo>
                  <a:cubicBezTo>
                    <a:pt x="333" y="8912"/>
                    <a:pt x="433" y="8843"/>
                    <a:pt x="433" y="8704"/>
                  </a:cubicBezTo>
                  <a:lnTo>
                    <a:pt x="433" y="2655"/>
                  </a:lnTo>
                  <a:lnTo>
                    <a:pt x="14074" y="2655"/>
                  </a:lnTo>
                  <a:lnTo>
                    <a:pt x="14074" y="10494"/>
                  </a:lnTo>
                  <a:cubicBezTo>
                    <a:pt x="14074" y="11080"/>
                    <a:pt x="13611" y="11574"/>
                    <a:pt x="13025" y="11574"/>
                  </a:cubicBezTo>
                  <a:lnTo>
                    <a:pt x="12963" y="11574"/>
                  </a:lnTo>
                  <a:lnTo>
                    <a:pt x="12963" y="8796"/>
                  </a:lnTo>
                  <a:cubicBezTo>
                    <a:pt x="12963" y="8673"/>
                    <a:pt x="12870" y="8580"/>
                    <a:pt x="12747" y="8580"/>
                  </a:cubicBezTo>
                  <a:lnTo>
                    <a:pt x="7840" y="8580"/>
                  </a:lnTo>
                  <a:cubicBezTo>
                    <a:pt x="7716" y="8580"/>
                    <a:pt x="7624" y="8673"/>
                    <a:pt x="7624" y="8796"/>
                  </a:cubicBezTo>
                  <a:lnTo>
                    <a:pt x="7624" y="11574"/>
                  </a:lnTo>
                  <a:lnTo>
                    <a:pt x="1513" y="11574"/>
                  </a:lnTo>
                  <a:cubicBezTo>
                    <a:pt x="927" y="11543"/>
                    <a:pt x="464" y="11080"/>
                    <a:pt x="464" y="10525"/>
                  </a:cubicBezTo>
                  <a:lnTo>
                    <a:pt x="464" y="9815"/>
                  </a:lnTo>
                  <a:cubicBezTo>
                    <a:pt x="464" y="9676"/>
                    <a:pt x="356" y="9607"/>
                    <a:pt x="248" y="9607"/>
                  </a:cubicBezTo>
                  <a:cubicBezTo>
                    <a:pt x="140" y="9607"/>
                    <a:pt x="32" y="9676"/>
                    <a:pt x="32" y="9815"/>
                  </a:cubicBezTo>
                  <a:lnTo>
                    <a:pt x="32" y="10525"/>
                  </a:lnTo>
                  <a:cubicBezTo>
                    <a:pt x="32" y="11327"/>
                    <a:pt x="711" y="12006"/>
                    <a:pt x="1513" y="12006"/>
                  </a:cubicBezTo>
                  <a:lnTo>
                    <a:pt x="13025" y="12006"/>
                  </a:lnTo>
                  <a:cubicBezTo>
                    <a:pt x="13858" y="12006"/>
                    <a:pt x="14506" y="11327"/>
                    <a:pt x="14506" y="10525"/>
                  </a:cubicBezTo>
                  <a:lnTo>
                    <a:pt x="14506" y="1513"/>
                  </a:lnTo>
                  <a:cubicBezTo>
                    <a:pt x="14506" y="680"/>
                    <a:pt x="13858" y="1"/>
                    <a:pt x="1302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anose="00000700000000000000" pitchFamily="2" charset="-78"/>
                <a:sym typeface="Arial"/>
              </a:endParaRPr>
            </a:p>
          </p:txBody>
        </p:sp>
        <p:sp>
          <p:nvSpPr>
            <p:cNvPr id="12675" name="Google Shape;12675;p23"/>
            <p:cNvSpPr/>
            <p:nvPr/>
          </p:nvSpPr>
          <p:spPr>
            <a:xfrm>
              <a:off x="17720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6" name="Google Shape;12676;p23"/>
            <p:cNvSpPr/>
            <p:nvPr/>
          </p:nvSpPr>
          <p:spPr>
            <a:xfrm>
              <a:off x="1806750" y="4197650"/>
              <a:ext cx="22400" cy="19050"/>
            </a:xfrm>
            <a:custGeom>
              <a:avLst/>
              <a:gdLst/>
              <a:ahLst/>
              <a:cxnLst/>
              <a:rect l="l" t="t" r="r" b="b"/>
              <a:pathLst>
                <a:path w="896" h="762" extrusionOk="0">
                  <a:moveTo>
                    <a:pt x="509" y="347"/>
                  </a:moveTo>
                  <a:cubicBezTo>
                    <a:pt x="517" y="347"/>
                    <a:pt x="525" y="355"/>
                    <a:pt x="525" y="371"/>
                  </a:cubicBezTo>
                  <a:cubicBezTo>
                    <a:pt x="525" y="401"/>
                    <a:pt x="525" y="401"/>
                    <a:pt x="525" y="401"/>
                  </a:cubicBezTo>
                  <a:cubicBezTo>
                    <a:pt x="494" y="401"/>
                    <a:pt x="494" y="401"/>
                    <a:pt x="494" y="371"/>
                  </a:cubicBezTo>
                  <a:cubicBezTo>
                    <a:pt x="494" y="355"/>
                    <a:pt x="502" y="347"/>
                    <a:pt x="509" y="347"/>
                  </a:cubicBezTo>
                  <a:close/>
                  <a:moveTo>
                    <a:pt x="525" y="0"/>
                  </a:moveTo>
                  <a:cubicBezTo>
                    <a:pt x="154" y="0"/>
                    <a:pt x="0" y="401"/>
                    <a:pt x="247" y="648"/>
                  </a:cubicBezTo>
                  <a:cubicBezTo>
                    <a:pt x="326" y="727"/>
                    <a:pt x="420" y="762"/>
                    <a:pt x="512" y="762"/>
                  </a:cubicBezTo>
                  <a:cubicBezTo>
                    <a:pt x="709" y="762"/>
                    <a:pt x="895" y="602"/>
                    <a:pt x="895" y="371"/>
                  </a:cubicBezTo>
                  <a:cubicBezTo>
                    <a:pt x="895" y="155"/>
                    <a:pt x="710" y="0"/>
                    <a:pt x="52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7" name="Google Shape;12677;p23"/>
            <p:cNvSpPr/>
            <p:nvPr/>
          </p:nvSpPr>
          <p:spPr>
            <a:xfrm>
              <a:off x="18399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8" name="Google Shape;12678;p23"/>
            <p:cNvSpPr/>
            <p:nvPr/>
          </p:nvSpPr>
          <p:spPr>
            <a:xfrm>
              <a:off x="1775875" y="4262450"/>
              <a:ext cx="290125" cy="104950"/>
            </a:xfrm>
            <a:custGeom>
              <a:avLst/>
              <a:gdLst/>
              <a:ahLst/>
              <a:cxnLst/>
              <a:rect l="l" t="t" r="r" b="b"/>
              <a:pathLst>
                <a:path w="11605" h="4198" extrusionOk="0">
                  <a:moveTo>
                    <a:pt x="7932" y="433"/>
                  </a:moveTo>
                  <a:lnTo>
                    <a:pt x="4537" y="3797"/>
                  </a:lnTo>
                  <a:lnTo>
                    <a:pt x="402" y="3797"/>
                  </a:lnTo>
                  <a:lnTo>
                    <a:pt x="402" y="433"/>
                  </a:lnTo>
                  <a:close/>
                  <a:moveTo>
                    <a:pt x="217" y="1"/>
                  </a:moveTo>
                  <a:cubicBezTo>
                    <a:pt x="93" y="1"/>
                    <a:pt x="1" y="93"/>
                    <a:pt x="1" y="217"/>
                  </a:cubicBezTo>
                  <a:lnTo>
                    <a:pt x="1" y="3982"/>
                  </a:lnTo>
                  <a:cubicBezTo>
                    <a:pt x="1" y="4105"/>
                    <a:pt x="93" y="4198"/>
                    <a:pt x="217" y="4198"/>
                  </a:cubicBezTo>
                  <a:lnTo>
                    <a:pt x="11389" y="4198"/>
                  </a:lnTo>
                  <a:cubicBezTo>
                    <a:pt x="11512" y="4198"/>
                    <a:pt x="11605" y="4105"/>
                    <a:pt x="11605" y="3982"/>
                  </a:cubicBezTo>
                  <a:lnTo>
                    <a:pt x="11605" y="2254"/>
                  </a:lnTo>
                  <a:cubicBezTo>
                    <a:pt x="11605" y="2115"/>
                    <a:pt x="11497" y="2045"/>
                    <a:pt x="11389" y="2045"/>
                  </a:cubicBezTo>
                  <a:cubicBezTo>
                    <a:pt x="11281" y="2045"/>
                    <a:pt x="11173" y="2115"/>
                    <a:pt x="11173" y="2254"/>
                  </a:cubicBezTo>
                  <a:lnTo>
                    <a:pt x="11173" y="3797"/>
                  </a:lnTo>
                  <a:lnTo>
                    <a:pt x="5124" y="3797"/>
                  </a:lnTo>
                  <a:lnTo>
                    <a:pt x="8518" y="433"/>
                  </a:lnTo>
                  <a:lnTo>
                    <a:pt x="11142" y="433"/>
                  </a:lnTo>
                  <a:lnTo>
                    <a:pt x="11142" y="1112"/>
                  </a:lnTo>
                  <a:cubicBezTo>
                    <a:pt x="11142" y="1235"/>
                    <a:pt x="11234" y="1328"/>
                    <a:pt x="11358" y="1328"/>
                  </a:cubicBezTo>
                  <a:cubicBezTo>
                    <a:pt x="11481" y="1328"/>
                    <a:pt x="11574" y="1235"/>
                    <a:pt x="11574" y="1112"/>
                  </a:cubicBezTo>
                  <a:lnTo>
                    <a:pt x="11574" y="217"/>
                  </a:lnTo>
                  <a:cubicBezTo>
                    <a:pt x="11574" y="93"/>
                    <a:pt x="11481" y="1"/>
                    <a:pt x="1135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79" name="Google Shape;12679;p23"/>
            <p:cNvSpPr/>
            <p:nvPr/>
          </p:nvSpPr>
          <p:spPr>
            <a:xfrm>
              <a:off x="1991900" y="4300250"/>
              <a:ext cx="44775" cy="10825"/>
            </a:xfrm>
            <a:custGeom>
              <a:avLst/>
              <a:gdLst/>
              <a:ahLst/>
              <a:cxnLst/>
              <a:rect l="l" t="t" r="r" b="b"/>
              <a:pathLst>
                <a:path w="1791" h="433" extrusionOk="0">
                  <a:moveTo>
                    <a:pt x="310" y="1"/>
                  </a:moveTo>
                  <a:cubicBezTo>
                    <a:pt x="1" y="1"/>
                    <a:pt x="1" y="433"/>
                    <a:pt x="310" y="433"/>
                  </a:cubicBezTo>
                  <a:lnTo>
                    <a:pt x="1513" y="433"/>
                  </a:lnTo>
                  <a:cubicBezTo>
                    <a:pt x="1791" y="433"/>
                    <a:pt x="1791" y="1"/>
                    <a:pt x="151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0" name="Google Shape;12680;p23"/>
            <p:cNvSpPr/>
            <p:nvPr/>
          </p:nvSpPr>
          <p:spPr>
            <a:xfrm>
              <a:off x="1964125" y="4324175"/>
              <a:ext cx="72550" cy="10050"/>
            </a:xfrm>
            <a:custGeom>
              <a:avLst/>
              <a:gdLst/>
              <a:ahLst/>
              <a:cxnLst/>
              <a:rect l="l" t="t" r="r" b="b"/>
              <a:pathLst>
                <a:path w="2902" h="402" extrusionOk="0">
                  <a:moveTo>
                    <a:pt x="279" y="1"/>
                  </a:moveTo>
                  <a:cubicBezTo>
                    <a:pt x="1" y="1"/>
                    <a:pt x="1" y="402"/>
                    <a:pt x="279" y="402"/>
                  </a:cubicBezTo>
                  <a:lnTo>
                    <a:pt x="2624" y="402"/>
                  </a:lnTo>
                  <a:cubicBezTo>
                    <a:pt x="2902" y="402"/>
                    <a:pt x="2902" y="1"/>
                    <a:pt x="26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1" name="Google Shape;12681;p23"/>
            <p:cNvSpPr/>
            <p:nvPr/>
          </p:nvSpPr>
          <p:spPr>
            <a:xfrm>
              <a:off x="1773550" y="4386675"/>
              <a:ext cx="130425" cy="10825"/>
            </a:xfrm>
            <a:custGeom>
              <a:avLst/>
              <a:gdLst/>
              <a:ahLst/>
              <a:cxnLst/>
              <a:rect l="l" t="t" r="r" b="b"/>
              <a:pathLst>
                <a:path w="5217" h="433" extrusionOk="0">
                  <a:moveTo>
                    <a:pt x="310" y="0"/>
                  </a:moveTo>
                  <a:cubicBezTo>
                    <a:pt x="1" y="0"/>
                    <a:pt x="1" y="433"/>
                    <a:pt x="310" y="433"/>
                  </a:cubicBezTo>
                  <a:lnTo>
                    <a:pt x="4939" y="433"/>
                  </a:lnTo>
                  <a:cubicBezTo>
                    <a:pt x="5217" y="433"/>
                    <a:pt x="5217" y="0"/>
                    <a:pt x="493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2" name="Google Shape;12682;p23"/>
            <p:cNvSpPr/>
            <p:nvPr/>
          </p:nvSpPr>
          <p:spPr>
            <a:xfrm>
              <a:off x="1773550" y="4411375"/>
              <a:ext cx="130425" cy="10825"/>
            </a:xfrm>
            <a:custGeom>
              <a:avLst/>
              <a:gdLst/>
              <a:ahLst/>
              <a:cxnLst/>
              <a:rect l="l" t="t" r="r" b="b"/>
              <a:pathLst>
                <a:path w="5217" h="433" extrusionOk="0">
                  <a:moveTo>
                    <a:pt x="310" y="0"/>
                  </a:moveTo>
                  <a:cubicBezTo>
                    <a:pt x="1" y="0"/>
                    <a:pt x="1" y="432"/>
                    <a:pt x="310" y="432"/>
                  </a:cubicBezTo>
                  <a:lnTo>
                    <a:pt x="4939" y="432"/>
                  </a:lnTo>
                  <a:cubicBezTo>
                    <a:pt x="5217" y="432"/>
                    <a:pt x="5217" y="0"/>
                    <a:pt x="493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3" name="Google Shape;12683;p23"/>
            <p:cNvSpPr/>
            <p:nvPr/>
          </p:nvSpPr>
          <p:spPr>
            <a:xfrm>
              <a:off x="1773550" y="4434500"/>
              <a:ext cx="130425" cy="10825"/>
            </a:xfrm>
            <a:custGeom>
              <a:avLst/>
              <a:gdLst/>
              <a:ahLst/>
              <a:cxnLst/>
              <a:rect l="l" t="t" r="r" b="b"/>
              <a:pathLst>
                <a:path w="5217" h="433" extrusionOk="0">
                  <a:moveTo>
                    <a:pt x="310" y="1"/>
                  </a:moveTo>
                  <a:cubicBezTo>
                    <a:pt x="1" y="1"/>
                    <a:pt x="1" y="433"/>
                    <a:pt x="310" y="433"/>
                  </a:cubicBezTo>
                  <a:lnTo>
                    <a:pt x="4939" y="433"/>
                  </a:lnTo>
                  <a:cubicBezTo>
                    <a:pt x="5217" y="433"/>
                    <a:pt x="5217" y="1"/>
                    <a:pt x="493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84" name="Google Shape;12684;p23"/>
          <p:cNvGrpSpPr/>
          <p:nvPr/>
        </p:nvGrpSpPr>
        <p:grpSpPr>
          <a:xfrm>
            <a:off x="10295227" y="5301166"/>
            <a:ext cx="482500" cy="482500"/>
            <a:chOff x="980425" y="1904625"/>
            <a:chExt cx="361875" cy="361875"/>
          </a:xfrm>
        </p:grpSpPr>
        <p:sp>
          <p:nvSpPr>
            <p:cNvPr id="12685" name="Google Shape;12685;p23"/>
            <p:cNvSpPr/>
            <p:nvPr/>
          </p:nvSpPr>
          <p:spPr>
            <a:xfrm>
              <a:off x="980425" y="1904625"/>
              <a:ext cx="361875" cy="361875"/>
            </a:xfrm>
            <a:custGeom>
              <a:avLst/>
              <a:gdLst/>
              <a:ahLst/>
              <a:cxnLst/>
              <a:rect l="l" t="t" r="r" b="b"/>
              <a:pathLst>
                <a:path w="14475" h="14475" extrusionOk="0">
                  <a:moveTo>
                    <a:pt x="5740" y="432"/>
                  </a:moveTo>
                  <a:cubicBezTo>
                    <a:pt x="6234" y="432"/>
                    <a:pt x="6604" y="802"/>
                    <a:pt x="6604" y="1296"/>
                  </a:cubicBezTo>
                  <a:lnTo>
                    <a:pt x="6604" y="1636"/>
                  </a:lnTo>
                  <a:lnTo>
                    <a:pt x="1512" y="1636"/>
                  </a:lnTo>
                  <a:lnTo>
                    <a:pt x="1512" y="1296"/>
                  </a:lnTo>
                  <a:cubicBezTo>
                    <a:pt x="1512" y="802"/>
                    <a:pt x="1913" y="432"/>
                    <a:pt x="2376" y="432"/>
                  </a:cubicBezTo>
                  <a:close/>
                  <a:moveTo>
                    <a:pt x="12098" y="432"/>
                  </a:moveTo>
                  <a:cubicBezTo>
                    <a:pt x="12592" y="432"/>
                    <a:pt x="12962" y="802"/>
                    <a:pt x="12962" y="1296"/>
                  </a:cubicBezTo>
                  <a:lnTo>
                    <a:pt x="12962" y="1636"/>
                  </a:lnTo>
                  <a:lnTo>
                    <a:pt x="7870" y="1636"/>
                  </a:lnTo>
                  <a:lnTo>
                    <a:pt x="7870" y="1296"/>
                  </a:lnTo>
                  <a:cubicBezTo>
                    <a:pt x="7870" y="802"/>
                    <a:pt x="8271" y="432"/>
                    <a:pt x="8734" y="432"/>
                  </a:cubicBezTo>
                  <a:close/>
                  <a:moveTo>
                    <a:pt x="12962" y="2068"/>
                  </a:moveTo>
                  <a:lnTo>
                    <a:pt x="12962" y="6697"/>
                  </a:lnTo>
                  <a:cubicBezTo>
                    <a:pt x="12962" y="7191"/>
                    <a:pt x="12592" y="7592"/>
                    <a:pt x="12098" y="7592"/>
                  </a:cubicBezTo>
                  <a:lnTo>
                    <a:pt x="8734" y="7592"/>
                  </a:lnTo>
                  <a:cubicBezTo>
                    <a:pt x="8271" y="7592"/>
                    <a:pt x="7870" y="7191"/>
                    <a:pt x="7870" y="6697"/>
                  </a:cubicBezTo>
                  <a:lnTo>
                    <a:pt x="7870" y="2068"/>
                  </a:lnTo>
                  <a:close/>
                  <a:moveTo>
                    <a:pt x="6604" y="2068"/>
                  </a:moveTo>
                  <a:lnTo>
                    <a:pt x="6604" y="4722"/>
                  </a:lnTo>
                  <a:cubicBezTo>
                    <a:pt x="6604" y="4861"/>
                    <a:pt x="6712" y="4930"/>
                    <a:pt x="6820" y="4930"/>
                  </a:cubicBezTo>
                  <a:cubicBezTo>
                    <a:pt x="6928" y="4930"/>
                    <a:pt x="7037" y="4861"/>
                    <a:pt x="7037" y="4722"/>
                  </a:cubicBezTo>
                  <a:lnTo>
                    <a:pt x="7037" y="2592"/>
                  </a:lnTo>
                  <a:lnTo>
                    <a:pt x="7438" y="2592"/>
                  </a:lnTo>
                  <a:lnTo>
                    <a:pt x="7438" y="6697"/>
                  </a:lnTo>
                  <a:cubicBezTo>
                    <a:pt x="7438" y="7407"/>
                    <a:pt x="8024" y="7993"/>
                    <a:pt x="8734" y="7993"/>
                  </a:cubicBezTo>
                  <a:lnTo>
                    <a:pt x="12098" y="7993"/>
                  </a:lnTo>
                  <a:cubicBezTo>
                    <a:pt x="12808" y="7993"/>
                    <a:pt x="13394" y="7407"/>
                    <a:pt x="13394" y="6697"/>
                  </a:cubicBezTo>
                  <a:lnTo>
                    <a:pt x="13394" y="2592"/>
                  </a:lnTo>
                  <a:cubicBezTo>
                    <a:pt x="13734" y="2592"/>
                    <a:pt x="14042" y="2901"/>
                    <a:pt x="14042" y="3271"/>
                  </a:cubicBezTo>
                  <a:lnTo>
                    <a:pt x="14042" y="9228"/>
                  </a:lnTo>
                  <a:lnTo>
                    <a:pt x="432" y="9228"/>
                  </a:lnTo>
                  <a:lnTo>
                    <a:pt x="432" y="3271"/>
                  </a:lnTo>
                  <a:cubicBezTo>
                    <a:pt x="432" y="2901"/>
                    <a:pt x="710" y="2592"/>
                    <a:pt x="1080" y="2592"/>
                  </a:cubicBezTo>
                  <a:lnTo>
                    <a:pt x="1080" y="6697"/>
                  </a:lnTo>
                  <a:cubicBezTo>
                    <a:pt x="1080" y="7407"/>
                    <a:pt x="1667" y="7993"/>
                    <a:pt x="2376" y="7993"/>
                  </a:cubicBezTo>
                  <a:lnTo>
                    <a:pt x="5740" y="7993"/>
                  </a:lnTo>
                  <a:cubicBezTo>
                    <a:pt x="6450" y="7993"/>
                    <a:pt x="7037" y="7407"/>
                    <a:pt x="7037" y="6697"/>
                  </a:cubicBezTo>
                  <a:lnTo>
                    <a:pt x="7037" y="5987"/>
                  </a:lnTo>
                  <a:cubicBezTo>
                    <a:pt x="7037" y="5848"/>
                    <a:pt x="6928" y="5779"/>
                    <a:pt x="6820" y="5779"/>
                  </a:cubicBezTo>
                  <a:cubicBezTo>
                    <a:pt x="6712" y="5779"/>
                    <a:pt x="6604" y="5848"/>
                    <a:pt x="6604" y="5987"/>
                  </a:cubicBezTo>
                  <a:lnTo>
                    <a:pt x="6604" y="6697"/>
                  </a:lnTo>
                  <a:cubicBezTo>
                    <a:pt x="6604" y="7191"/>
                    <a:pt x="6234" y="7592"/>
                    <a:pt x="5740" y="7592"/>
                  </a:cubicBezTo>
                  <a:lnTo>
                    <a:pt x="2376" y="7592"/>
                  </a:lnTo>
                  <a:cubicBezTo>
                    <a:pt x="1913" y="7592"/>
                    <a:pt x="1512" y="7191"/>
                    <a:pt x="1512" y="6697"/>
                  </a:cubicBezTo>
                  <a:lnTo>
                    <a:pt x="1512" y="2068"/>
                  </a:lnTo>
                  <a:close/>
                  <a:moveTo>
                    <a:pt x="8148" y="11758"/>
                  </a:moveTo>
                  <a:lnTo>
                    <a:pt x="8148" y="13147"/>
                  </a:lnTo>
                  <a:lnTo>
                    <a:pt x="6388" y="13147"/>
                  </a:lnTo>
                  <a:lnTo>
                    <a:pt x="6388" y="11758"/>
                  </a:lnTo>
                  <a:close/>
                  <a:moveTo>
                    <a:pt x="2376" y="0"/>
                  </a:moveTo>
                  <a:cubicBezTo>
                    <a:pt x="1667" y="0"/>
                    <a:pt x="1080" y="586"/>
                    <a:pt x="1080" y="1296"/>
                  </a:cubicBezTo>
                  <a:lnTo>
                    <a:pt x="1080" y="2160"/>
                  </a:lnTo>
                  <a:cubicBezTo>
                    <a:pt x="494" y="2191"/>
                    <a:pt x="0" y="2654"/>
                    <a:pt x="0" y="3271"/>
                  </a:cubicBezTo>
                  <a:lnTo>
                    <a:pt x="0" y="10678"/>
                  </a:lnTo>
                  <a:cubicBezTo>
                    <a:pt x="0" y="11265"/>
                    <a:pt x="494" y="11758"/>
                    <a:pt x="1080" y="11758"/>
                  </a:cubicBezTo>
                  <a:lnTo>
                    <a:pt x="5956" y="11758"/>
                  </a:lnTo>
                  <a:lnTo>
                    <a:pt x="5956" y="13147"/>
                  </a:lnTo>
                  <a:lnTo>
                    <a:pt x="4876" y="13147"/>
                  </a:lnTo>
                  <a:cubicBezTo>
                    <a:pt x="4043" y="13147"/>
                    <a:pt x="4043" y="14474"/>
                    <a:pt x="4876" y="14474"/>
                  </a:cubicBezTo>
                  <a:lnTo>
                    <a:pt x="5586" y="14474"/>
                  </a:lnTo>
                  <a:cubicBezTo>
                    <a:pt x="5854" y="14474"/>
                    <a:pt x="5863" y="14071"/>
                    <a:pt x="5614" y="14071"/>
                  </a:cubicBezTo>
                  <a:cubicBezTo>
                    <a:pt x="5605" y="14071"/>
                    <a:pt x="5596" y="14072"/>
                    <a:pt x="5586" y="14073"/>
                  </a:cubicBezTo>
                  <a:lnTo>
                    <a:pt x="4876" y="14073"/>
                  </a:lnTo>
                  <a:cubicBezTo>
                    <a:pt x="4598" y="14011"/>
                    <a:pt x="4598" y="13610"/>
                    <a:pt x="4876" y="13579"/>
                  </a:cubicBezTo>
                  <a:lnTo>
                    <a:pt x="9598" y="13579"/>
                  </a:lnTo>
                  <a:cubicBezTo>
                    <a:pt x="9876" y="13579"/>
                    <a:pt x="9876" y="14073"/>
                    <a:pt x="9598" y="14073"/>
                  </a:cubicBezTo>
                  <a:lnTo>
                    <a:pt x="6820" y="14073"/>
                  </a:lnTo>
                  <a:cubicBezTo>
                    <a:pt x="6543" y="14073"/>
                    <a:pt x="6543" y="14474"/>
                    <a:pt x="6820" y="14474"/>
                  </a:cubicBezTo>
                  <a:lnTo>
                    <a:pt x="9598" y="14474"/>
                  </a:lnTo>
                  <a:cubicBezTo>
                    <a:pt x="10431" y="14474"/>
                    <a:pt x="10431" y="13147"/>
                    <a:pt x="9598" y="13147"/>
                  </a:cubicBezTo>
                  <a:lnTo>
                    <a:pt x="8549" y="13147"/>
                  </a:lnTo>
                  <a:lnTo>
                    <a:pt x="8549" y="11758"/>
                  </a:lnTo>
                  <a:lnTo>
                    <a:pt x="10956" y="11758"/>
                  </a:lnTo>
                  <a:cubicBezTo>
                    <a:pt x="11265" y="11758"/>
                    <a:pt x="11265" y="11326"/>
                    <a:pt x="10956" y="11326"/>
                  </a:cubicBezTo>
                  <a:lnTo>
                    <a:pt x="1111" y="11326"/>
                  </a:lnTo>
                  <a:cubicBezTo>
                    <a:pt x="741" y="11326"/>
                    <a:pt x="432" y="11049"/>
                    <a:pt x="432" y="10678"/>
                  </a:cubicBezTo>
                  <a:lnTo>
                    <a:pt x="432" y="9660"/>
                  </a:lnTo>
                  <a:lnTo>
                    <a:pt x="14042" y="9660"/>
                  </a:lnTo>
                  <a:lnTo>
                    <a:pt x="14042" y="10678"/>
                  </a:lnTo>
                  <a:cubicBezTo>
                    <a:pt x="14042" y="11049"/>
                    <a:pt x="13734" y="11357"/>
                    <a:pt x="13394" y="11357"/>
                  </a:cubicBezTo>
                  <a:lnTo>
                    <a:pt x="12221" y="11357"/>
                  </a:lnTo>
                  <a:cubicBezTo>
                    <a:pt x="11944" y="11357"/>
                    <a:pt x="11944" y="11758"/>
                    <a:pt x="12221" y="11758"/>
                  </a:cubicBezTo>
                  <a:lnTo>
                    <a:pt x="13394" y="11758"/>
                  </a:lnTo>
                  <a:cubicBezTo>
                    <a:pt x="13980" y="11758"/>
                    <a:pt x="14474" y="11265"/>
                    <a:pt x="14474" y="10678"/>
                  </a:cubicBezTo>
                  <a:lnTo>
                    <a:pt x="14474" y="3271"/>
                  </a:lnTo>
                  <a:cubicBezTo>
                    <a:pt x="14474" y="2654"/>
                    <a:pt x="13980" y="2191"/>
                    <a:pt x="13394" y="2160"/>
                  </a:cubicBezTo>
                  <a:lnTo>
                    <a:pt x="13394" y="1296"/>
                  </a:lnTo>
                  <a:cubicBezTo>
                    <a:pt x="13394" y="586"/>
                    <a:pt x="12808" y="0"/>
                    <a:pt x="12098" y="0"/>
                  </a:cubicBezTo>
                  <a:lnTo>
                    <a:pt x="8734" y="0"/>
                  </a:lnTo>
                  <a:cubicBezTo>
                    <a:pt x="8024" y="0"/>
                    <a:pt x="7438" y="586"/>
                    <a:pt x="7438" y="1296"/>
                  </a:cubicBezTo>
                  <a:lnTo>
                    <a:pt x="7438" y="2160"/>
                  </a:lnTo>
                  <a:lnTo>
                    <a:pt x="7067" y="2160"/>
                  </a:lnTo>
                  <a:lnTo>
                    <a:pt x="7067" y="1296"/>
                  </a:lnTo>
                  <a:cubicBezTo>
                    <a:pt x="7067" y="586"/>
                    <a:pt x="6450" y="0"/>
                    <a:pt x="574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6" name="Google Shape;12686;p23"/>
            <p:cNvSpPr/>
            <p:nvPr/>
          </p:nvSpPr>
          <p:spPr>
            <a:xfrm>
              <a:off x="1054750" y="1995075"/>
              <a:ext cx="54275" cy="54450"/>
            </a:xfrm>
            <a:custGeom>
              <a:avLst/>
              <a:gdLst/>
              <a:ahLst/>
              <a:cxnLst/>
              <a:rect l="l" t="t" r="r" b="b"/>
              <a:pathLst>
                <a:path w="2171" h="2178" extrusionOk="0">
                  <a:moveTo>
                    <a:pt x="1101" y="703"/>
                  </a:moveTo>
                  <a:lnTo>
                    <a:pt x="1317" y="1227"/>
                  </a:lnTo>
                  <a:lnTo>
                    <a:pt x="854" y="1227"/>
                  </a:lnTo>
                  <a:lnTo>
                    <a:pt x="1101" y="703"/>
                  </a:lnTo>
                  <a:close/>
                  <a:moveTo>
                    <a:pt x="1085" y="1"/>
                  </a:moveTo>
                  <a:cubicBezTo>
                    <a:pt x="1008" y="1"/>
                    <a:pt x="931" y="39"/>
                    <a:pt x="885" y="116"/>
                  </a:cubicBezTo>
                  <a:lnTo>
                    <a:pt x="82" y="1875"/>
                  </a:lnTo>
                  <a:cubicBezTo>
                    <a:pt x="0" y="2040"/>
                    <a:pt x="137" y="2177"/>
                    <a:pt x="274" y="2177"/>
                  </a:cubicBezTo>
                  <a:cubicBezTo>
                    <a:pt x="343" y="2177"/>
                    <a:pt x="412" y="2143"/>
                    <a:pt x="453" y="2061"/>
                  </a:cubicBezTo>
                  <a:lnTo>
                    <a:pt x="638" y="1659"/>
                  </a:lnTo>
                  <a:lnTo>
                    <a:pt x="1533" y="1659"/>
                  </a:lnTo>
                  <a:lnTo>
                    <a:pt x="1718" y="2061"/>
                  </a:lnTo>
                  <a:cubicBezTo>
                    <a:pt x="1749" y="2143"/>
                    <a:pt x="1814" y="2177"/>
                    <a:pt x="1883" y="2177"/>
                  </a:cubicBezTo>
                  <a:cubicBezTo>
                    <a:pt x="2020" y="2177"/>
                    <a:pt x="2171" y="2040"/>
                    <a:pt x="2088" y="1875"/>
                  </a:cubicBezTo>
                  <a:lnTo>
                    <a:pt x="1286" y="116"/>
                  </a:lnTo>
                  <a:cubicBezTo>
                    <a:pt x="1240" y="39"/>
                    <a:pt x="1162" y="1"/>
                    <a:pt x="108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7" name="Google Shape;12687;p23"/>
            <p:cNvSpPr/>
            <p:nvPr/>
          </p:nvSpPr>
          <p:spPr>
            <a:xfrm>
              <a:off x="1221125" y="1993225"/>
              <a:ext cx="39375" cy="56475"/>
            </a:xfrm>
            <a:custGeom>
              <a:avLst/>
              <a:gdLst/>
              <a:ahLst/>
              <a:cxnLst/>
              <a:rect l="l" t="t" r="r" b="b"/>
              <a:pathLst>
                <a:path w="1575" h="2259" extrusionOk="0">
                  <a:moveTo>
                    <a:pt x="803" y="406"/>
                  </a:moveTo>
                  <a:cubicBezTo>
                    <a:pt x="988" y="406"/>
                    <a:pt x="988" y="715"/>
                    <a:pt x="803" y="715"/>
                  </a:cubicBezTo>
                  <a:lnTo>
                    <a:pt x="402" y="715"/>
                  </a:lnTo>
                  <a:lnTo>
                    <a:pt x="402" y="406"/>
                  </a:lnTo>
                  <a:close/>
                  <a:moveTo>
                    <a:pt x="803" y="1116"/>
                  </a:moveTo>
                  <a:cubicBezTo>
                    <a:pt x="988" y="1147"/>
                    <a:pt x="1143" y="1209"/>
                    <a:pt x="1174" y="1425"/>
                  </a:cubicBezTo>
                  <a:cubicBezTo>
                    <a:pt x="1205" y="1641"/>
                    <a:pt x="1019" y="1795"/>
                    <a:pt x="834" y="1826"/>
                  </a:cubicBezTo>
                  <a:lnTo>
                    <a:pt x="402" y="1826"/>
                  </a:lnTo>
                  <a:lnTo>
                    <a:pt x="402" y="1116"/>
                  </a:lnTo>
                  <a:close/>
                  <a:moveTo>
                    <a:pt x="178" y="0"/>
                  </a:moveTo>
                  <a:cubicBezTo>
                    <a:pt x="75" y="0"/>
                    <a:pt x="1" y="108"/>
                    <a:pt x="1" y="190"/>
                  </a:cubicBezTo>
                  <a:lnTo>
                    <a:pt x="1" y="2042"/>
                  </a:lnTo>
                  <a:cubicBezTo>
                    <a:pt x="1" y="2165"/>
                    <a:pt x="93" y="2258"/>
                    <a:pt x="217" y="2258"/>
                  </a:cubicBezTo>
                  <a:lnTo>
                    <a:pt x="803" y="2258"/>
                  </a:lnTo>
                  <a:cubicBezTo>
                    <a:pt x="1235" y="2258"/>
                    <a:pt x="1575" y="1888"/>
                    <a:pt x="1575" y="1486"/>
                  </a:cubicBezTo>
                  <a:cubicBezTo>
                    <a:pt x="1575" y="1209"/>
                    <a:pt x="1451" y="993"/>
                    <a:pt x="1266" y="838"/>
                  </a:cubicBezTo>
                  <a:cubicBezTo>
                    <a:pt x="1328" y="746"/>
                    <a:pt x="1359" y="653"/>
                    <a:pt x="1359" y="561"/>
                  </a:cubicBezTo>
                  <a:cubicBezTo>
                    <a:pt x="1359" y="252"/>
                    <a:pt x="1112" y="5"/>
                    <a:pt x="803" y="5"/>
                  </a:cubicBezTo>
                  <a:lnTo>
                    <a:pt x="217" y="5"/>
                  </a:lnTo>
                  <a:cubicBezTo>
                    <a:pt x="204" y="2"/>
                    <a:pt x="191" y="0"/>
                    <a:pt x="1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8" name="Google Shape;12688;p23"/>
            <p:cNvSpPr/>
            <p:nvPr/>
          </p:nvSpPr>
          <p:spPr>
            <a:xfrm>
              <a:off x="10313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89" name="Google Shape;12689;p23"/>
            <p:cNvSpPr/>
            <p:nvPr/>
          </p:nvSpPr>
          <p:spPr>
            <a:xfrm>
              <a:off x="1049850"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90" name="Google Shape;12690;p23"/>
            <p:cNvSpPr/>
            <p:nvPr/>
          </p:nvSpPr>
          <p:spPr>
            <a:xfrm>
              <a:off x="10676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91" name="Google Shape;12691;p23"/>
            <p:cNvSpPr/>
            <p:nvPr/>
          </p:nvSpPr>
          <p:spPr>
            <a:xfrm>
              <a:off x="1190275" y="1926225"/>
              <a:ext cx="14675" cy="10825"/>
            </a:xfrm>
            <a:custGeom>
              <a:avLst/>
              <a:gdLst/>
              <a:ahLst/>
              <a:cxnLst/>
              <a:rect l="l" t="t" r="r" b="b"/>
              <a:pathLst>
                <a:path w="587" h="433" extrusionOk="0">
                  <a:moveTo>
                    <a:pt x="278" y="0"/>
                  </a:moveTo>
                  <a:cubicBezTo>
                    <a:pt x="0" y="0"/>
                    <a:pt x="0" y="432"/>
                    <a:pt x="278" y="432"/>
                  </a:cubicBezTo>
                  <a:cubicBezTo>
                    <a:pt x="587" y="432"/>
                    <a:pt x="587"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92" name="Google Shape;12692;p23"/>
            <p:cNvSpPr/>
            <p:nvPr/>
          </p:nvSpPr>
          <p:spPr>
            <a:xfrm>
              <a:off x="12088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93" name="Google Shape;12693;p23"/>
            <p:cNvSpPr/>
            <p:nvPr/>
          </p:nvSpPr>
          <p:spPr>
            <a:xfrm>
              <a:off x="12265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694" name="Google Shape;12694;p23"/>
          <p:cNvGrpSpPr/>
          <p:nvPr/>
        </p:nvGrpSpPr>
        <p:grpSpPr>
          <a:xfrm>
            <a:off x="8354342" y="5300915"/>
            <a:ext cx="489700" cy="483000"/>
            <a:chOff x="7726050" y="4141325"/>
            <a:chExt cx="367275" cy="362250"/>
          </a:xfrm>
        </p:grpSpPr>
        <p:sp>
          <p:nvSpPr>
            <p:cNvPr id="12695" name="Google Shape;12695;p23"/>
            <p:cNvSpPr/>
            <p:nvPr/>
          </p:nvSpPr>
          <p:spPr>
            <a:xfrm>
              <a:off x="7793175" y="4357550"/>
              <a:ext cx="60200" cy="109000"/>
            </a:xfrm>
            <a:custGeom>
              <a:avLst/>
              <a:gdLst/>
              <a:ahLst/>
              <a:cxnLst/>
              <a:rect l="l" t="t" r="r" b="b"/>
              <a:pathLst>
                <a:path w="2408" h="4360" extrusionOk="0">
                  <a:moveTo>
                    <a:pt x="1219" y="0"/>
                  </a:moveTo>
                  <a:cubicBezTo>
                    <a:pt x="1119" y="0"/>
                    <a:pt x="1019" y="70"/>
                    <a:pt x="1019" y="209"/>
                  </a:cubicBezTo>
                  <a:lnTo>
                    <a:pt x="1019" y="610"/>
                  </a:lnTo>
                  <a:cubicBezTo>
                    <a:pt x="957" y="610"/>
                    <a:pt x="895" y="641"/>
                    <a:pt x="864" y="641"/>
                  </a:cubicBezTo>
                  <a:cubicBezTo>
                    <a:pt x="0" y="888"/>
                    <a:pt x="124" y="2153"/>
                    <a:pt x="1019" y="2246"/>
                  </a:cubicBezTo>
                  <a:cubicBezTo>
                    <a:pt x="1235" y="2246"/>
                    <a:pt x="1451" y="2307"/>
                    <a:pt x="1636" y="2431"/>
                  </a:cubicBezTo>
                  <a:cubicBezTo>
                    <a:pt x="1821" y="2585"/>
                    <a:pt x="1852" y="2832"/>
                    <a:pt x="1759" y="3048"/>
                  </a:cubicBezTo>
                  <a:cubicBezTo>
                    <a:pt x="1632" y="3226"/>
                    <a:pt x="1441" y="3342"/>
                    <a:pt x="1240" y="3342"/>
                  </a:cubicBezTo>
                  <a:cubicBezTo>
                    <a:pt x="1197" y="3342"/>
                    <a:pt x="1154" y="3337"/>
                    <a:pt x="1111" y="3326"/>
                  </a:cubicBezTo>
                  <a:lnTo>
                    <a:pt x="1080" y="3357"/>
                  </a:lnTo>
                  <a:cubicBezTo>
                    <a:pt x="803" y="3295"/>
                    <a:pt x="587" y="3079"/>
                    <a:pt x="525" y="2801"/>
                  </a:cubicBezTo>
                  <a:cubicBezTo>
                    <a:pt x="525" y="2662"/>
                    <a:pt x="417" y="2593"/>
                    <a:pt x="313" y="2593"/>
                  </a:cubicBezTo>
                  <a:cubicBezTo>
                    <a:pt x="209" y="2593"/>
                    <a:pt x="108" y="2662"/>
                    <a:pt x="124" y="2801"/>
                  </a:cubicBezTo>
                  <a:cubicBezTo>
                    <a:pt x="124" y="3295"/>
                    <a:pt x="494" y="3696"/>
                    <a:pt x="988" y="3758"/>
                  </a:cubicBezTo>
                  <a:lnTo>
                    <a:pt x="988" y="4128"/>
                  </a:lnTo>
                  <a:cubicBezTo>
                    <a:pt x="988" y="4282"/>
                    <a:pt x="1096" y="4360"/>
                    <a:pt x="1204" y="4360"/>
                  </a:cubicBezTo>
                  <a:cubicBezTo>
                    <a:pt x="1312" y="4360"/>
                    <a:pt x="1420" y="4282"/>
                    <a:pt x="1420" y="4128"/>
                  </a:cubicBezTo>
                  <a:lnTo>
                    <a:pt x="1420" y="3758"/>
                  </a:lnTo>
                  <a:cubicBezTo>
                    <a:pt x="1667" y="3696"/>
                    <a:pt x="1914" y="3542"/>
                    <a:pt x="2068" y="3326"/>
                  </a:cubicBezTo>
                  <a:cubicBezTo>
                    <a:pt x="2408" y="2801"/>
                    <a:pt x="2130" y="2122"/>
                    <a:pt x="1574" y="1937"/>
                  </a:cubicBezTo>
                  <a:cubicBezTo>
                    <a:pt x="1358" y="1875"/>
                    <a:pt x="1111" y="1875"/>
                    <a:pt x="895" y="1814"/>
                  </a:cubicBezTo>
                  <a:cubicBezTo>
                    <a:pt x="741" y="1721"/>
                    <a:pt x="648" y="1505"/>
                    <a:pt x="710" y="1320"/>
                  </a:cubicBezTo>
                  <a:cubicBezTo>
                    <a:pt x="781" y="1120"/>
                    <a:pt x="958" y="1033"/>
                    <a:pt x="1143" y="1033"/>
                  </a:cubicBezTo>
                  <a:cubicBezTo>
                    <a:pt x="1358" y="1033"/>
                    <a:pt x="1584" y="1151"/>
                    <a:pt x="1667" y="1351"/>
                  </a:cubicBezTo>
                  <a:cubicBezTo>
                    <a:pt x="1705" y="1428"/>
                    <a:pt x="1768" y="1460"/>
                    <a:pt x="1833" y="1460"/>
                  </a:cubicBezTo>
                  <a:cubicBezTo>
                    <a:pt x="1976" y="1460"/>
                    <a:pt x="2132" y="1304"/>
                    <a:pt x="2068" y="1135"/>
                  </a:cubicBezTo>
                  <a:cubicBezTo>
                    <a:pt x="1945" y="919"/>
                    <a:pt x="1759" y="764"/>
                    <a:pt x="1543" y="672"/>
                  </a:cubicBezTo>
                  <a:lnTo>
                    <a:pt x="1420" y="641"/>
                  </a:lnTo>
                  <a:lnTo>
                    <a:pt x="1420" y="209"/>
                  </a:lnTo>
                  <a:cubicBezTo>
                    <a:pt x="1420" y="70"/>
                    <a:pt x="1320" y="0"/>
                    <a:pt x="121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696" name="Google Shape;12696;p23"/>
            <p:cNvSpPr/>
            <p:nvPr/>
          </p:nvSpPr>
          <p:spPr>
            <a:xfrm>
              <a:off x="7726050" y="4141325"/>
              <a:ext cx="367275" cy="362250"/>
            </a:xfrm>
            <a:custGeom>
              <a:avLst/>
              <a:gdLst/>
              <a:ahLst/>
              <a:cxnLst/>
              <a:rect l="l" t="t" r="r" b="b"/>
              <a:pathLst>
                <a:path w="14691" h="14490" extrusionOk="0">
                  <a:moveTo>
                    <a:pt x="10185" y="2438"/>
                  </a:moveTo>
                  <a:lnTo>
                    <a:pt x="10185" y="6481"/>
                  </a:lnTo>
                  <a:cubicBezTo>
                    <a:pt x="10185" y="6512"/>
                    <a:pt x="10216" y="6543"/>
                    <a:pt x="10216" y="6574"/>
                  </a:cubicBezTo>
                  <a:lnTo>
                    <a:pt x="6574" y="6574"/>
                  </a:lnTo>
                  <a:lnTo>
                    <a:pt x="6574" y="6296"/>
                  </a:lnTo>
                  <a:cubicBezTo>
                    <a:pt x="6574" y="4259"/>
                    <a:pt x="8148" y="2562"/>
                    <a:pt x="10185" y="2438"/>
                  </a:cubicBezTo>
                  <a:close/>
                  <a:moveTo>
                    <a:pt x="9660" y="432"/>
                  </a:moveTo>
                  <a:cubicBezTo>
                    <a:pt x="9938" y="432"/>
                    <a:pt x="10185" y="648"/>
                    <a:pt x="10185" y="957"/>
                  </a:cubicBezTo>
                  <a:lnTo>
                    <a:pt x="10185" y="2037"/>
                  </a:lnTo>
                  <a:cubicBezTo>
                    <a:pt x="7932" y="2130"/>
                    <a:pt x="6142" y="4012"/>
                    <a:pt x="6142" y="6296"/>
                  </a:cubicBezTo>
                  <a:lnTo>
                    <a:pt x="6142" y="7994"/>
                  </a:lnTo>
                  <a:cubicBezTo>
                    <a:pt x="5555" y="7500"/>
                    <a:pt x="4846" y="7222"/>
                    <a:pt x="4105" y="7191"/>
                  </a:cubicBezTo>
                  <a:lnTo>
                    <a:pt x="4105" y="5401"/>
                  </a:lnTo>
                  <a:cubicBezTo>
                    <a:pt x="4105" y="4877"/>
                    <a:pt x="3673" y="4444"/>
                    <a:pt x="3148" y="4444"/>
                  </a:cubicBezTo>
                  <a:lnTo>
                    <a:pt x="1235" y="4444"/>
                  </a:lnTo>
                  <a:cubicBezTo>
                    <a:pt x="587" y="4383"/>
                    <a:pt x="587" y="3457"/>
                    <a:pt x="1235" y="3395"/>
                  </a:cubicBezTo>
                  <a:lnTo>
                    <a:pt x="5123" y="3395"/>
                  </a:lnTo>
                  <a:cubicBezTo>
                    <a:pt x="6358" y="3395"/>
                    <a:pt x="6358" y="1482"/>
                    <a:pt x="5123" y="1482"/>
                  </a:cubicBezTo>
                  <a:lnTo>
                    <a:pt x="2562" y="1482"/>
                  </a:lnTo>
                  <a:cubicBezTo>
                    <a:pt x="1914" y="1420"/>
                    <a:pt x="1914" y="463"/>
                    <a:pt x="2562" y="432"/>
                  </a:cubicBezTo>
                  <a:close/>
                  <a:moveTo>
                    <a:pt x="14228" y="7006"/>
                  </a:moveTo>
                  <a:lnTo>
                    <a:pt x="14228" y="10154"/>
                  </a:lnTo>
                  <a:cubicBezTo>
                    <a:pt x="14228" y="12283"/>
                    <a:pt x="12499" y="14012"/>
                    <a:pt x="10370" y="14012"/>
                  </a:cubicBezTo>
                  <a:lnTo>
                    <a:pt x="10401" y="13981"/>
                  </a:lnTo>
                  <a:cubicBezTo>
                    <a:pt x="9105" y="13981"/>
                    <a:pt x="7932" y="13333"/>
                    <a:pt x="7222" y="12253"/>
                  </a:cubicBezTo>
                  <a:cubicBezTo>
                    <a:pt x="7777" y="10956"/>
                    <a:pt x="7500" y="9444"/>
                    <a:pt x="6574" y="8364"/>
                  </a:cubicBezTo>
                  <a:cubicBezTo>
                    <a:pt x="6574" y="8364"/>
                    <a:pt x="6574" y="8333"/>
                    <a:pt x="6574" y="8302"/>
                  </a:cubicBezTo>
                  <a:lnTo>
                    <a:pt x="6574" y="7006"/>
                  </a:lnTo>
                  <a:close/>
                  <a:moveTo>
                    <a:pt x="2562" y="0"/>
                  </a:moveTo>
                  <a:cubicBezTo>
                    <a:pt x="1358" y="0"/>
                    <a:pt x="1358" y="1883"/>
                    <a:pt x="2562" y="1883"/>
                  </a:cubicBezTo>
                  <a:lnTo>
                    <a:pt x="5123" y="1883"/>
                  </a:lnTo>
                  <a:cubicBezTo>
                    <a:pt x="5771" y="1945"/>
                    <a:pt x="5771" y="2901"/>
                    <a:pt x="5123" y="2963"/>
                  </a:cubicBezTo>
                  <a:lnTo>
                    <a:pt x="1235" y="2963"/>
                  </a:lnTo>
                  <a:cubicBezTo>
                    <a:pt x="0" y="2963"/>
                    <a:pt x="0" y="4877"/>
                    <a:pt x="1235" y="4877"/>
                  </a:cubicBezTo>
                  <a:lnTo>
                    <a:pt x="3148" y="4877"/>
                  </a:lnTo>
                  <a:cubicBezTo>
                    <a:pt x="3457" y="4877"/>
                    <a:pt x="3704" y="5123"/>
                    <a:pt x="3704" y="5401"/>
                  </a:cubicBezTo>
                  <a:lnTo>
                    <a:pt x="3704" y="7191"/>
                  </a:lnTo>
                  <a:cubicBezTo>
                    <a:pt x="1759" y="7284"/>
                    <a:pt x="216" y="8889"/>
                    <a:pt x="216" y="10833"/>
                  </a:cubicBezTo>
                  <a:cubicBezTo>
                    <a:pt x="216" y="11265"/>
                    <a:pt x="278" y="11697"/>
                    <a:pt x="432" y="12098"/>
                  </a:cubicBezTo>
                  <a:cubicBezTo>
                    <a:pt x="474" y="12161"/>
                    <a:pt x="538" y="12189"/>
                    <a:pt x="602" y="12189"/>
                  </a:cubicBezTo>
                  <a:cubicBezTo>
                    <a:pt x="727" y="12189"/>
                    <a:pt x="854" y="12086"/>
                    <a:pt x="834" y="11944"/>
                  </a:cubicBezTo>
                  <a:cubicBezTo>
                    <a:pt x="247" y="10370"/>
                    <a:pt x="957" y="8611"/>
                    <a:pt x="2500" y="7901"/>
                  </a:cubicBezTo>
                  <a:cubicBezTo>
                    <a:pt x="2935" y="7697"/>
                    <a:pt x="3393" y="7600"/>
                    <a:pt x="3844" y="7600"/>
                  </a:cubicBezTo>
                  <a:cubicBezTo>
                    <a:pt x="4963" y="7600"/>
                    <a:pt x="6042" y="8195"/>
                    <a:pt x="6636" y="9228"/>
                  </a:cubicBezTo>
                  <a:cubicBezTo>
                    <a:pt x="7469" y="10679"/>
                    <a:pt x="7068" y="12530"/>
                    <a:pt x="5679" y="13487"/>
                  </a:cubicBezTo>
                  <a:cubicBezTo>
                    <a:pt x="5121" y="13871"/>
                    <a:pt x="4484" y="14056"/>
                    <a:pt x="3853" y="14056"/>
                  </a:cubicBezTo>
                  <a:cubicBezTo>
                    <a:pt x="2912" y="14056"/>
                    <a:pt x="1986" y="13645"/>
                    <a:pt x="1358" y="12870"/>
                  </a:cubicBezTo>
                  <a:cubicBezTo>
                    <a:pt x="1312" y="12824"/>
                    <a:pt x="1261" y="12805"/>
                    <a:pt x="1212" y="12805"/>
                  </a:cubicBezTo>
                  <a:cubicBezTo>
                    <a:pt x="1060" y="12805"/>
                    <a:pt x="926" y="12985"/>
                    <a:pt x="1019" y="13148"/>
                  </a:cubicBezTo>
                  <a:cubicBezTo>
                    <a:pt x="1753" y="14051"/>
                    <a:pt x="2797" y="14490"/>
                    <a:pt x="3838" y="14490"/>
                  </a:cubicBezTo>
                  <a:cubicBezTo>
                    <a:pt x="5073" y="14490"/>
                    <a:pt x="6303" y="13873"/>
                    <a:pt x="7006" y="12685"/>
                  </a:cubicBezTo>
                  <a:cubicBezTo>
                    <a:pt x="7891" y="13883"/>
                    <a:pt x="9146" y="14419"/>
                    <a:pt x="10386" y="14419"/>
                  </a:cubicBezTo>
                  <a:cubicBezTo>
                    <a:pt x="12562" y="14419"/>
                    <a:pt x="14691" y="12769"/>
                    <a:pt x="14691" y="10154"/>
                  </a:cubicBezTo>
                  <a:lnTo>
                    <a:pt x="14691" y="6296"/>
                  </a:lnTo>
                  <a:cubicBezTo>
                    <a:pt x="14660" y="5123"/>
                    <a:pt x="14166" y="3982"/>
                    <a:pt x="13333" y="3179"/>
                  </a:cubicBezTo>
                  <a:cubicBezTo>
                    <a:pt x="13283" y="3130"/>
                    <a:pt x="13231" y="3110"/>
                    <a:pt x="13182" y="3110"/>
                  </a:cubicBezTo>
                  <a:cubicBezTo>
                    <a:pt x="13016" y="3110"/>
                    <a:pt x="12888" y="3345"/>
                    <a:pt x="13055" y="3488"/>
                  </a:cubicBezTo>
                  <a:lnTo>
                    <a:pt x="13024" y="3488"/>
                  </a:lnTo>
                  <a:cubicBezTo>
                    <a:pt x="13796" y="4198"/>
                    <a:pt x="14258" y="5216"/>
                    <a:pt x="14258" y="6296"/>
                  </a:cubicBezTo>
                  <a:lnTo>
                    <a:pt x="14258" y="6605"/>
                  </a:lnTo>
                  <a:lnTo>
                    <a:pt x="10586" y="6605"/>
                  </a:lnTo>
                  <a:cubicBezTo>
                    <a:pt x="10617" y="6574"/>
                    <a:pt x="10617" y="6543"/>
                    <a:pt x="10617" y="6512"/>
                  </a:cubicBezTo>
                  <a:lnTo>
                    <a:pt x="10617" y="2438"/>
                  </a:lnTo>
                  <a:cubicBezTo>
                    <a:pt x="11141" y="2469"/>
                    <a:pt x="11666" y="2624"/>
                    <a:pt x="12160" y="2871"/>
                  </a:cubicBezTo>
                  <a:cubicBezTo>
                    <a:pt x="12192" y="2887"/>
                    <a:pt x="12224" y="2894"/>
                    <a:pt x="12254" y="2894"/>
                  </a:cubicBezTo>
                  <a:cubicBezTo>
                    <a:pt x="12455" y="2894"/>
                    <a:pt x="12586" y="2577"/>
                    <a:pt x="12345" y="2469"/>
                  </a:cubicBezTo>
                  <a:cubicBezTo>
                    <a:pt x="11820" y="2192"/>
                    <a:pt x="11234" y="2037"/>
                    <a:pt x="10617" y="2006"/>
                  </a:cubicBezTo>
                  <a:lnTo>
                    <a:pt x="10617" y="926"/>
                  </a:lnTo>
                  <a:cubicBezTo>
                    <a:pt x="10617" y="402"/>
                    <a:pt x="10216" y="0"/>
                    <a:pt x="966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697" name="Google Shape;12697;p23"/>
          <p:cNvSpPr/>
          <p:nvPr/>
        </p:nvSpPr>
        <p:spPr>
          <a:xfrm>
            <a:off x="5298384" y="3102000"/>
            <a:ext cx="487667" cy="483833"/>
          </a:xfrm>
          <a:custGeom>
            <a:avLst/>
            <a:gdLst/>
            <a:ahLst/>
            <a:cxnLst/>
            <a:rect l="l" t="t" r="r" b="b"/>
            <a:pathLst>
              <a:path w="14630" h="14515" extrusionOk="0">
                <a:moveTo>
                  <a:pt x="10803" y="5062"/>
                </a:moveTo>
                <a:lnTo>
                  <a:pt x="10586" y="6204"/>
                </a:lnTo>
                <a:lnTo>
                  <a:pt x="9506" y="6204"/>
                </a:lnTo>
                <a:cubicBezTo>
                  <a:pt x="9198" y="6204"/>
                  <a:pt x="9198" y="6605"/>
                  <a:pt x="9506" y="6605"/>
                </a:cubicBezTo>
                <a:lnTo>
                  <a:pt x="10525" y="6605"/>
                </a:lnTo>
                <a:lnTo>
                  <a:pt x="10309" y="7747"/>
                </a:lnTo>
                <a:lnTo>
                  <a:pt x="1297" y="7747"/>
                </a:lnTo>
                <a:lnTo>
                  <a:pt x="1050" y="6605"/>
                </a:lnTo>
                <a:lnTo>
                  <a:pt x="8241" y="6605"/>
                </a:lnTo>
                <a:cubicBezTo>
                  <a:pt x="8519" y="6605"/>
                  <a:pt x="8519" y="6204"/>
                  <a:pt x="8241" y="6204"/>
                </a:cubicBezTo>
                <a:lnTo>
                  <a:pt x="988" y="6204"/>
                </a:lnTo>
                <a:lnTo>
                  <a:pt x="742" y="5062"/>
                </a:lnTo>
                <a:close/>
                <a:moveTo>
                  <a:pt x="10216" y="8179"/>
                </a:moveTo>
                <a:lnTo>
                  <a:pt x="10000" y="9352"/>
                </a:lnTo>
                <a:lnTo>
                  <a:pt x="2099" y="9352"/>
                </a:lnTo>
                <a:cubicBezTo>
                  <a:pt x="1822" y="9352"/>
                  <a:pt x="1575" y="9166"/>
                  <a:pt x="1544" y="8889"/>
                </a:cubicBezTo>
                <a:lnTo>
                  <a:pt x="1390" y="8179"/>
                </a:lnTo>
                <a:close/>
                <a:moveTo>
                  <a:pt x="8111" y="12228"/>
                </a:moveTo>
                <a:cubicBezTo>
                  <a:pt x="8588" y="12228"/>
                  <a:pt x="9043" y="12602"/>
                  <a:pt x="9043" y="13148"/>
                </a:cubicBezTo>
                <a:cubicBezTo>
                  <a:pt x="9043" y="13672"/>
                  <a:pt x="8642" y="14073"/>
                  <a:pt x="8118" y="14073"/>
                </a:cubicBezTo>
                <a:cubicBezTo>
                  <a:pt x="7315" y="14073"/>
                  <a:pt x="6883" y="13086"/>
                  <a:pt x="7469" y="12499"/>
                </a:cubicBezTo>
                <a:cubicBezTo>
                  <a:pt x="7657" y="12311"/>
                  <a:pt x="7887" y="12228"/>
                  <a:pt x="8111" y="12228"/>
                </a:cubicBezTo>
                <a:close/>
                <a:moveTo>
                  <a:pt x="14352" y="0"/>
                </a:moveTo>
                <a:lnTo>
                  <a:pt x="14352" y="31"/>
                </a:lnTo>
                <a:lnTo>
                  <a:pt x="13549" y="31"/>
                </a:lnTo>
                <a:cubicBezTo>
                  <a:pt x="13529" y="31"/>
                  <a:pt x="13509" y="30"/>
                  <a:pt x="13488" y="30"/>
                </a:cubicBezTo>
                <a:cubicBezTo>
                  <a:pt x="12466" y="30"/>
                  <a:pt x="11601" y="792"/>
                  <a:pt x="11420" y="1790"/>
                </a:cubicBezTo>
                <a:lnTo>
                  <a:pt x="11204" y="2994"/>
                </a:lnTo>
                <a:lnTo>
                  <a:pt x="3149" y="2994"/>
                </a:lnTo>
                <a:cubicBezTo>
                  <a:pt x="2871" y="2994"/>
                  <a:pt x="2871" y="3426"/>
                  <a:pt x="3149" y="3426"/>
                </a:cubicBezTo>
                <a:lnTo>
                  <a:pt x="11111" y="3426"/>
                </a:lnTo>
                <a:lnTo>
                  <a:pt x="10864" y="4630"/>
                </a:lnTo>
                <a:lnTo>
                  <a:pt x="649" y="4630"/>
                </a:lnTo>
                <a:lnTo>
                  <a:pt x="556" y="4105"/>
                </a:lnTo>
                <a:cubicBezTo>
                  <a:pt x="526" y="3920"/>
                  <a:pt x="556" y="3766"/>
                  <a:pt x="680" y="3611"/>
                </a:cubicBezTo>
                <a:cubicBezTo>
                  <a:pt x="760" y="3504"/>
                  <a:pt x="887" y="3420"/>
                  <a:pt x="1041" y="3420"/>
                </a:cubicBezTo>
                <a:cubicBezTo>
                  <a:pt x="1064" y="3420"/>
                  <a:pt x="1088" y="3422"/>
                  <a:pt x="1112" y="3426"/>
                </a:cubicBezTo>
                <a:lnTo>
                  <a:pt x="2007" y="3426"/>
                </a:lnTo>
                <a:cubicBezTo>
                  <a:pt x="2285" y="3395"/>
                  <a:pt x="2285" y="2994"/>
                  <a:pt x="2007" y="2994"/>
                </a:cubicBezTo>
                <a:lnTo>
                  <a:pt x="1112" y="2994"/>
                </a:lnTo>
                <a:cubicBezTo>
                  <a:pt x="495" y="2994"/>
                  <a:pt x="1" y="3550"/>
                  <a:pt x="124" y="4198"/>
                </a:cubicBezTo>
                <a:lnTo>
                  <a:pt x="1112" y="8981"/>
                </a:lnTo>
                <a:cubicBezTo>
                  <a:pt x="1204" y="9444"/>
                  <a:pt x="1637" y="9784"/>
                  <a:pt x="2099" y="9784"/>
                </a:cubicBezTo>
                <a:lnTo>
                  <a:pt x="9938" y="9784"/>
                </a:lnTo>
                <a:lnTo>
                  <a:pt x="9815" y="10401"/>
                </a:lnTo>
                <a:cubicBezTo>
                  <a:pt x="9661" y="11234"/>
                  <a:pt x="8951" y="11820"/>
                  <a:pt x="8118" y="11820"/>
                </a:cubicBezTo>
                <a:lnTo>
                  <a:pt x="2099" y="11820"/>
                </a:lnTo>
                <a:cubicBezTo>
                  <a:pt x="1822" y="11820"/>
                  <a:pt x="1822" y="12222"/>
                  <a:pt x="2099" y="12222"/>
                </a:cubicBezTo>
                <a:lnTo>
                  <a:pt x="2346" y="12222"/>
                </a:lnTo>
                <a:cubicBezTo>
                  <a:pt x="1432" y="13209"/>
                  <a:pt x="2300" y="14515"/>
                  <a:pt x="3327" y="14515"/>
                </a:cubicBezTo>
                <a:cubicBezTo>
                  <a:pt x="3617" y="14515"/>
                  <a:pt x="3920" y="14411"/>
                  <a:pt x="4198" y="14166"/>
                </a:cubicBezTo>
                <a:cubicBezTo>
                  <a:pt x="4367" y="14021"/>
                  <a:pt x="4234" y="13800"/>
                  <a:pt x="4064" y="13800"/>
                </a:cubicBezTo>
                <a:cubicBezTo>
                  <a:pt x="4017" y="13800"/>
                  <a:pt x="3967" y="13817"/>
                  <a:pt x="3920" y="13857"/>
                </a:cubicBezTo>
                <a:cubicBezTo>
                  <a:pt x="3738" y="14009"/>
                  <a:pt x="3536" y="14075"/>
                  <a:pt x="3340" y="14075"/>
                </a:cubicBezTo>
                <a:cubicBezTo>
                  <a:pt x="2738" y="14075"/>
                  <a:pt x="2198" y="13452"/>
                  <a:pt x="2501" y="12777"/>
                </a:cubicBezTo>
                <a:cubicBezTo>
                  <a:pt x="2667" y="12405"/>
                  <a:pt x="2994" y="12236"/>
                  <a:pt x="3319" y="12236"/>
                </a:cubicBezTo>
                <a:cubicBezTo>
                  <a:pt x="3776" y="12236"/>
                  <a:pt x="4229" y="12570"/>
                  <a:pt x="4229" y="13148"/>
                </a:cubicBezTo>
                <a:cubicBezTo>
                  <a:pt x="4229" y="13286"/>
                  <a:pt x="4337" y="13356"/>
                  <a:pt x="4445" y="13356"/>
                </a:cubicBezTo>
                <a:cubicBezTo>
                  <a:pt x="4553" y="13356"/>
                  <a:pt x="4661" y="13286"/>
                  <a:pt x="4661" y="13148"/>
                </a:cubicBezTo>
                <a:cubicBezTo>
                  <a:pt x="4661" y="12808"/>
                  <a:pt x="4538" y="12499"/>
                  <a:pt x="4291" y="12222"/>
                </a:cubicBezTo>
                <a:lnTo>
                  <a:pt x="7161" y="12222"/>
                </a:lnTo>
                <a:cubicBezTo>
                  <a:pt x="6914" y="12469"/>
                  <a:pt x="6760" y="12808"/>
                  <a:pt x="6760" y="13148"/>
                </a:cubicBezTo>
                <a:cubicBezTo>
                  <a:pt x="6760" y="13937"/>
                  <a:pt x="7389" y="14503"/>
                  <a:pt x="8089" y="14503"/>
                </a:cubicBezTo>
                <a:cubicBezTo>
                  <a:pt x="8293" y="14503"/>
                  <a:pt x="8502" y="14455"/>
                  <a:pt x="8704" y="14351"/>
                </a:cubicBezTo>
                <a:cubicBezTo>
                  <a:pt x="9599" y="13919"/>
                  <a:pt x="9722" y="12685"/>
                  <a:pt x="8920" y="12067"/>
                </a:cubicBezTo>
                <a:cubicBezTo>
                  <a:pt x="9599" y="11790"/>
                  <a:pt x="10062" y="11203"/>
                  <a:pt x="10216" y="10463"/>
                </a:cubicBezTo>
                <a:lnTo>
                  <a:pt x="11821" y="1852"/>
                </a:lnTo>
                <a:cubicBezTo>
                  <a:pt x="11975" y="1050"/>
                  <a:pt x="12685" y="432"/>
                  <a:pt x="13518" y="432"/>
                </a:cubicBezTo>
                <a:lnTo>
                  <a:pt x="14352" y="432"/>
                </a:lnTo>
                <a:cubicBezTo>
                  <a:pt x="14629" y="432"/>
                  <a:pt x="14629" y="0"/>
                  <a:pt x="1435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698" name="Google Shape;12698;p23"/>
          <p:cNvGrpSpPr/>
          <p:nvPr/>
        </p:nvGrpSpPr>
        <p:grpSpPr>
          <a:xfrm>
            <a:off x="9326301" y="4563805"/>
            <a:ext cx="496900" cy="482167"/>
            <a:chOff x="3994075" y="2464225"/>
            <a:chExt cx="372675" cy="361625"/>
          </a:xfrm>
        </p:grpSpPr>
        <p:sp>
          <p:nvSpPr>
            <p:cNvPr id="12699" name="Google Shape;12699;p23"/>
            <p:cNvSpPr/>
            <p:nvPr/>
          </p:nvSpPr>
          <p:spPr>
            <a:xfrm>
              <a:off x="4058100" y="2612900"/>
              <a:ext cx="157425" cy="134825"/>
            </a:xfrm>
            <a:custGeom>
              <a:avLst/>
              <a:gdLst/>
              <a:ahLst/>
              <a:cxnLst/>
              <a:rect l="l" t="t" r="r" b="b"/>
              <a:pathLst>
                <a:path w="6297" h="5393" extrusionOk="0">
                  <a:moveTo>
                    <a:pt x="3593" y="412"/>
                  </a:moveTo>
                  <a:cubicBezTo>
                    <a:pt x="4753" y="412"/>
                    <a:pt x="5865" y="1309"/>
                    <a:pt x="5865" y="2685"/>
                  </a:cubicBezTo>
                  <a:cubicBezTo>
                    <a:pt x="5865" y="3920"/>
                    <a:pt x="4846" y="4938"/>
                    <a:pt x="3612" y="4938"/>
                  </a:cubicBezTo>
                  <a:cubicBezTo>
                    <a:pt x="1606" y="4938"/>
                    <a:pt x="587" y="2500"/>
                    <a:pt x="2007" y="1080"/>
                  </a:cubicBezTo>
                  <a:cubicBezTo>
                    <a:pt x="2468" y="620"/>
                    <a:pt x="3036" y="412"/>
                    <a:pt x="3593" y="412"/>
                  </a:cubicBezTo>
                  <a:close/>
                  <a:moveTo>
                    <a:pt x="3612" y="0"/>
                  </a:moveTo>
                  <a:cubicBezTo>
                    <a:pt x="1205" y="0"/>
                    <a:pt x="1" y="2901"/>
                    <a:pt x="1698" y="4599"/>
                  </a:cubicBezTo>
                  <a:cubicBezTo>
                    <a:pt x="2247" y="5147"/>
                    <a:pt x="2921" y="5393"/>
                    <a:pt x="3582" y="5393"/>
                  </a:cubicBezTo>
                  <a:cubicBezTo>
                    <a:pt x="4968" y="5393"/>
                    <a:pt x="6297" y="4315"/>
                    <a:pt x="6297" y="2685"/>
                  </a:cubicBezTo>
                  <a:cubicBezTo>
                    <a:pt x="6297" y="1204"/>
                    <a:pt x="5093" y="0"/>
                    <a:pt x="36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0" name="Google Shape;12700;p23"/>
            <p:cNvSpPr/>
            <p:nvPr/>
          </p:nvSpPr>
          <p:spPr>
            <a:xfrm>
              <a:off x="4128325" y="2639125"/>
              <a:ext cx="44000" cy="81025"/>
            </a:xfrm>
            <a:custGeom>
              <a:avLst/>
              <a:gdLst/>
              <a:ahLst/>
              <a:cxnLst/>
              <a:rect l="l" t="t" r="r" b="b"/>
              <a:pathLst>
                <a:path w="1760" h="3241" extrusionOk="0">
                  <a:moveTo>
                    <a:pt x="834" y="0"/>
                  </a:moveTo>
                  <a:cubicBezTo>
                    <a:pt x="710" y="0"/>
                    <a:pt x="618" y="93"/>
                    <a:pt x="618" y="216"/>
                  </a:cubicBezTo>
                  <a:lnTo>
                    <a:pt x="618" y="463"/>
                  </a:lnTo>
                  <a:cubicBezTo>
                    <a:pt x="247" y="556"/>
                    <a:pt x="31" y="957"/>
                    <a:pt x="124" y="1328"/>
                  </a:cubicBezTo>
                  <a:cubicBezTo>
                    <a:pt x="186" y="1513"/>
                    <a:pt x="340" y="1636"/>
                    <a:pt x="525" y="1698"/>
                  </a:cubicBezTo>
                  <a:cubicBezTo>
                    <a:pt x="679" y="1760"/>
                    <a:pt x="834" y="1729"/>
                    <a:pt x="988" y="1790"/>
                  </a:cubicBezTo>
                  <a:cubicBezTo>
                    <a:pt x="1358" y="1945"/>
                    <a:pt x="1173" y="2408"/>
                    <a:pt x="834" y="2408"/>
                  </a:cubicBezTo>
                  <a:cubicBezTo>
                    <a:pt x="679" y="2408"/>
                    <a:pt x="525" y="2346"/>
                    <a:pt x="432" y="2222"/>
                  </a:cubicBezTo>
                  <a:lnTo>
                    <a:pt x="432" y="2161"/>
                  </a:lnTo>
                  <a:cubicBezTo>
                    <a:pt x="432" y="2161"/>
                    <a:pt x="432" y="2130"/>
                    <a:pt x="432" y="2099"/>
                  </a:cubicBezTo>
                  <a:cubicBezTo>
                    <a:pt x="417" y="1976"/>
                    <a:pt x="309" y="1914"/>
                    <a:pt x="205" y="1914"/>
                  </a:cubicBezTo>
                  <a:cubicBezTo>
                    <a:pt x="101" y="1914"/>
                    <a:pt x="0" y="1976"/>
                    <a:pt x="0" y="2099"/>
                  </a:cubicBezTo>
                  <a:cubicBezTo>
                    <a:pt x="31" y="2315"/>
                    <a:pt x="124" y="2531"/>
                    <a:pt x="309" y="2685"/>
                  </a:cubicBezTo>
                  <a:cubicBezTo>
                    <a:pt x="402" y="2747"/>
                    <a:pt x="525" y="2809"/>
                    <a:pt x="618" y="2840"/>
                  </a:cubicBezTo>
                  <a:lnTo>
                    <a:pt x="618" y="3025"/>
                  </a:lnTo>
                  <a:cubicBezTo>
                    <a:pt x="618" y="3148"/>
                    <a:pt x="741" y="3241"/>
                    <a:pt x="834" y="3241"/>
                  </a:cubicBezTo>
                  <a:cubicBezTo>
                    <a:pt x="957" y="3241"/>
                    <a:pt x="1050" y="3148"/>
                    <a:pt x="1050" y="3025"/>
                  </a:cubicBezTo>
                  <a:lnTo>
                    <a:pt x="1050" y="2778"/>
                  </a:lnTo>
                  <a:cubicBezTo>
                    <a:pt x="1204" y="2747"/>
                    <a:pt x="1358" y="2655"/>
                    <a:pt x="1451" y="2531"/>
                  </a:cubicBezTo>
                  <a:cubicBezTo>
                    <a:pt x="1760" y="2192"/>
                    <a:pt x="1667" y="1667"/>
                    <a:pt x="1266" y="1451"/>
                  </a:cubicBezTo>
                  <a:lnTo>
                    <a:pt x="1235" y="1451"/>
                  </a:lnTo>
                  <a:cubicBezTo>
                    <a:pt x="1081" y="1389"/>
                    <a:pt x="926" y="1358"/>
                    <a:pt x="741" y="1328"/>
                  </a:cubicBezTo>
                  <a:cubicBezTo>
                    <a:pt x="618" y="1297"/>
                    <a:pt x="494" y="1235"/>
                    <a:pt x="525" y="1081"/>
                  </a:cubicBezTo>
                  <a:cubicBezTo>
                    <a:pt x="540" y="935"/>
                    <a:pt x="651" y="872"/>
                    <a:pt x="774" y="872"/>
                  </a:cubicBezTo>
                  <a:cubicBezTo>
                    <a:pt x="911" y="872"/>
                    <a:pt x="1063" y="950"/>
                    <a:pt x="1111" y="1081"/>
                  </a:cubicBezTo>
                  <a:cubicBezTo>
                    <a:pt x="1151" y="1140"/>
                    <a:pt x="1217" y="1174"/>
                    <a:pt x="1292" y="1174"/>
                  </a:cubicBezTo>
                  <a:cubicBezTo>
                    <a:pt x="1333" y="1174"/>
                    <a:pt x="1376" y="1164"/>
                    <a:pt x="1420" y="1142"/>
                  </a:cubicBezTo>
                  <a:cubicBezTo>
                    <a:pt x="1513" y="1081"/>
                    <a:pt x="1544" y="957"/>
                    <a:pt x="1482" y="865"/>
                  </a:cubicBezTo>
                  <a:cubicBezTo>
                    <a:pt x="1389" y="679"/>
                    <a:pt x="1235" y="525"/>
                    <a:pt x="1050" y="463"/>
                  </a:cubicBezTo>
                  <a:lnTo>
                    <a:pt x="1050" y="216"/>
                  </a:lnTo>
                  <a:cubicBezTo>
                    <a:pt x="1050" y="93"/>
                    <a:pt x="926" y="0"/>
                    <a:pt x="83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1" name="Google Shape;12701;p23"/>
            <p:cNvSpPr/>
            <p:nvPr/>
          </p:nvSpPr>
          <p:spPr>
            <a:xfrm>
              <a:off x="4138350" y="2690825"/>
              <a:ext cx="25" cy="800"/>
            </a:xfrm>
            <a:custGeom>
              <a:avLst/>
              <a:gdLst/>
              <a:ahLst/>
              <a:cxnLst/>
              <a:rect l="l" t="t" r="r" b="b"/>
              <a:pathLst>
                <a:path w="1" h="32" extrusionOk="0">
                  <a:moveTo>
                    <a:pt x="1" y="31"/>
                  </a:moveTo>
                  <a:cubicBezTo>
                    <a:pt x="1" y="0"/>
                    <a:pt x="1" y="0"/>
                    <a:pt x="1" y="0"/>
                  </a:cubicBezTo>
                  <a:lnTo>
                    <a:pt x="1" y="0"/>
                  </a:lnTo>
                  <a:cubicBezTo>
                    <a:pt x="1" y="0"/>
                    <a:pt x="1" y="0"/>
                    <a:pt x="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2" name="Google Shape;12702;p23"/>
            <p:cNvSpPr/>
            <p:nvPr/>
          </p:nvSpPr>
          <p:spPr>
            <a:xfrm>
              <a:off x="4328925" y="2762000"/>
              <a:ext cx="10825" cy="35325"/>
            </a:xfrm>
            <a:custGeom>
              <a:avLst/>
              <a:gdLst/>
              <a:ahLst/>
              <a:cxnLst/>
              <a:rect l="l" t="t" r="r" b="b"/>
              <a:pathLst>
                <a:path w="433" h="1413" extrusionOk="0">
                  <a:moveTo>
                    <a:pt x="217" y="0"/>
                  </a:moveTo>
                  <a:cubicBezTo>
                    <a:pt x="109" y="0"/>
                    <a:pt x="0" y="70"/>
                    <a:pt x="0" y="209"/>
                  </a:cubicBezTo>
                  <a:lnTo>
                    <a:pt x="0" y="1196"/>
                  </a:lnTo>
                  <a:cubicBezTo>
                    <a:pt x="0" y="1320"/>
                    <a:pt x="93" y="1412"/>
                    <a:pt x="217" y="1412"/>
                  </a:cubicBezTo>
                  <a:cubicBezTo>
                    <a:pt x="340" y="1412"/>
                    <a:pt x="433" y="1320"/>
                    <a:pt x="433" y="1196"/>
                  </a:cubicBezTo>
                  <a:lnTo>
                    <a:pt x="433" y="209"/>
                  </a:lnTo>
                  <a:cubicBezTo>
                    <a:pt x="433" y="70"/>
                    <a:pt x="325" y="0"/>
                    <a:pt x="21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3" name="Google Shape;12703;p23"/>
            <p:cNvSpPr/>
            <p:nvPr/>
          </p:nvSpPr>
          <p:spPr>
            <a:xfrm>
              <a:off x="3994075" y="2464225"/>
              <a:ext cx="372675" cy="361625"/>
            </a:xfrm>
            <a:custGeom>
              <a:avLst/>
              <a:gdLst/>
              <a:ahLst/>
              <a:cxnLst/>
              <a:rect l="l" t="t" r="r" b="b"/>
              <a:pathLst>
                <a:path w="14907" h="14465" extrusionOk="0">
                  <a:moveTo>
                    <a:pt x="8086" y="3077"/>
                  </a:moveTo>
                  <a:cubicBezTo>
                    <a:pt x="8210" y="3077"/>
                    <a:pt x="8333" y="3200"/>
                    <a:pt x="8333" y="3324"/>
                  </a:cubicBezTo>
                  <a:lnTo>
                    <a:pt x="8333" y="3509"/>
                  </a:lnTo>
                  <a:cubicBezTo>
                    <a:pt x="8333" y="3663"/>
                    <a:pt x="8210" y="3787"/>
                    <a:pt x="8086" y="3787"/>
                  </a:cubicBezTo>
                  <a:lnTo>
                    <a:pt x="4290" y="3787"/>
                  </a:lnTo>
                  <a:cubicBezTo>
                    <a:pt x="4136" y="3787"/>
                    <a:pt x="4012" y="3663"/>
                    <a:pt x="4012" y="3509"/>
                  </a:cubicBezTo>
                  <a:lnTo>
                    <a:pt x="4012" y="3324"/>
                  </a:lnTo>
                  <a:cubicBezTo>
                    <a:pt x="4012" y="3200"/>
                    <a:pt x="4136" y="3077"/>
                    <a:pt x="4290" y="3077"/>
                  </a:cubicBezTo>
                  <a:close/>
                  <a:moveTo>
                    <a:pt x="7130" y="4188"/>
                  </a:moveTo>
                  <a:cubicBezTo>
                    <a:pt x="9043" y="4188"/>
                    <a:pt x="10648" y="5669"/>
                    <a:pt x="10802" y="7583"/>
                  </a:cubicBezTo>
                  <a:lnTo>
                    <a:pt x="10185" y="7583"/>
                  </a:lnTo>
                  <a:cubicBezTo>
                    <a:pt x="9691" y="7583"/>
                    <a:pt x="9290" y="7984"/>
                    <a:pt x="9290" y="8478"/>
                  </a:cubicBezTo>
                  <a:lnTo>
                    <a:pt x="9290" y="12336"/>
                  </a:lnTo>
                  <a:lnTo>
                    <a:pt x="3364" y="12336"/>
                  </a:lnTo>
                  <a:cubicBezTo>
                    <a:pt x="3087" y="12336"/>
                    <a:pt x="3087" y="12768"/>
                    <a:pt x="3364" y="12768"/>
                  </a:cubicBezTo>
                  <a:lnTo>
                    <a:pt x="9290" y="12768"/>
                  </a:lnTo>
                  <a:lnTo>
                    <a:pt x="9290" y="13601"/>
                  </a:lnTo>
                  <a:cubicBezTo>
                    <a:pt x="9290" y="13755"/>
                    <a:pt x="9321" y="13909"/>
                    <a:pt x="9413" y="14064"/>
                  </a:cubicBezTo>
                  <a:lnTo>
                    <a:pt x="1513" y="14064"/>
                  </a:lnTo>
                  <a:cubicBezTo>
                    <a:pt x="741" y="14064"/>
                    <a:pt x="587" y="12953"/>
                    <a:pt x="1358" y="12768"/>
                  </a:cubicBezTo>
                  <a:lnTo>
                    <a:pt x="2284" y="12768"/>
                  </a:lnTo>
                  <a:cubicBezTo>
                    <a:pt x="2562" y="12768"/>
                    <a:pt x="2562" y="12336"/>
                    <a:pt x="2284" y="12336"/>
                  </a:cubicBezTo>
                  <a:lnTo>
                    <a:pt x="1513" y="12336"/>
                  </a:lnTo>
                  <a:lnTo>
                    <a:pt x="1513" y="7891"/>
                  </a:lnTo>
                  <a:cubicBezTo>
                    <a:pt x="1482" y="6904"/>
                    <a:pt x="1883" y="5978"/>
                    <a:pt x="2593" y="5268"/>
                  </a:cubicBezTo>
                  <a:cubicBezTo>
                    <a:pt x="3272" y="4589"/>
                    <a:pt x="4229" y="4188"/>
                    <a:pt x="5216" y="4188"/>
                  </a:cubicBezTo>
                  <a:close/>
                  <a:moveTo>
                    <a:pt x="4557" y="1"/>
                  </a:moveTo>
                  <a:cubicBezTo>
                    <a:pt x="4127" y="1"/>
                    <a:pt x="3765" y="422"/>
                    <a:pt x="3920" y="886"/>
                  </a:cubicBezTo>
                  <a:lnTo>
                    <a:pt x="4445" y="2645"/>
                  </a:lnTo>
                  <a:lnTo>
                    <a:pt x="4290" y="2645"/>
                  </a:lnTo>
                  <a:cubicBezTo>
                    <a:pt x="3889" y="2645"/>
                    <a:pt x="3580" y="2954"/>
                    <a:pt x="3580" y="3324"/>
                  </a:cubicBezTo>
                  <a:lnTo>
                    <a:pt x="3580" y="3509"/>
                  </a:lnTo>
                  <a:cubicBezTo>
                    <a:pt x="3580" y="3694"/>
                    <a:pt x="3673" y="3879"/>
                    <a:pt x="3796" y="4034"/>
                  </a:cubicBezTo>
                  <a:cubicBezTo>
                    <a:pt x="3241" y="4219"/>
                    <a:pt x="2716" y="4558"/>
                    <a:pt x="2284" y="4990"/>
                  </a:cubicBezTo>
                  <a:cubicBezTo>
                    <a:pt x="1513" y="5762"/>
                    <a:pt x="1081" y="6811"/>
                    <a:pt x="1081" y="7891"/>
                  </a:cubicBezTo>
                  <a:lnTo>
                    <a:pt x="1081" y="12397"/>
                  </a:lnTo>
                  <a:cubicBezTo>
                    <a:pt x="0" y="12860"/>
                    <a:pt x="340" y="14465"/>
                    <a:pt x="1513" y="14465"/>
                  </a:cubicBezTo>
                  <a:lnTo>
                    <a:pt x="14012" y="14465"/>
                  </a:lnTo>
                  <a:cubicBezTo>
                    <a:pt x="14506" y="14465"/>
                    <a:pt x="14907" y="14064"/>
                    <a:pt x="14907" y="13570"/>
                  </a:cubicBezTo>
                  <a:lnTo>
                    <a:pt x="14907" y="13200"/>
                  </a:lnTo>
                  <a:cubicBezTo>
                    <a:pt x="14907" y="13061"/>
                    <a:pt x="14799" y="12991"/>
                    <a:pt x="14691" y="12991"/>
                  </a:cubicBezTo>
                  <a:cubicBezTo>
                    <a:pt x="14583" y="12991"/>
                    <a:pt x="14475" y="13061"/>
                    <a:pt x="14475" y="13200"/>
                  </a:cubicBezTo>
                  <a:lnTo>
                    <a:pt x="14475" y="13570"/>
                  </a:lnTo>
                  <a:cubicBezTo>
                    <a:pt x="14475" y="13848"/>
                    <a:pt x="14289" y="14064"/>
                    <a:pt x="14012" y="14064"/>
                  </a:cubicBezTo>
                  <a:lnTo>
                    <a:pt x="10185" y="14064"/>
                  </a:lnTo>
                  <a:cubicBezTo>
                    <a:pt x="9907" y="14064"/>
                    <a:pt x="9691" y="13848"/>
                    <a:pt x="9691" y="13570"/>
                  </a:cubicBezTo>
                  <a:lnTo>
                    <a:pt x="9691" y="8478"/>
                  </a:lnTo>
                  <a:cubicBezTo>
                    <a:pt x="9691" y="8231"/>
                    <a:pt x="9907" y="8015"/>
                    <a:pt x="10185" y="8015"/>
                  </a:cubicBezTo>
                  <a:lnTo>
                    <a:pt x="14012" y="8015"/>
                  </a:lnTo>
                  <a:cubicBezTo>
                    <a:pt x="14259" y="8015"/>
                    <a:pt x="14475" y="8231"/>
                    <a:pt x="14475" y="8478"/>
                  </a:cubicBezTo>
                  <a:lnTo>
                    <a:pt x="14475" y="12120"/>
                  </a:lnTo>
                  <a:cubicBezTo>
                    <a:pt x="14475" y="12212"/>
                    <a:pt x="14567" y="12336"/>
                    <a:pt x="14691" y="12336"/>
                  </a:cubicBezTo>
                  <a:lnTo>
                    <a:pt x="14691" y="12305"/>
                  </a:lnTo>
                  <a:cubicBezTo>
                    <a:pt x="14814" y="12305"/>
                    <a:pt x="14907" y="12212"/>
                    <a:pt x="14907" y="12089"/>
                  </a:cubicBezTo>
                  <a:lnTo>
                    <a:pt x="14907" y="8478"/>
                  </a:lnTo>
                  <a:cubicBezTo>
                    <a:pt x="14907" y="7984"/>
                    <a:pt x="14506" y="7583"/>
                    <a:pt x="14012" y="7583"/>
                  </a:cubicBezTo>
                  <a:lnTo>
                    <a:pt x="11234" y="7583"/>
                  </a:lnTo>
                  <a:cubicBezTo>
                    <a:pt x="11172" y="6564"/>
                    <a:pt x="10710" y="5639"/>
                    <a:pt x="10000" y="4929"/>
                  </a:cubicBezTo>
                  <a:cubicBezTo>
                    <a:pt x="9568" y="4527"/>
                    <a:pt x="9074" y="4219"/>
                    <a:pt x="8518" y="4034"/>
                  </a:cubicBezTo>
                  <a:cubicBezTo>
                    <a:pt x="8673" y="3910"/>
                    <a:pt x="8765" y="3694"/>
                    <a:pt x="8765" y="3509"/>
                  </a:cubicBezTo>
                  <a:lnTo>
                    <a:pt x="8765" y="3355"/>
                  </a:lnTo>
                  <a:cubicBezTo>
                    <a:pt x="8765" y="2954"/>
                    <a:pt x="8457" y="2645"/>
                    <a:pt x="8055" y="2645"/>
                  </a:cubicBezTo>
                  <a:lnTo>
                    <a:pt x="7901" y="2645"/>
                  </a:lnTo>
                  <a:lnTo>
                    <a:pt x="8025" y="2182"/>
                  </a:lnTo>
                  <a:cubicBezTo>
                    <a:pt x="8043" y="2031"/>
                    <a:pt x="7923" y="1937"/>
                    <a:pt x="7806" y="1937"/>
                  </a:cubicBezTo>
                  <a:cubicBezTo>
                    <a:pt x="7732" y="1937"/>
                    <a:pt x="7659" y="1975"/>
                    <a:pt x="7623" y="2059"/>
                  </a:cubicBezTo>
                  <a:lnTo>
                    <a:pt x="7438" y="2645"/>
                  </a:lnTo>
                  <a:lnTo>
                    <a:pt x="4877" y="2645"/>
                  </a:lnTo>
                  <a:lnTo>
                    <a:pt x="4352" y="762"/>
                  </a:lnTo>
                  <a:cubicBezTo>
                    <a:pt x="4290" y="670"/>
                    <a:pt x="4321" y="546"/>
                    <a:pt x="4414" y="485"/>
                  </a:cubicBezTo>
                  <a:cubicBezTo>
                    <a:pt x="4459" y="439"/>
                    <a:pt x="4537" y="411"/>
                    <a:pt x="4612" y="411"/>
                  </a:cubicBezTo>
                  <a:cubicBezTo>
                    <a:pt x="4640" y="411"/>
                    <a:pt x="4667" y="415"/>
                    <a:pt x="4691" y="423"/>
                  </a:cubicBezTo>
                  <a:cubicBezTo>
                    <a:pt x="5170" y="608"/>
                    <a:pt x="5671" y="701"/>
                    <a:pt x="6173" y="701"/>
                  </a:cubicBezTo>
                  <a:cubicBezTo>
                    <a:pt x="6674" y="701"/>
                    <a:pt x="7176" y="608"/>
                    <a:pt x="7654" y="423"/>
                  </a:cubicBezTo>
                  <a:cubicBezTo>
                    <a:pt x="7679" y="415"/>
                    <a:pt x="7704" y="411"/>
                    <a:pt x="7729" y="411"/>
                  </a:cubicBezTo>
                  <a:cubicBezTo>
                    <a:pt x="7796" y="411"/>
                    <a:pt x="7864" y="439"/>
                    <a:pt x="7932" y="485"/>
                  </a:cubicBezTo>
                  <a:cubicBezTo>
                    <a:pt x="7994" y="546"/>
                    <a:pt x="8025" y="670"/>
                    <a:pt x="7994" y="762"/>
                  </a:cubicBezTo>
                  <a:lnTo>
                    <a:pt x="7901" y="1102"/>
                  </a:lnTo>
                  <a:cubicBezTo>
                    <a:pt x="7901" y="1222"/>
                    <a:pt x="8018" y="1303"/>
                    <a:pt x="8134" y="1303"/>
                  </a:cubicBezTo>
                  <a:cubicBezTo>
                    <a:pt x="8197" y="1303"/>
                    <a:pt x="8259" y="1279"/>
                    <a:pt x="8302" y="1225"/>
                  </a:cubicBezTo>
                  <a:lnTo>
                    <a:pt x="8395" y="886"/>
                  </a:lnTo>
                  <a:cubicBezTo>
                    <a:pt x="8524" y="422"/>
                    <a:pt x="8179" y="1"/>
                    <a:pt x="7738" y="1"/>
                  </a:cubicBezTo>
                  <a:cubicBezTo>
                    <a:pt x="7651" y="1"/>
                    <a:pt x="7560" y="17"/>
                    <a:pt x="7469" y="53"/>
                  </a:cubicBezTo>
                  <a:cubicBezTo>
                    <a:pt x="7037" y="207"/>
                    <a:pt x="6589" y="284"/>
                    <a:pt x="6142" y="284"/>
                  </a:cubicBezTo>
                  <a:cubicBezTo>
                    <a:pt x="5694" y="284"/>
                    <a:pt x="5247" y="207"/>
                    <a:pt x="4815" y="53"/>
                  </a:cubicBezTo>
                  <a:cubicBezTo>
                    <a:pt x="4729" y="17"/>
                    <a:pt x="4641" y="1"/>
                    <a:pt x="45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4" name="Google Shape;12704;p23"/>
            <p:cNvSpPr/>
            <p:nvPr/>
          </p:nvSpPr>
          <p:spPr>
            <a:xfrm>
              <a:off x="4253325" y="2682325"/>
              <a:ext cx="86425" cy="41700"/>
            </a:xfrm>
            <a:custGeom>
              <a:avLst/>
              <a:gdLst/>
              <a:ahLst/>
              <a:cxnLst/>
              <a:rect l="l" t="t" r="r" b="b"/>
              <a:pathLst>
                <a:path w="3457" h="1668" extrusionOk="0">
                  <a:moveTo>
                    <a:pt x="3024" y="433"/>
                  </a:moveTo>
                  <a:lnTo>
                    <a:pt x="3024" y="1235"/>
                  </a:lnTo>
                  <a:lnTo>
                    <a:pt x="432" y="1235"/>
                  </a:lnTo>
                  <a:lnTo>
                    <a:pt x="432" y="433"/>
                  </a:lnTo>
                  <a:close/>
                  <a:moveTo>
                    <a:pt x="216" y="1"/>
                  </a:moveTo>
                  <a:cubicBezTo>
                    <a:pt x="93" y="1"/>
                    <a:pt x="0" y="93"/>
                    <a:pt x="0" y="217"/>
                  </a:cubicBezTo>
                  <a:lnTo>
                    <a:pt x="0" y="1451"/>
                  </a:lnTo>
                  <a:cubicBezTo>
                    <a:pt x="0" y="1575"/>
                    <a:pt x="93" y="1667"/>
                    <a:pt x="216" y="1667"/>
                  </a:cubicBezTo>
                  <a:lnTo>
                    <a:pt x="3241" y="1667"/>
                  </a:lnTo>
                  <a:cubicBezTo>
                    <a:pt x="3364" y="1667"/>
                    <a:pt x="3457" y="1575"/>
                    <a:pt x="3457" y="1451"/>
                  </a:cubicBezTo>
                  <a:lnTo>
                    <a:pt x="3457" y="217"/>
                  </a:lnTo>
                  <a:cubicBezTo>
                    <a:pt x="3457" y="93"/>
                    <a:pt x="3364" y="1"/>
                    <a:pt x="324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5" name="Google Shape;12705;p23"/>
            <p:cNvSpPr/>
            <p:nvPr/>
          </p:nvSpPr>
          <p:spPr>
            <a:xfrm>
              <a:off x="4252550" y="2740150"/>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6" name="Google Shape;12706;p23"/>
            <p:cNvSpPr/>
            <p:nvPr/>
          </p:nvSpPr>
          <p:spPr>
            <a:xfrm>
              <a:off x="4277225" y="2740150"/>
              <a:ext cx="14675" cy="10100"/>
            </a:xfrm>
            <a:custGeom>
              <a:avLst/>
              <a:gdLst/>
              <a:ahLst/>
              <a:cxnLst/>
              <a:rect l="l" t="t" r="r" b="b"/>
              <a:pathLst>
                <a:path w="587" h="404" extrusionOk="0">
                  <a:moveTo>
                    <a:pt x="309" y="1"/>
                  </a:moveTo>
                  <a:cubicBezTo>
                    <a:pt x="299" y="1"/>
                    <a:pt x="289" y="1"/>
                    <a:pt x="279" y="2"/>
                  </a:cubicBezTo>
                  <a:cubicBezTo>
                    <a:pt x="1" y="2"/>
                    <a:pt x="1" y="404"/>
                    <a:pt x="279" y="404"/>
                  </a:cubicBezTo>
                  <a:cubicBezTo>
                    <a:pt x="576" y="404"/>
                    <a:pt x="587"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7" name="Google Shape;12707;p23"/>
            <p:cNvSpPr/>
            <p:nvPr/>
          </p:nvSpPr>
          <p:spPr>
            <a:xfrm>
              <a:off x="4301925" y="2740150"/>
              <a:ext cx="14675" cy="10100"/>
            </a:xfrm>
            <a:custGeom>
              <a:avLst/>
              <a:gdLst/>
              <a:ahLst/>
              <a:cxnLst/>
              <a:rect l="l" t="t" r="r" b="b"/>
              <a:pathLst>
                <a:path w="587" h="404" extrusionOk="0">
                  <a:moveTo>
                    <a:pt x="337" y="1"/>
                  </a:moveTo>
                  <a:cubicBezTo>
                    <a:pt x="328" y="1"/>
                    <a:pt x="319" y="1"/>
                    <a:pt x="309" y="2"/>
                  </a:cubicBezTo>
                  <a:cubicBezTo>
                    <a:pt x="0" y="2"/>
                    <a:pt x="0" y="404"/>
                    <a:pt x="309" y="404"/>
                  </a:cubicBezTo>
                  <a:cubicBezTo>
                    <a:pt x="577" y="404"/>
                    <a:pt x="586" y="1"/>
                    <a:pt x="33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8" name="Google Shape;12708;p23"/>
            <p:cNvSpPr/>
            <p:nvPr/>
          </p:nvSpPr>
          <p:spPr>
            <a:xfrm>
              <a:off x="4327375" y="2740150"/>
              <a:ext cx="13900" cy="10100"/>
            </a:xfrm>
            <a:custGeom>
              <a:avLst/>
              <a:gdLst/>
              <a:ahLst/>
              <a:cxnLst/>
              <a:rect l="l" t="t" r="r" b="b"/>
              <a:pathLst>
                <a:path w="556" h="404" extrusionOk="0">
                  <a:moveTo>
                    <a:pt x="306" y="1"/>
                  </a:moveTo>
                  <a:cubicBezTo>
                    <a:pt x="297" y="1"/>
                    <a:pt x="288" y="1"/>
                    <a:pt x="279" y="2"/>
                  </a:cubicBezTo>
                  <a:cubicBezTo>
                    <a:pt x="1" y="2"/>
                    <a:pt x="1" y="404"/>
                    <a:pt x="279" y="404"/>
                  </a:cubicBezTo>
                  <a:cubicBezTo>
                    <a:pt x="547" y="404"/>
                    <a:pt x="556"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09" name="Google Shape;12709;p23"/>
            <p:cNvSpPr/>
            <p:nvPr/>
          </p:nvSpPr>
          <p:spPr>
            <a:xfrm>
              <a:off x="4252550" y="2763300"/>
              <a:ext cx="13900" cy="10100"/>
            </a:xfrm>
            <a:custGeom>
              <a:avLst/>
              <a:gdLst/>
              <a:ahLst/>
              <a:cxnLst/>
              <a:rect l="l" t="t" r="r" b="b"/>
              <a:pathLst>
                <a:path w="556" h="404" extrusionOk="0">
                  <a:moveTo>
                    <a:pt x="306" y="1"/>
                  </a:moveTo>
                  <a:cubicBezTo>
                    <a:pt x="297" y="1"/>
                    <a:pt x="288" y="1"/>
                    <a:pt x="278" y="2"/>
                  </a:cubicBezTo>
                  <a:cubicBezTo>
                    <a:pt x="0" y="2"/>
                    <a:pt x="0" y="403"/>
                    <a:pt x="278" y="403"/>
                  </a:cubicBezTo>
                  <a:cubicBezTo>
                    <a:pt x="546" y="403"/>
                    <a:pt x="555"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0" name="Google Shape;12710;p23"/>
            <p:cNvSpPr/>
            <p:nvPr/>
          </p:nvSpPr>
          <p:spPr>
            <a:xfrm>
              <a:off x="4277225" y="2763300"/>
              <a:ext cx="14675" cy="10100"/>
            </a:xfrm>
            <a:custGeom>
              <a:avLst/>
              <a:gdLst/>
              <a:ahLst/>
              <a:cxnLst/>
              <a:rect l="l" t="t" r="r" b="b"/>
              <a:pathLst>
                <a:path w="587" h="404" extrusionOk="0">
                  <a:moveTo>
                    <a:pt x="309" y="1"/>
                  </a:moveTo>
                  <a:cubicBezTo>
                    <a:pt x="299" y="1"/>
                    <a:pt x="289" y="1"/>
                    <a:pt x="279" y="2"/>
                  </a:cubicBezTo>
                  <a:cubicBezTo>
                    <a:pt x="1" y="2"/>
                    <a:pt x="1" y="403"/>
                    <a:pt x="279" y="403"/>
                  </a:cubicBezTo>
                  <a:cubicBezTo>
                    <a:pt x="576" y="403"/>
                    <a:pt x="587"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1" name="Google Shape;12711;p23"/>
            <p:cNvSpPr/>
            <p:nvPr/>
          </p:nvSpPr>
          <p:spPr>
            <a:xfrm>
              <a:off x="4301925" y="2761800"/>
              <a:ext cx="14675" cy="10825"/>
            </a:xfrm>
            <a:custGeom>
              <a:avLst/>
              <a:gdLst/>
              <a:ahLst/>
              <a:cxnLst/>
              <a:rect l="l" t="t" r="r" b="b"/>
              <a:pathLst>
                <a:path w="587" h="433" extrusionOk="0">
                  <a:moveTo>
                    <a:pt x="309" y="0"/>
                  </a:moveTo>
                  <a:cubicBezTo>
                    <a:pt x="0" y="0"/>
                    <a:pt x="0" y="433"/>
                    <a:pt x="309" y="433"/>
                  </a:cubicBezTo>
                  <a:cubicBezTo>
                    <a:pt x="587" y="433"/>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2" name="Google Shape;12712;p23"/>
            <p:cNvSpPr/>
            <p:nvPr/>
          </p:nvSpPr>
          <p:spPr>
            <a:xfrm>
              <a:off x="4252550" y="27865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3" name="Google Shape;12713;p23"/>
            <p:cNvSpPr/>
            <p:nvPr/>
          </p:nvSpPr>
          <p:spPr>
            <a:xfrm>
              <a:off x="4277225" y="2786500"/>
              <a:ext cx="14700" cy="10825"/>
            </a:xfrm>
            <a:custGeom>
              <a:avLst/>
              <a:gdLst/>
              <a:ahLst/>
              <a:cxnLst/>
              <a:rect l="l" t="t" r="r" b="b"/>
              <a:pathLst>
                <a:path w="588" h="433" extrusionOk="0">
                  <a:moveTo>
                    <a:pt x="279" y="0"/>
                  </a:moveTo>
                  <a:cubicBezTo>
                    <a:pt x="1" y="0"/>
                    <a:pt x="1" y="432"/>
                    <a:pt x="279" y="432"/>
                  </a:cubicBezTo>
                  <a:cubicBezTo>
                    <a:pt x="587" y="432"/>
                    <a:pt x="587"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4" name="Google Shape;12714;p23"/>
            <p:cNvSpPr/>
            <p:nvPr/>
          </p:nvSpPr>
          <p:spPr>
            <a:xfrm>
              <a:off x="4301925" y="27865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715" name="Google Shape;12715;p23"/>
          <p:cNvSpPr/>
          <p:nvPr/>
        </p:nvSpPr>
        <p:spPr>
          <a:xfrm>
            <a:off x="6351109" y="2358491"/>
            <a:ext cx="485567" cy="474300"/>
          </a:xfrm>
          <a:custGeom>
            <a:avLst/>
            <a:gdLst/>
            <a:ahLst/>
            <a:cxnLst/>
            <a:rect l="l" t="t" r="r" b="b"/>
            <a:pathLst>
              <a:path w="14567" h="14229" extrusionOk="0">
                <a:moveTo>
                  <a:pt x="6157" y="209"/>
                </a:moveTo>
                <a:cubicBezTo>
                  <a:pt x="7199" y="209"/>
                  <a:pt x="8240" y="911"/>
                  <a:pt x="8240" y="2316"/>
                </a:cubicBezTo>
                <a:lnTo>
                  <a:pt x="8240" y="3550"/>
                </a:lnTo>
                <a:lnTo>
                  <a:pt x="4074" y="3550"/>
                </a:lnTo>
                <a:lnTo>
                  <a:pt x="4074" y="2316"/>
                </a:lnTo>
                <a:cubicBezTo>
                  <a:pt x="4074" y="911"/>
                  <a:pt x="5115" y="209"/>
                  <a:pt x="6157" y="209"/>
                </a:cubicBezTo>
                <a:close/>
                <a:moveTo>
                  <a:pt x="10894" y="6945"/>
                </a:moveTo>
                <a:lnTo>
                  <a:pt x="10894" y="8148"/>
                </a:lnTo>
                <a:lnTo>
                  <a:pt x="10092" y="8148"/>
                </a:lnTo>
                <a:lnTo>
                  <a:pt x="10092" y="7871"/>
                </a:lnTo>
                <a:cubicBezTo>
                  <a:pt x="10092" y="7377"/>
                  <a:pt x="10431" y="6976"/>
                  <a:pt x="10894" y="6945"/>
                </a:cubicBezTo>
                <a:close/>
                <a:moveTo>
                  <a:pt x="11326" y="6976"/>
                </a:moveTo>
                <a:cubicBezTo>
                  <a:pt x="11697" y="7099"/>
                  <a:pt x="11913" y="7469"/>
                  <a:pt x="11913" y="7840"/>
                </a:cubicBezTo>
                <a:lnTo>
                  <a:pt x="11913" y="7871"/>
                </a:lnTo>
                <a:lnTo>
                  <a:pt x="11913" y="8148"/>
                </a:lnTo>
                <a:lnTo>
                  <a:pt x="11326" y="8148"/>
                </a:lnTo>
                <a:lnTo>
                  <a:pt x="11326" y="6976"/>
                </a:lnTo>
                <a:close/>
                <a:moveTo>
                  <a:pt x="13425" y="8550"/>
                </a:moveTo>
                <a:lnTo>
                  <a:pt x="13425" y="12623"/>
                </a:lnTo>
                <a:lnTo>
                  <a:pt x="12592" y="12623"/>
                </a:lnTo>
                <a:cubicBezTo>
                  <a:pt x="12314" y="12623"/>
                  <a:pt x="12314" y="13025"/>
                  <a:pt x="12592" y="13025"/>
                </a:cubicBezTo>
                <a:lnTo>
                  <a:pt x="13518" y="13025"/>
                </a:lnTo>
                <a:lnTo>
                  <a:pt x="13950" y="13796"/>
                </a:lnTo>
                <a:lnTo>
                  <a:pt x="8055" y="13827"/>
                </a:lnTo>
                <a:lnTo>
                  <a:pt x="8055" y="13827"/>
                </a:lnTo>
                <a:lnTo>
                  <a:pt x="8487" y="13055"/>
                </a:lnTo>
                <a:lnTo>
                  <a:pt x="11481" y="13055"/>
                </a:lnTo>
                <a:cubicBezTo>
                  <a:pt x="11758" y="13055"/>
                  <a:pt x="11758" y="12623"/>
                  <a:pt x="11481" y="12623"/>
                </a:cubicBezTo>
                <a:lnTo>
                  <a:pt x="8580" y="12623"/>
                </a:lnTo>
                <a:lnTo>
                  <a:pt x="8580" y="8550"/>
                </a:lnTo>
                <a:lnTo>
                  <a:pt x="9660" y="8550"/>
                </a:lnTo>
                <a:lnTo>
                  <a:pt x="9660" y="9074"/>
                </a:lnTo>
                <a:cubicBezTo>
                  <a:pt x="9660" y="9213"/>
                  <a:pt x="9768" y="9283"/>
                  <a:pt x="9876" y="9283"/>
                </a:cubicBezTo>
                <a:cubicBezTo>
                  <a:pt x="9984" y="9283"/>
                  <a:pt x="10092" y="9213"/>
                  <a:pt x="10092" y="9074"/>
                </a:cubicBezTo>
                <a:lnTo>
                  <a:pt x="10092" y="8550"/>
                </a:lnTo>
                <a:lnTo>
                  <a:pt x="11913" y="8550"/>
                </a:lnTo>
                <a:lnTo>
                  <a:pt x="11913" y="9074"/>
                </a:lnTo>
                <a:cubicBezTo>
                  <a:pt x="11913" y="9213"/>
                  <a:pt x="12021" y="9283"/>
                  <a:pt x="12129" y="9283"/>
                </a:cubicBezTo>
                <a:cubicBezTo>
                  <a:pt x="12237" y="9283"/>
                  <a:pt x="12345" y="9213"/>
                  <a:pt x="12345" y="9074"/>
                </a:cubicBezTo>
                <a:lnTo>
                  <a:pt x="12345" y="8550"/>
                </a:lnTo>
                <a:close/>
                <a:moveTo>
                  <a:pt x="8178" y="11512"/>
                </a:moveTo>
                <a:lnTo>
                  <a:pt x="8178" y="12778"/>
                </a:lnTo>
                <a:lnTo>
                  <a:pt x="7592" y="13827"/>
                </a:lnTo>
                <a:lnTo>
                  <a:pt x="556" y="13827"/>
                </a:lnTo>
                <a:lnTo>
                  <a:pt x="1358" y="11512"/>
                </a:lnTo>
                <a:close/>
                <a:moveTo>
                  <a:pt x="6157" y="1"/>
                </a:moveTo>
                <a:cubicBezTo>
                  <a:pt x="4961" y="1"/>
                  <a:pt x="3765" y="772"/>
                  <a:pt x="3642" y="2316"/>
                </a:cubicBezTo>
                <a:lnTo>
                  <a:pt x="3642" y="3550"/>
                </a:lnTo>
                <a:lnTo>
                  <a:pt x="1204" y="3550"/>
                </a:lnTo>
                <a:cubicBezTo>
                  <a:pt x="1080" y="3550"/>
                  <a:pt x="988" y="3643"/>
                  <a:pt x="988" y="3766"/>
                </a:cubicBezTo>
                <a:lnTo>
                  <a:pt x="988" y="4692"/>
                </a:lnTo>
                <a:cubicBezTo>
                  <a:pt x="988" y="4831"/>
                  <a:pt x="1096" y="4900"/>
                  <a:pt x="1204" y="4900"/>
                </a:cubicBezTo>
                <a:cubicBezTo>
                  <a:pt x="1312" y="4900"/>
                  <a:pt x="1420" y="4831"/>
                  <a:pt x="1420" y="4692"/>
                </a:cubicBezTo>
                <a:lnTo>
                  <a:pt x="1420" y="3982"/>
                </a:lnTo>
                <a:lnTo>
                  <a:pt x="3642" y="3982"/>
                </a:lnTo>
                <a:lnTo>
                  <a:pt x="3642" y="5340"/>
                </a:lnTo>
                <a:cubicBezTo>
                  <a:pt x="3642" y="5479"/>
                  <a:pt x="3750" y="5548"/>
                  <a:pt x="3858" y="5548"/>
                </a:cubicBezTo>
                <a:cubicBezTo>
                  <a:pt x="3966" y="5548"/>
                  <a:pt x="4074" y="5479"/>
                  <a:pt x="4074" y="5340"/>
                </a:cubicBezTo>
                <a:lnTo>
                  <a:pt x="4074" y="3982"/>
                </a:lnTo>
                <a:lnTo>
                  <a:pt x="8240" y="3982"/>
                </a:lnTo>
                <a:lnTo>
                  <a:pt x="8240" y="5340"/>
                </a:lnTo>
                <a:cubicBezTo>
                  <a:pt x="8240" y="5479"/>
                  <a:pt x="8348" y="5548"/>
                  <a:pt x="8456" y="5548"/>
                </a:cubicBezTo>
                <a:cubicBezTo>
                  <a:pt x="8564" y="5548"/>
                  <a:pt x="8672" y="5479"/>
                  <a:pt x="8672" y="5340"/>
                </a:cubicBezTo>
                <a:lnTo>
                  <a:pt x="8672" y="3982"/>
                </a:lnTo>
                <a:lnTo>
                  <a:pt x="10894" y="3982"/>
                </a:lnTo>
                <a:lnTo>
                  <a:pt x="10894" y="6513"/>
                </a:lnTo>
                <a:cubicBezTo>
                  <a:pt x="10215" y="6574"/>
                  <a:pt x="9660" y="7161"/>
                  <a:pt x="9660" y="7871"/>
                </a:cubicBezTo>
                <a:lnTo>
                  <a:pt x="9660" y="8148"/>
                </a:lnTo>
                <a:lnTo>
                  <a:pt x="8364" y="8148"/>
                </a:lnTo>
                <a:cubicBezTo>
                  <a:pt x="8271" y="8148"/>
                  <a:pt x="8148" y="8241"/>
                  <a:pt x="8178" y="8364"/>
                </a:cubicBezTo>
                <a:lnTo>
                  <a:pt x="8178" y="11080"/>
                </a:lnTo>
                <a:lnTo>
                  <a:pt x="1420" y="11080"/>
                </a:lnTo>
                <a:lnTo>
                  <a:pt x="1420" y="5772"/>
                </a:lnTo>
                <a:cubicBezTo>
                  <a:pt x="1420" y="5633"/>
                  <a:pt x="1312" y="5564"/>
                  <a:pt x="1204" y="5564"/>
                </a:cubicBezTo>
                <a:cubicBezTo>
                  <a:pt x="1096" y="5564"/>
                  <a:pt x="988" y="5633"/>
                  <a:pt x="988" y="5772"/>
                </a:cubicBezTo>
                <a:lnTo>
                  <a:pt x="988" y="11265"/>
                </a:lnTo>
                <a:lnTo>
                  <a:pt x="31" y="13950"/>
                </a:lnTo>
                <a:cubicBezTo>
                  <a:pt x="0" y="14105"/>
                  <a:pt x="93" y="14228"/>
                  <a:pt x="247" y="14228"/>
                </a:cubicBezTo>
                <a:lnTo>
                  <a:pt x="14289" y="14228"/>
                </a:lnTo>
                <a:cubicBezTo>
                  <a:pt x="14443" y="14228"/>
                  <a:pt x="14567" y="14074"/>
                  <a:pt x="14474" y="13920"/>
                </a:cubicBezTo>
                <a:lnTo>
                  <a:pt x="13857" y="12778"/>
                </a:lnTo>
                <a:lnTo>
                  <a:pt x="13857" y="8364"/>
                </a:lnTo>
                <a:cubicBezTo>
                  <a:pt x="13857" y="8241"/>
                  <a:pt x="13764" y="8148"/>
                  <a:pt x="13641" y="8148"/>
                </a:cubicBezTo>
                <a:lnTo>
                  <a:pt x="12345" y="8148"/>
                </a:lnTo>
                <a:lnTo>
                  <a:pt x="12345" y="7871"/>
                </a:lnTo>
                <a:cubicBezTo>
                  <a:pt x="12345" y="7253"/>
                  <a:pt x="11913" y="6698"/>
                  <a:pt x="11326" y="6544"/>
                </a:cubicBezTo>
                <a:lnTo>
                  <a:pt x="11326" y="3766"/>
                </a:lnTo>
                <a:cubicBezTo>
                  <a:pt x="11326" y="3643"/>
                  <a:pt x="11234" y="3550"/>
                  <a:pt x="11110" y="3550"/>
                </a:cubicBezTo>
                <a:lnTo>
                  <a:pt x="8672" y="3550"/>
                </a:lnTo>
                <a:lnTo>
                  <a:pt x="8672" y="2316"/>
                </a:lnTo>
                <a:cubicBezTo>
                  <a:pt x="8549" y="772"/>
                  <a:pt x="7353" y="1"/>
                  <a:pt x="61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716" name="Google Shape;12716;p23"/>
          <p:cNvGrpSpPr/>
          <p:nvPr/>
        </p:nvGrpSpPr>
        <p:grpSpPr>
          <a:xfrm>
            <a:off x="1432718" y="4621772"/>
            <a:ext cx="482533" cy="366233"/>
            <a:chOff x="5505525" y="1948600"/>
            <a:chExt cx="361900" cy="274675"/>
          </a:xfrm>
        </p:grpSpPr>
        <p:sp>
          <p:nvSpPr>
            <p:cNvPr id="12717" name="Google Shape;12717;p23"/>
            <p:cNvSpPr/>
            <p:nvPr/>
          </p:nvSpPr>
          <p:spPr>
            <a:xfrm>
              <a:off x="5505525" y="1948600"/>
              <a:ext cx="361900" cy="274675"/>
            </a:xfrm>
            <a:custGeom>
              <a:avLst/>
              <a:gdLst/>
              <a:ahLst/>
              <a:cxnLst/>
              <a:rect l="l" t="t" r="r" b="b"/>
              <a:pathLst>
                <a:path w="14476" h="10987" extrusionOk="0">
                  <a:moveTo>
                    <a:pt x="12592" y="3333"/>
                  </a:moveTo>
                  <a:cubicBezTo>
                    <a:pt x="12469" y="3518"/>
                    <a:pt x="12376" y="3734"/>
                    <a:pt x="12376" y="3981"/>
                  </a:cubicBezTo>
                  <a:lnTo>
                    <a:pt x="12376" y="8209"/>
                  </a:lnTo>
                  <a:lnTo>
                    <a:pt x="11204" y="8209"/>
                  </a:lnTo>
                  <a:lnTo>
                    <a:pt x="11204" y="3333"/>
                  </a:lnTo>
                  <a:close/>
                  <a:moveTo>
                    <a:pt x="10772" y="432"/>
                  </a:moveTo>
                  <a:lnTo>
                    <a:pt x="10772" y="9104"/>
                  </a:lnTo>
                  <a:cubicBezTo>
                    <a:pt x="10772" y="9660"/>
                    <a:pt x="11019" y="10185"/>
                    <a:pt x="11451" y="10524"/>
                  </a:cubicBezTo>
                  <a:lnTo>
                    <a:pt x="1853" y="10524"/>
                  </a:lnTo>
                  <a:cubicBezTo>
                    <a:pt x="1050" y="10524"/>
                    <a:pt x="433" y="9876"/>
                    <a:pt x="433" y="9104"/>
                  </a:cubicBezTo>
                  <a:lnTo>
                    <a:pt x="433" y="432"/>
                  </a:lnTo>
                  <a:close/>
                  <a:moveTo>
                    <a:pt x="217" y="0"/>
                  </a:moveTo>
                  <a:cubicBezTo>
                    <a:pt x="93" y="0"/>
                    <a:pt x="1" y="93"/>
                    <a:pt x="1" y="216"/>
                  </a:cubicBezTo>
                  <a:lnTo>
                    <a:pt x="1" y="9073"/>
                  </a:lnTo>
                  <a:cubicBezTo>
                    <a:pt x="1" y="10123"/>
                    <a:pt x="803" y="10956"/>
                    <a:pt x="1853" y="10987"/>
                  </a:cubicBezTo>
                  <a:lnTo>
                    <a:pt x="12623" y="10987"/>
                  </a:lnTo>
                  <a:cubicBezTo>
                    <a:pt x="13642" y="10956"/>
                    <a:pt x="14475" y="10154"/>
                    <a:pt x="14475" y="9104"/>
                  </a:cubicBezTo>
                  <a:lnTo>
                    <a:pt x="14475" y="7901"/>
                  </a:lnTo>
                  <a:cubicBezTo>
                    <a:pt x="14475" y="7762"/>
                    <a:pt x="14375" y="7692"/>
                    <a:pt x="14274" y="7692"/>
                  </a:cubicBezTo>
                  <a:cubicBezTo>
                    <a:pt x="14174" y="7692"/>
                    <a:pt x="14074" y="7762"/>
                    <a:pt x="14074" y="7901"/>
                  </a:cubicBezTo>
                  <a:lnTo>
                    <a:pt x="14074" y="9104"/>
                  </a:lnTo>
                  <a:cubicBezTo>
                    <a:pt x="14074" y="9876"/>
                    <a:pt x="13426" y="10524"/>
                    <a:pt x="12623" y="10524"/>
                  </a:cubicBezTo>
                  <a:cubicBezTo>
                    <a:pt x="11852" y="10524"/>
                    <a:pt x="11204" y="9876"/>
                    <a:pt x="11204" y="9104"/>
                  </a:cubicBezTo>
                  <a:lnTo>
                    <a:pt x="11204" y="8672"/>
                  </a:lnTo>
                  <a:lnTo>
                    <a:pt x="12592" y="8672"/>
                  </a:lnTo>
                  <a:cubicBezTo>
                    <a:pt x="12716" y="8672"/>
                    <a:pt x="12809" y="8549"/>
                    <a:pt x="12809" y="8456"/>
                  </a:cubicBezTo>
                  <a:lnTo>
                    <a:pt x="12809" y="3981"/>
                  </a:lnTo>
                  <a:cubicBezTo>
                    <a:pt x="12778" y="3534"/>
                    <a:pt x="13109" y="3310"/>
                    <a:pt x="13441" y="3310"/>
                  </a:cubicBezTo>
                  <a:cubicBezTo>
                    <a:pt x="13773" y="3310"/>
                    <a:pt x="14105" y="3534"/>
                    <a:pt x="14074" y="3981"/>
                  </a:cubicBezTo>
                  <a:lnTo>
                    <a:pt x="14074" y="6821"/>
                  </a:lnTo>
                  <a:cubicBezTo>
                    <a:pt x="14043" y="6913"/>
                    <a:pt x="14166" y="7037"/>
                    <a:pt x="14259" y="7037"/>
                  </a:cubicBezTo>
                  <a:cubicBezTo>
                    <a:pt x="14382" y="7037"/>
                    <a:pt x="14475" y="6913"/>
                    <a:pt x="14475" y="6821"/>
                  </a:cubicBezTo>
                  <a:lnTo>
                    <a:pt x="14475" y="3981"/>
                  </a:lnTo>
                  <a:cubicBezTo>
                    <a:pt x="14475" y="3395"/>
                    <a:pt x="14043" y="2932"/>
                    <a:pt x="13457" y="2932"/>
                  </a:cubicBezTo>
                  <a:lnTo>
                    <a:pt x="11204" y="2932"/>
                  </a:lnTo>
                  <a:lnTo>
                    <a:pt x="11204" y="216"/>
                  </a:lnTo>
                  <a:cubicBezTo>
                    <a:pt x="11204" y="93"/>
                    <a:pt x="11111" y="0"/>
                    <a:pt x="109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8" name="Google Shape;12718;p23"/>
            <p:cNvSpPr/>
            <p:nvPr/>
          </p:nvSpPr>
          <p:spPr>
            <a:xfrm>
              <a:off x="5632850" y="2094425"/>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19" name="Google Shape;12719;p23"/>
            <p:cNvSpPr/>
            <p:nvPr/>
          </p:nvSpPr>
          <p:spPr>
            <a:xfrm>
              <a:off x="5632850" y="2146075"/>
              <a:ext cx="114200" cy="10075"/>
            </a:xfrm>
            <a:custGeom>
              <a:avLst/>
              <a:gdLst/>
              <a:ahLst/>
              <a:cxnLst/>
              <a:rect l="l" t="t" r="r" b="b"/>
              <a:pathLst>
                <a:path w="4568" h="403" extrusionOk="0">
                  <a:moveTo>
                    <a:pt x="4318" y="0"/>
                  </a:moveTo>
                  <a:cubicBezTo>
                    <a:pt x="4309" y="0"/>
                    <a:pt x="4299" y="1"/>
                    <a:pt x="4290" y="2"/>
                  </a:cubicBezTo>
                  <a:lnTo>
                    <a:pt x="309" y="2"/>
                  </a:lnTo>
                  <a:cubicBezTo>
                    <a:pt x="0" y="2"/>
                    <a:pt x="0" y="403"/>
                    <a:pt x="309" y="403"/>
                  </a:cubicBezTo>
                  <a:lnTo>
                    <a:pt x="4290" y="403"/>
                  </a:lnTo>
                  <a:cubicBezTo>
                    <a:pt x="4558" y="403"/>
                    <a:pt x="4567" y="0"/>
                    <a:pt x="431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0" name="Google Shape;12720;p23"/>
            <p:cNvSpPr/>
            <p:nvPr/>
          </p:nvSpPr>
          <p:spPr>
            <a:xfrm>
              <a:off x="5632850" y="2170800"/>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1" name="Google Shape;12721;p23"/>
            <p:cNvSpPr/>
            <p:nvPr/>
          </p:nvSpPr>
          <p:spPr>
            <a:xfrm>
              <a:off x="5632850" y="2119875"/>
              <a:ext cx="114200" cy="10825"/>
            </a:xfrm>
            <a:custGeom>
              <a:avLst/>
              <a:gdLst/>
              <a:ahLst/>
              <a:cxnLst/>
              <a:rect l="l" t="t" r="r" b="b"/>
              <a:pathLst>
                <a:path w="4568" h="433" extrusionOk="0">
                  <a:moveTo>
                    <a:pt x="309" y="0"/>
                  </a:moveTo>
                  <a:cubicBezTo>
                    <a:pt x="0" y="0"/>
                    <a:pt x="0" y="433"/>
                    <a:pt x="309" y="433"/>
                  </a:cubicBezTo>
                  <a:lnTo>
                    <a:pt x="4290" y="433"/>
                  </a:lnTo>
                  <a:cubicBezTo>
                    <a:pt x="4568" y="433"/>
                    <a:pt x="4568" y="0"/>
                    <a:pt x="429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2" name="Google Shape;12722;p23"/>
            <p:cNvSpPr/>
            <p:nvPr/>
          </p:nvSpPr>
          <p:spPr>
            <a:xfrm>
              <a:off x="5543350" y="2093650"/>
              <a:ext cx="75625" cy="87975"/>
            </a:xfrm>
            <a:custGeom>
              <a:avLst/>
              <a:gdLst/>
              <a:ahLst/>
              <a:cxnLst/>
              <a:rect l="l" t="t" r="r" b="b"/>
              <a:pathLst>
                <a:path w="3025" h="3519" extrusionOk="0">
                  <a:moveTo>
                    <a:pt x="2623" y="432"/>
                  </a:moveTo>
                  <a:lnTo>
                    <a:pt x="2623" y="3086"/>
                  </a:lnTo>
                  <a:lnTo>
                    <a:pt x="432" y="3086"/>
                  </a:lnTo>
                  <a:lnTo>
                    <a:pt x="432" y="432"/>
                  </a:lnTo>
                  <a:close/>
                  <a:moveTo>
                    <a:pt x="216" y="0"/>
                  </a:moveTo>
                  <a:cubicBezTo>
                    <a:pt x="93" y="0"/>
                    <a:pt x="0" y="93"/>
                    <a:pt x="0" y="216"/>
                  </a:cubicBezTo>
                  <a:lnTo>
                    <a:pt x="0" y="3302"/>
                  </a:lnTo>
                  <a:cubicBezTo>
                    <a:pt x="0" y="3426"/>
                    <a:pt x="93" y="3518"/>
                    <a:pt x="216" y="3518"/>
                  </a:cubicBezTo>
                  <a:lnTo>
                    <a:pt x="2809" y="3518"/>
                  </a:lnTo>
                  <a:cubicBezTo>
                    <a:pt x="2932" y="3518"/>
                    <a:pt x="3025" y="3426"/>
                    <a:pt x="3025" y="3302"/>
                  </a:cubicBezTo>
                  <a:lnTo>
                    <a:pt x="3025" y="216"/>
                  </a:lnTo>
                  <a:cubicBezTo>
                    <a:pt x="3025" y="93"/>
                    <a:pt x="2932" y="0"/>
                    <a:pt x="28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3" name="Google Shape;12723;p23"/>
            <p:cNvSpPr/>
            <p:nvPr/>
          </p:nvSpPr>
          <p:spPr>
            <a:xfrm>
              <a:off x="5543350" y="1989475"/>
              <a:ext cx="206025" cy="79500"/>
            </a:xfrm>
            <a:custGeom>
              <a:avLst/>
              <a:gdLst/>
              <a:ahLst/>
              <a:cxnLst/>
              <a:rect l="l" t="t" r="r" b="b"/>
              <a:pathLst>
                <a:path w="8241" h="3180" extrusionOk="0">
                  <a:moveTo>
                    <a:pt x="216" y="1"/>
                  </a:moveTo>
                  <a:cubicBezTo>
                    <a:pt x="93" y="1"/>
                    <a:pt x="0" y="93"/>
                    <a:pt x="0" y="217"/>
                  </a:cubicBezTo>
                  <a:lnTo>
                    <a:pt x="0" y="865"/>
                  </a:lnTo>
                  <a:cubicBezTo>
                    <a:pt x="0" y="1004"/>
                    <a:pt x="108" y="1073"/>
                    <a:pt x="216" y="1073"/>
                  </a:cubicBezTo>
                  <a:cubicBezTo>
                    <a:pt x="324" y="1073"/>
                    <a:pt x="432" y="1004"/>
                    <a:pt x="432" y="865"/>
                  </a:cubicBezTo>
                  <a:lnTo>
                    <a:pt x="432" y="433"/>
                  </a:lnTo>
                  <a:lnTo>
                    <a:pt x="7808" y="433"/>
                  </a:lnTo>
                  <a:lnTo>
                    <a:pt x="7808" y="2748"/>
                  </a:lnTo>
                  <a:lnTo>
                    <a:pt x="432" y="2748"/>
                  </a:lnTo>
                  <a:lnTo>
                    <a:pt x="432" y="1883"/>
                  </a:lnTo>
                  <a:cubicBezTo>
                    <a:pt x="432" y="1744"/>
                    <a:pt x="324" y="1675"/>
                    <a:pt x="216" y="1675"/>
                  </a:cubicBezTo>
                  <a:cubicBezTo>
                    <a:pt x="108" y="1675"/>
                    <a:pt x="0" y="1744"/>
                    <a:pt x="0" y="1883"/>
                  </a:cubicBezTo>
                  <a:lnTo>
                    <a:pt x="0" y="2964"/>
                  </a:lnTo>
                  <a:cubicBezTo>
                    <a:pt x="0" y="3087"/>
                    <a:pt x="93" y="3180"/>
                    <a:pt x="216" y="3180"/>
                  </a:cubicBezTo>
                  <a:lnTo>
                    <a:pt x="8024" y="3180"/>
                  </a:lnTo>
                  <a:cubicBezTo>
                    <a:pt x="8148" y="3180"/>
                    <a:pt x="8240" y="3087"/>
                    <a:pt x="8240" y="2964"/>
                  </a:cubicBezTo>
                  <a:lnTo>
                    <a:pt x="8240" y="217"/>
                  </a:lnTo>
                  <a:cubicBezTo>
                    <a:pt x="8240" y="93"/>
                    <a:pt x="8148" y="1"/>
                    <a:pt x="80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724" name="Google Shape;12724;p23"/>
          <p:cNvSpPr/>
          <p:nvPr/>
        </p:nvSpPr>
        <p:spPr>
          <a:xfrm>
            <a:off x="2359959" y="4563122"/>
            <a:ext cx="481467" cy="483533"/>
          </a:xfrm>
          <a:custGeom>
            <a:avLst/>
            <a:gdLst/>
            <a:ahLst/>
            <a:cxnLst/>
            <a:rect l="l" t="t" r="r" b="b"/>
            <a:pathLst>
              <a:path w="14444" h="14506" extrusionOk="0">
                <a:moveTo>
                  <a:pt x="7716" y="1790"/>
                </a:moveTo>
                <a:cubicBezTo>
                  <a:pt x="8148" y="1790"/>
                  <a:pt x="8457" y="2129"/>
                  <a:pt x="8457" y="2531"/>
                </a:cubicBezTo>
                <a:lnTo>
                  <a:pt x="8457" y="2685"/>
                </a:lnTo>
                <a:lnTo>
                  <a:pt x="8364" y="2685"/>
                </a:lnTo>
                <a:cubicBezTo>
                  <a:pt x="8086" y="2685"/>
                  <a:pt x="8086" y="3117"/>
                  <a:pt x="8364" y="3117"/>
                </a:cubicBezTo>
                <a:lnTo>
                  <a:pt x="8889" y="3117"/>
                </a:lnTo>
                <a:cubicBezTo>
                  <a:pt x="9259" y="3117"/>
                  <a:pt x="9568" y="3426"/>
                  <a:pt x="9568" y="3796"/>
                </a:cubicBezTo>
                <a:lnTo>
                  <a:pt x="9568" y="4105"/>
                </a:lnTo>
                <a:cubicBezTo>
                  <a:pt x="9568" y="4537"/>
                  <a:pt x="9228" y="4876"/>
                  <a:pt x="8796" y="4876"/>
                </a:cubicBezTo>
                <a:lnTo>
                  <a:pt x="5648" y="4876"/>
                </a:lnTo>
                <a:cubicBezTo>
                  <a:pt x="5216" y="4876"/>
                  <a:pt x="4877" y="4537"/>
                  <a:pt x="4877" y="4105"/>
                </a:cubicBezTo>
                <a:lnTo>
                  <a:pt x="4907" y="3796"/>
                </a:lnTo>
                <a:cubicBezTo>
                  <a:pt x="4907" y="3395"/>
                  <a:pt x="5216" y="3086"/>
                  <a:pt x="5617" y="3086"/>
                </a:cubicBezTo>
                <a:lnTo>
                  <a:pt x="7346" y="3086"/>
                </a:lnTo>
                <a:cubicBezTo>
                  <a:pt x="7623" y="3086"/>
                  <a:pt x="7623" y="2654"/>
                  <a:pt x="7346" y="2654"/>
                </a:cubicBezTo>
                <a:lnTo>
                  <a:pt x="5988" y="2654"/>
                </a:lnTo>
                <a:lnTo>
                  <a:pt x="5988" y="2531"/>
                </a:lnTo>
                <a:cubicBezTo>
                  <a:pt x="5988" y="2129"/>
                  <a:pt x="6327" y="1790"/>
                  <a:pt x="6728" y="1790"/>
                </a:cubicBezTo>
                <a:close/>
                <a:moveTo>
                  <a:pt x="9568" y="5056"/>
                </a:moveTo>
                <a:lnTo>
                  <a:pt x="9568" y="6913"/>
                </a:lnTo>
                <a:cubicBezTo>
                  <a:pt x="9568" y="8086"/>
                  <a:pt x="8642" y="9104"/>
                  <a:pt x="7438" y="9228"/>
                </a:cubicBezTo>
                <a:lnTo>
                  <a:pt x="7438" y="5308"/>
                </a:lnTo>
                <a:lnTo>
                  <a:pt x="8827" y="5308"/>
                </a:lnTo>
                <a:cubicBezTo>
                  <a:pt x="9092" y="5308"/>
                  <a:pt x="9356" y="5224"/>
                  <a:pt x="9568" y="5056"/>
                </a:cubicBezTo>
                <a:close/>
                <a:moveTo>
                  <a:pt x="4907" y="5030"/>
                </a:moveTo>
                <a:cubicBezTo>
                  <a:pt x="5101" y="5169"/>
                  <a:pt x="5344" y="5282"/>
                  <a:pt x="5592" y="5282"/>
                </a:cubicBezTo>
                <a:cubicBezTo>
                  <a:pt x="5621" y="5282"/>
                  <a:pt x="5650" y="5281"/>
                  <a:pt x="5679" y="5277"/>
                </a:cubicBezTo>
                <a:lnTo>
                  <a:pt x="7037" y="5277"/>
                </a:lnTo>
                <a:lnTo>
                  <a:pt x="7037" y="9228"/>
                </a:lnTo>
                <a:cubicBezTo>
                  <a:pt x="6790" y="9197"/>
                  <a:pt x="6543" y="9135"/>
                  <a:pt x="6327" y="9043"/>
                </a:cubicBezTo>
                <a:cubicBezTo>
                  <a:pt x="6298" y="9032"/>
                  <a:pt x="6270" y="9027"/>
                  <a:pt x="6244" y="9027"/>
                </a:cubicBezTo>
                <a:cubicBezTo>
                  <a:pt x="6049" y="9027"/>
                  <a:pt x="5951" y="9304"/>
                  <a:pt x="6142" y="9413"/>
                </a:cubicBezTo>
                <a:cubicBezTo>
                  <a:pt x="6512" y="9567"/>
                  <a:pt x="6883" y="9660"/>
                  <a:pt x="7253" y="9660"/>
                </a:cubicBezTo>
                <a:cubicBezTo>
                  <a:pt x="8395" y="9660"/>
                  <a:pt x="9413" y="8950"/>
                  <a:pt x="9814" y="7901"/>
                </a:cubicBezTo>
                <a:cubicBezTo>
                  <a:pt x="10277" y="8456"/>
                  <a:pt x="10956" y="8796"/>
                  <a:pt x="11666" y="8796"/>
                </a:cubicBezTo>
                <a:cubicBezTo>
                  <a:pt x="11944" y="8796"/>
                  <a:pt x="11944" y="8364"/>
                  <a:pt x="11666" y="8364"/>
                </a:cubicBezTo>
                <a:cubicBezTo>
                  <a:pt x="10987" y="8364"/>
                  <a:pt x="10339" y="7993"/>
                  <a:pt x="10000" y="7407"/>
                </a:cubicBezTo>
                <a:lnTo>
                  <a:pt x="9969" y="7345"/>
                </a:lnTo>
                <a:cubicBezTo>
                  <a:pt x="10000" y="7191"/>
                  <a:pt x="10031" y="7036"/>
                  <a:pt x="10000" y="6913"/>
                </a:cubicBezTo>
                <a:lnTo>
                  <a:pt x="10000" y="6728"/>
                </a:lnTo>
                <a:lnTo>
                  <a:pt x="12654" y="6728"/>
                </a:lnTo>
                <a:lnTo>
                  <a:pt x="12654" y="12684"/>
                </a:lnTo>
                <a:lnTo>
                  <a:pt x="1790" y="12684"/>
                </a:lnTo>
                <a:lnTo>
                  <a:pt x="1790" y="6728"/>
                </a:lnTo>
                <a:lnTo>
                  <a:pt x="4506" y="6728"/>
                </a:lnTo>
                <a:lnTo>
                  <a:pt x="4506" y="6913"/>
                </a:lnTo>
                <a:cubicBezTo>
                  <a:pt x="4506" y="7036"/>
                  <a:pt x="4506" y="7129"/>
                  <a:pt x="4506" y="7253"/>
                </a:cubicBezTo>
                <a:cubicBezTo>
                  <a:pt x="4475" y="7314"/>
                  <a:pt x="4445" y="7345"/>
                  <a:pt x="4414" y="7407"/>
                </a:cubicBezTo>
                <a:cubicBezTo>
                  <a:pt x="4105" y="7993"/>
                  <a:pt x="3457" y="8364"/>
                  <a:pt x="2778" y="8364"/>
                </a:cubicBezTo>
                <a:cubicBezTo>
                  <a:pt x="2500" y="8364"/>
                  <a:pt x="2500" y="8796"/>
                  <a:pt x="2778" y="8796"/>
                </a:cubicBezTo>
                <a:cubicBezTo>
                  <a:pt x="3519" y="8796"/>
                  <a:pt x="4228" y="8425"/>
                  <a:pt x="4661" y="7839"/>
                </a:cubicBezTo>
                <a:cubicBezTo>
                  <a:pt x="4784" y="8209"/>
                  <a:pt x="4969" y="8518"/>
                  <a:pt x="5247" y="8796"/>
                </a:cubicBezTo>
                <a:cubicBezTo>
                  <a:pt x="5290" y="8839"/>
                  <a:pt x="5338" y="8857"/>
                  <a:pt x="5384" y="8857"/>
                </a:cubicBezTo>
                <a:cubicBezTo>
                  <a:pt x="5538" y="8857"/>
                  <a:pt x="5674" y="8660"/>
                  <a:pt x="5556" y="8518"/>
                </a:cubicBezTo>
                <a:cubicBezTo>
                  <a:pt x="5123" y="8086"/>
                  <a:pt x="4907" y="7499"/>
                  <a:pt x="4907" y="6913"/>
                </a:cubicBezTo>
                <a:lnTo>
                  <a:pt x="4907" y="5030"/>
                </a:lnTo>
                <a:close/>
                <a:moveTo>
                  <a:pt x="12746" y="5802"/>
                </a:moveTo>
                <a:cubicBezTo>
                  <a:pt x="13148" y="5802"/>
                  <a:pt x="13487" y="6142"/>
                  <a:pt x="13487" y="6543"/>
                </a:cubicBezTo>
                <a:lnTo>
                  <a:pt x="13487" y="12684"/>
                </a:lnTo>
                <a:lnTo>
                  <a:pt x="13055" y="12684"/>
                </a:lnTo>
                <a:lnTo>
                  <a:pt x="13055" y="6512"/>
                </a:lnTo>
                <a:cubicBezTo>
                  <a:pt x="13055" y="6388"/>
                  <a:pt x="12962" y="6296"/>
                  <a:pt x="12839" y="6296"/>
                </a:cubicBezTo>
                <a:lnTo>
                  <a:pt x="10000" y="6296"/>
                </a:lnTo>
                <a:lnTo>
                  <a:pt x="10000" y="5802"/>
                </a:lnTo>
                <a:close/>
                <a:moveTo>
                  <a:pt x="4475" y="5802"/>
                </a:moveTo>
                <a:lnTo>
                  <a:pt x="4475" y="6327"/>
                </a:lnTo>
                <a:lnTo>
                  <a:pt x="1574" y="6327"/>
                </a:lnTo>
                <a:cubicBezTo>
                  <a:pt x="1451" y="6327"/>
                  <a:pt x="1358" y="6419"/>
                  <a:pt x="1358" y="6512"/>
                </a:cubicBezTo>
                <a:lnTo>
                  <a:pt x="1358" y="12715"/>
                </a:lnTo>
                <a:lnTo>
                  <a:pt x="957" y="12715"/>
                </a:lnTo>
                <a:lnTo>
                  <a:pt x="957" y="6543"/>
                </a:lnTo>
                <a:cubicBezTo>
                  <a:pt x="957" y="6142"/>
                  <a:pt x="1266" y="5802"/>
                  <a:pt x="1667" y="5802"/>
                </a:cubicBezTo>
                <a:close/>
                <a:moveTo>
                  <a:pt x="7932" y="13116"/>
                </a:moveTo>
                <a:cubicBezTo>
                  <a:pt x="7932" y="13271"/>
                  <a:pt x="7808" y="13394"/>
                  <a:pt x="7654" y="13394"/>
                </a:cubicBezTo>
                <a:lnTo>
                  <a:pt x="6759" y="13394"/>
                </a:lnTo>
                <a:cubicBezTo>
                  <a:pt x="6605" y="13394"/>
                  <a:pt x="6481" y="13271"/>
                  <a:pt x="6481" y="13116"/>
                </a:cubicBezTo>
                <a:close/>
                <a:moveTo>
                  <a:pt x="5494" y="0"/>
                </a:moveTo>
                <a:cubicBezTo>
                  <a:pt x="5216" y="0"/>
                  <a:pt x="5216" y="432"/>
                  <a:pt x="5494" y="432"/>
                </a:cubicBezTo>
                <a:cubicBezTo>
                  <a:pt x="5802" y="432"/>
                  <a:pt x="6080" y="556"/>
                  <a:pt x="6296" y="772"/>
                </a:cubicBezTo>
                <a:cubicBezTo>
                  <a:pt x="6451" y="926"/>
                  <a:pt x="6574" y="1173"/>
                  <a:pt x="6605" y="1389"/>
                </a:cubicBezTo>
                <a:cubicBezTo>
                  <a:pt x="6018" y="1451"/>
                  <a:pt x="5556" y="1944"/>
                  <a:pt x="5556" y="2562"/>
                </a:cubicBezTo>
                <a:lnTo>
                  <a:pt x="5556" y="2685"/>
                </a:lnTo>
                <a:cubicBezTo>
                  <a:pt x="4969" y="2716"/>
                  <a:pt x="4475" y="3210"/>
                  <a:pt x="4475" y="3827"/>
                </a:cubicBezTo>
                <a:lnTo>
                  <a:pt x="4475" y="3950"/>
                </a:lnTo>
                <a:cubicBezTo>
                  <a:pt x="4043" y="3457"/>
                  <a:pt x="3426" y="3179"/>
                  <a:pt x="2778" y="3179"/>
                </a:cubicBezTo>
                <a:cubicBezTo>
                  <a:pt x="2500" y="3179"/>
                  <a:pt x="2500" y="3611"/>
                  <a:pt x="2778" y="3611"/>
                </a:cubicBezTo>
                <a:cubicBezTo>
                  <a:pt x="3457" y="3611"/>
                  <a:pt x="4105" y="3981"/>
                  <a:pt x="4414" y="4568"/>
                </a:cubicBezTo>
                <a:lnTo>
                  <a:pt x="4475" y="4660"/>
                </a:lnTo>
                <a:lnTo>
                  <a:pt x="4475" y="4691"/>
                </a:lnTo>
                <a:lnTo>
                  <a:pt x="4475" y="5401"/>
                </a:lnTo>
                <a:lnTo>
                  <a:pt x="1667" y="5401"/>
                </a:lnTo>
                <a:cubicBezTo>
                  <a:pt x="1019" y="5401"/>
                  <a:pt x="494" y="5925"/>
                  <a:pt x="494" y="6574"/>
                </a:cubicBezTo>
                <a:lnTo>
                  <a:pt x="494" y="12746"/>
                </a:lnTo>
                <a:lnTo>
                  <a:pt x="216" y="12746"/>
                </a:lnTo>
                <a:cubicBezTo>
                  <a:pt x="203" y="12743"/>
                  <a:pt x="190" y="12741"/>
                  <a:pt x="178" y="12741"/>
                </a:cubicBezTo>
                <a:cubicBezTo>
                  <a:pt x="74" y="12741"/>
                  <a:pt x="0" y="12848"/>
                  <a:pt x="0" y="12931"/>
                </a:cubicBezTo>
                <a:lnTo>
                  <a:pt x="0" y="13456"/>
                </a:lnTo>
                <a:cubicBezTo>
                  <a:pt x="0" y="14042"/>
                  <a:pt x="463" y="14505"/>
                  <a:pt x="1050" y="14505"/>
                </a:cubicBezTo>
                <a:lnTo>
                  <a:pt x="11728" y="14505"/>
                </a:lnTo>
                <a:cubicBezTo>
                  <a:pt x="12006" y="14505"/>
                  <a:pt x="12006" y="14073"/>
                  <a:pt x="11728" y="14073"/>
                </a:cubicBezTo>
                <a:lnTo>
                  <a:pt x="1050" y="14073"/>
                </a:lnTo>
                <a:cubicBezTo>
                  <a:pt x="1033" y="14074"/>
                  <a:pt x="1016" y="14075"/>
                  <a:pt x="999" y="14075"/>
                </a:cubicBezTo>
                <a:cubicBezTo>
                  <a:pt x="654" y="14075"/>
                  <a:pt x="402" y="13779"/>
                  <a:pt x="402" y="13456"/>
                </a:cubicBezTo>
                <a:lnTo>
                  <a:pt x="402" y="13116"/>
                </a:lnTo>
                <a:lnTo>
                  <a:pt x="6111" y="13116"/>
                </a:lnTo>
                <a:cubicBezTo>
                  <a:pt x="6080" y="13487"/>
                  <a:pt x="6389" y="13795"/>
                  <a:pt x="6759" y="13826"/>
                </a:cubicBezTo>
                <a:lnTo>
                  <a:pt x="7654" y="13826"/>
                </a:lnTo>
                <a:cubicBezTo>
                  <a:pt x="8024" y="13826"/>
                  <a:pt x="8364" y="13517"/>
                  <a:pt x="8333" y="13116"/>
                </a:cubicBezTo>
                <a:lnTo>
                  <a:pt x="14043" y="13116"/>
                </a:lnTo>
                <a:lnTo>
                  <a:pt x="14043" y="13425"/>
                </a:lnTo>
                <a:cubicBezTo>
                  <a:pt x="14043" y="13764"/>
                  <a:pt x="13734" y="14042"/>
                  <a:pt x="13394" y="14042"/>
                </a:cubicBezTo>
                <a:lnTo>
                  <a:pt x="12808" y="14042"/>
                </a:lnTo>
                <a:cubicBezTo>
                  <a:pt x="12530" y="14042"/>
                  <a:pt x="12530" y="14474"/>
                  <a:pt x="12808" y="14474"/>
                </a:cubicBezTo>
                <a:lnTo>
                  <a:pt x="13394" y="14474"/>
                </a:lnTo>
                <a:cubicBezTo>
                  <a:pt x="13981" y="14474"/>
                  <a:pt x="14444" y="14011"/>
                  <a:pt x="14444" y="13425"/>
                </a:cubicBezTo>
                <a:lnTo>
                  <a:pt x="14444" y="12900"/>
                </a:lnTo>
                <a:cubicBezTo>
                  <a:pt x="14444" y="12808"/>
                  <a:pt x="14351" y="12715"/>
                  <a:pt x="14228" y="12715"/>
                </a:cubicBezTo>
                <a:lnTo>
                  <a:pt x="13888" y="12715"/>
                </a:lnTo>
                <a:lnTo>
                  <a:pt x="13888" y="6543"/>
                </a:lnTo>
                <a:cubicBezTo>
                  <a:pt x="13888" y="5895"/>
                  <a:pt x="13394" y="5370"/>
                  <a:pt x="12746" y="5370"/>
                </a:cubicBezTo>
                <a:lnTo>
                  <a:pt x="10000" y="5370"/>
                </a:lnTo>
                <a:lnTo>
                  <a:pt x="10000" y="4568"/>
                </a:lnTo>
                <a:cubicBezTo>
                  <a:pt x="10339" y="3950"/>
                  <a:pt x="10956" y="3580"/>
                  <a:pt x="11635" y="3580"/>
                </a:cubicBezTo>
                <a:cubicBezTo>
                  <a:pt x="11913" y="3580"/>
                  <a:pt x="11913" y="3179"/>
                  <a:pt x="11635" y="3179"/>
                </a:cubicBezTo>
                <a:cubicBezTo>
                  <a:pt x="11018" y="3179"/>
                  <a:pt x="10432" y="3426"/>
                  <a:pt x="10000" y="3858"/>
                </a:cubicBezTo>
                <a:lnTo>
                  <a:pt x="10000" y="3796"/>
                </a:lnTo>
                <a:cubicBezTo>
                  <a:pt x="10000" y="3179"/>
                  <a:pt x="9506" y="2685"/>
                  <a:pt x="8889" y="2685"/>
                </a:cubicBezTo>
                <a:lnTo>
                  <a:pt x="8889" y="2531"/>
                </a:lnTo>
                <a:cubicBezTo>
                  <a:pt x="8889" y="1944"/>
                  <a:pt x="8457" y="1451"/>
                  <a:pt x="7870" y="1389"/>
                </a:cubicBezTo>
                <a:cubicBezTo>
                  <a:pt x="7901" y="1142"/>
                  <a:pt x="8024" y="926"/>
                  <a:pt x="8179" y="772"/>
                </a:cubicBezTo>
                <a:cubicBezTo>
                  <a:pt x="8395" y="556"/>
                  <a:pt x="8703" y="432"/>
                  <a:pt x="8981" y="432"/>
                </a:cubicBezTo>
                <a:cubicBezTo>
                  <a:pt x="9259" y="432"/>
                  <a:pt x="9259" y="0"/>
                  <a:pt x="8981" y="0"/>
                </a:cubicBezTo>
                <a:cubicBezTo>
                  <a:pt x="8580" y="0"/>
                  <a:pt x="8179" y="185"/>
                  <a:pt x="7901" y="463"/>
                </a:cubicBezTo>
                <a:cubicBezTo>
                  <a:pt x="7654" y="710"/>
                  <a:pt x="7500" y="1049"/>
                  <a:pt x="7469" y="1389"/>
                </a:cubicBezTo>
                <a:lnTo>
                  <a:pt x="7037" y="1389"/>
                </a:lnTo>
                <a:cubicBezTo>
                  <a:pt x="7006" y="1049"/>
                  <a:pt x="6852" y="710"/>
                  <a:pt x="6605" y="463"/>
                </a:cubicBezTo>
                <a:cubicBezTo>
                  <a:pt x="6296" y="185"/>
                  <a:pt x="5926" y="0"/>
                  <a:pt x="5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nvGrpSpPr>
          <p:cNvPr id="12725" name="Google Shape;12725;p23"/>
          <p:cNvGrpSpPr/>
          <p:nvPr/>
        </p:nvGrpSpPr>
        <p:grpSpPr>
          <a:xfrm>
            <a:off x="8346109" y="3102148"/>
            <a:ext cx="506167" cy="483533"/>
            <a:chOff x="2488025" y="3563250"/>
            <a:chExt cx="379625" cy="362650"/>
          </a:xfrm>
        </p:grpSpPr>
        <p:sp>
          <p:nvSpPr>
            <p:cNvPr id="12726" name="Google Shape;12726;p23"/>
            <p:cNvSpPr/>
            <p:nvPr/>
          </p:nvSpPr>
          <p:spPr>
            <a:xfrm>
              <a:off x="2767325" y="3563625"/>
              <a:ext cx="32425" cy="28950"/>
            </a:xfrm>
            <a:custGeom>
              <a:avLst/>
              <a:gdLst/>
              <a:ahLst/>
              <a:cxnLst/>
              <a:rect l="l" t="t" r="r" b="b"/>
              <a:pathLst>
                <a:path w="1297" h="1158" extrusionOk="0">
                  <a:moveTo>
                    <a:pt x="648" y="1"/>
                  </a:moveTo>
                  <a:cubicBezTo>
                    <a:pt x="540" y="1"/>
                    <a:pt x="432" y="70"/>
                    <a:pt x="432" y="209"/>
                  </a:cubicBezTo>
                  <a:lnTo>
                    <a:pt x="432" y="394"/>
                  </a:lnTo>
                  <a:lnTo>
                    <a:pt x="278" y="394"/>
                  </a:lnTo>
                  <a:cubicBezTo>
                    <a:pt x="0" y="394"/>
                    <a:pt x="0" y="795"/>
                    <a:pt x="278" y="795"/>
                  </a:cubicBezTo>
                  <a:lnTo>
                    <a:pt x="432" y="795"/>
                  </a:lnTo>
                  <a:lnTo>
                    <a:pt x="432" y="950"/>
                  </a:lnTo>
                  <a:cubicBezTo>
                    <a:pt x="432" y="1088"/>
                    <a:pt x="540" y="1158"/>
                    <a:pt x="648" y="1158"/>
                  </a:cubicBezTo>
                  <a:cubicBezTo>
                    <a:pt x="756" y="1158"/>
                    <a:pt x="864" y="1088"/>
                    <a:pt x="864" y="950"/>
                  </a:cubicBezTo>
                  <a:lnTo>
                    <a:pt x="864" y="795"/>
                  </a:lnTo>
                  <a:lnTo>
                    <a:pt x="1019" y="795"/>
                  </a:lnTo>
                  <a:cubicBezTo>
                    <a:pt x="1296" y="795"/>
                    <a:pt x="1296" y="363"/>
                    <a:pt x="1019" y="363"/>
                  </a:cubicBezTo>
                  <a:lnTo>
                    <a:pt x="864" y="363"/>
                  </a:lnTo>
                  <a:lnTo>
                    <a:pt x="864" y="209"/>
                  </a:lnTo>
                  <a:cubicBezTo>
                    <a:pt x="864" y="70"/>
                    <a:pt x="756" y="1"/>
                    <a:pt x="6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7" name="Google Shape;12727;p23"/>
            <p:cNvSpPr/>
            <p:nvPr/>
          </p:nvSpPr>
          <p:spPr>
            <a:xfrm>
              <a:off x="2758050" y="3712525"/>
              <a:ext cx="33200" cy="28975"/>
            </a:xfrm>
            <a:custGeom>
              <a:avLst/>
              <a:gdLst/>
              <a:ahLst/>
              <a:cxnLst/>
              <a:rect l="l" t="t" r="r" b="b"/>
              <a:pathLst>
                <a:path w="1328" h="1159" extrusionOk="0">
                  <a:moveTo>
                    <a:pt x="653" y="1"/>
                  </a:moveTo>
                  <a:cubicBezTo>
                    <a:pt x="549" y="1"/>
                    <a:pt x="448" y="70"/>
                    <a:pt x="464" y="209"/>
                  </a:cubicBezTo>
                  <a:lnTo>
                    <a:pt x="464" y="364"/>
                  </a:lnTo>
                  <a:lnTo>
                    <a:pt x="278" y="364"/>
                  </a:lnTo>
                  <a:cubicBezTo>
                    <a:pt x="1" y="364"/>
                    <a:pt x="1" y="796"/>
                    <a:pt x="278" y="796"/>
                  </a:cubicBezTo>
                  <a:lnTo>
                    <a:pt x="464" y="796"/>
                  </a:lnTo>
                  <a:lnTo>
                    <a:pt x="464" y="950"/>
                  </a:lnTo>
                  <a:cubicBezTo>
                    <a:pt x="464" y="1089"/>
                    <a:pt x="564" y="1158"/>
                    <a:pt x="664" y="1158"/>
                  </a:cubicBezTo>
                  <a:cubicBezTo>
                    <a:pt x="765" y="1158"/>
                    <a:pt x="865" y="1089"/>
                    <a:pt x="865" y="950"/>
                  </a:cubicBezTo>
                  <a:lnTo>
                    <a:pt x="865" y="796"/>
                  </a:lnTo>
                  <a:lnTo>
                    <a:pt x="1050" y="796"/>
                  </a:lnTo>
                  <a:cubicBezTo>
                    <a:pt x="1328" y="796"/>
                    <a:pt x="1328" y="364"/>
                    <a:pt x="1050" y="364"/>
                  </a:cubicBezTo>
                  <a:lnTo>
                    <a:pt x="865" y="364"/>
                  </a:lnTo>
                  <a:lnTo>
                    <a:pt x="865" y="209"/>
                  </a:lnTo>
                  <a:cubicBezTo>
                    <a:pt x="865" y="70"/>
                    <a:pt x="757" y="1"/>
                    <a:pt x="6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8" name="Google Shape;12728;p23"/>
            <p:cNvSpPr/>
            <p:nvPr/>
          </p:nvSpPr>
          <p:spPr>
            <a:xfrm>
              <a:off x="2561300" y="3686100"/>
              <a:ext cx="32450" cy="28575"/>
            </a:xfrm>
            <a:custGeom>
              <a:avLst/>
              <a:gdLst/>
              <a:ahLst/>
              <a:cxnLst/>
              <a:rect l="l" t="t" r="r" b="b"/>
              <a:pathLst>
                <a:path w="1298" h="1143" extrusionOk="0">
                  <a:moveTo>
                    <a:pt x="649" y="1"/>
                  </a:moveTo>
                  <a:cubicBezTo>
                    <a:pt x="549" y="1"/>
                    <a:pt x="448" y="63"/>
                    <a:pt x="433" y="186"/>
                  </a:cubicBezTo>
                  <a:lnTo>
                    <a:pt x="433" y="371"/>
                  </a:lnTo>
                  <a:lnTo>
                    <a:pt x="279" y="371"/>
                  </a:lnTo>
                  <a:cubicBezTo>
                    <a:pt x="1" y="371"/>
                    <a:pt x="1" y="772"/>
                    <a:pt x="279" y="772"/>
                  </a:cubicBezTo>
                  <a:lnTo>
                    <a:pt x="433" y="772"/>
                  </a:lnTo>
                  <a:lnTo>
                    <a:pt x="433" y="958"/>
                  </a:lnTo>
                  <a:cubicBezTo>
                    <a:pt x="448" y="1081"/>
                    <a:pt x="549" y="1143"/>
                    <a:pt x="649" y="1143"/>
                  </a:cubicBezTo>
                  <a:cubicBezTo>
                    <a:pt x="749" y="1143"/>
                    <a:pt x="850" y="1081"/>
                    <a:pt x="865" y="958"/>
                  </a:cubicBezTo>
                  <a:lnTo>
                    <a:pt x="865" y="772"/>
                  </a:lnTo>
                  <a:lnTo>
                    <a:pt x="1019" y="772"/>
                  </a:lnTo>
                  <a:cubicBezTo>
                    <a:pt x="1297" y="772"/>
                    <a:pt x="1297" y="371"/>
                    <a:pt x="1019" y="371"/>
                  </a:cubicBezTo>
                  <a:lnTo>
                    <a:pt x="865" y="371"/>
                  </a:lnTo>
                  <a:lnTo>
                    <a:pt x="865" y="186"/>
                  </a:lnTo>
                  <a:cubicBezTo>
                    <a:pt x="850" y="63"/>
                    <a:pt x="749" y="1"/>
                    <a:pt x="64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29" name="Google Shape;12729;p23"/>
            <p:cNvSpPr/>
            <p:nvPr/>
          </p:nvSpPr>
          <p:spPr>
            <a:xfrm>
              <a:off x="2497275" y="3821325"/>
              <a:ext cx="33200" cy="29525"/>
            </a:xfrm>
            <a:custGeom>
              <a:avLst/>
              <a:gdLst/>
              <a:ahLst/>
              <a:cxnLst/>
              <a:rect l="l" t="t" r="r" b="b"/>
              <a:pathLst>
                <a:path w="1328" h="1181" extrusionOk="0">
                  <a:moveTo>
                    <a:pt x="679" y="0"/>
                  </a:moveTo>
                  <a:cubicBezTo>
                    <a:pt x="571" y="0"/>
                    <a:pt x="463" y="70"/>
                    <a:pt x="463" y="209"/>
                  </a:cubicBezTo>
                  <a:lnTo>
                    <a:pt x="463" y="394"/>
                  </a:lnTo>
                  <a:lnTo>
                    <a:pt x="278" y="394"/>
                  </a:lnTo>
                  <a:cubicBezTo>
                    <a:pt x="0" y="394"/>
                    <a:pt x="0" y="795"/>
                    <a:pt x="278" y="795"/>
                  </a:cubicBezTo>
                  <a:lnTo>
                    <a:pt x="432" y="795"/>
                  </a:lnTo>
                  <a:lnTo>
                    <a:pt x="432" y="949"/>
                  </a:lnTo>
                  <a:cubicBezTo>
                    <a:pt x="432" y="1104"/>
                    <a:pt x="541" y="1181"/>
                    <a:pt x="649" y="1181"/>
                  </a:cubicBezTo>
                  <a:cubicBezTo>
                    <a:pt x="757" y="1181"/>
                    <a:pt x="865" y="1104"/>
                    <a:pt x="865" y="949"/>
                  </a:cubicBezTo>
                  <a:lnTo>
                    <a:pt x="865" y="795"/>
                  </a:lnTo>
                  <a:lnTo>
                    <a:pt x="1050" y="795"/>
                  </a:lnTo>
                  <a:cubicBezTo>
                    <a:pt x="1327" y="795"/>
                    <a:pt x="1327" y="394"/>
                    <a:pt x="1050" y="394"/>
                  </a:cubicBezTo>
                  <a:lnTo>
                    <a:pt x="895" y="394"/>
                  </a:lnTo>
                  <a:lnTo>
                    <a:pt x="895" y="209"/>
                  </a:lnTo>
                  <a:cubicBezTo>
                    <a:pt x="895" y="70"/>
                    <a:pt x="787" y="0"/>
                    <a:pt x="6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0" name="Google Shape;12730;p23"/>
            <p:cNvSpPr/>
            <p:nvPr/>
          </p:nvSpPr>
          <p:spPr>
            <a:xfrm>
              <a:off x="2831350" y="3821325"/>
              <a:ext cx="29350" cy="29725"/>
            </a:xfrm>
            <a:custGeom>
              <a:avLst/>
              <a:gdLst/>
              <a:ahLst/>
              <a:cxnLst/>
              <a:rect l="l" t="t" r="r" b="b"/>
              <a:pathLst>
                <a:path w="1174" h="1189" extrusionOk="0">
                  <a:moveTo>
                    <a:pt x="587" y="0"/>
                  </a:moveTo>
                  <a:cubicBezTo>
                    <a:pt x="479" y="0"/>
                    <a:pt x="371" y="70"/>
                    <a:pt x="371" y="209"/>
                  </a:cubicBezTo>
                  <a:lnTo>
                    <a:pt x="371" y="394"/>
                  </a:lnTo>
                  <a:lnTo>
                    <a:pt x="217" y="394"/>
                  </a:lnTo>
                  <a:cubicBezTo>
                    <a:pt x="93" y="394"/>
                    <a:pt x="1" y="487"/>
                    <a:pt x="1" y="579"/>
                  </a:cubicBezTo>
                  <a:cubicBezTo>
                    <a:pt x="1" y="703"/>
                    <a:pt x="93" y="795"/>
                    <a:pt x="217" y="795"/>
                  </a:cubicBezTo>
                  <a:lnTo>
                    <a:pt x="371" y="795"/>
                  </a:lnTo>
                  <a:lnTo>
                    <a:pt x="371" y="980"/>
                  </a:lnTo>
                  <a:cubicBezTo>
                    <a:pt x="371" y="1119"/>
                    <a:pt x="479" y="1189"/>
                    <a:pt x="587" y="1189"/>
                  </a:cubicBezTo>
                  <a:cubicBezTo>
                    <a:pt x="695" y="1189"/>
                    <a:pt x="803" y="1119"/>
                    <a:pt x="803" y="980"/>
                  </a:cubicBezTo>
                  <a:lnTo>
                    <a:pt x="803" y="795"/>
                  </a:lnTo>
                  <a:lnTo>
                    <a:pt x="957" y="795"/>
                  </a:lnTo>
                  <a:cubicBezTo>
                    <a:pt x="1081" y="795"/>
                    <a:pt x="1173" y="703"/>
                    <a:pt x="1173" y="579"/>
                  </a:cubicBezTo>
                  <a:cubicBezTo>
                    <a:pt x="1173" y="487"/>
                    <a:pt x="1081" y="394"/>
                    <a:pt x="957" y="394"/>
                  </a:cubicBezTo>
                  <a:lnTo>
                    <a:pt x="803" y="394"/>
                  </a:lnTo>
                  <a:lnTo>
                    <a:pt x="803" y="209"/>
                  </a:lnTo>
                  <a:cubicBezTo>
                    <a:pt x="803" y="70"/>
                    <a:pt x="695" y="0"/>
                    <a:pt x="58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1" name="Google Shape;12731;p23"/>
            <p:cNvSpPr/>
            <p:nvPr/>
          </p:nvSpPr>
          <p:spPr>
            <a:xfrm>
              <a:off x="2794325" y="3895975"/>
              <a:ext cx="32425" cy="29350"/>
            </a:xfrm>
            <a:custGeom>
              <a:avLst/>
              <a:gdLst/>
              <a:ahLst/>
              <a:cxnLst/>
              <a:rect l="l" t="t" r="r" b="b"/>
              <a:pathLst>
                <a:path w="1297" h="1174" extrusionOk="0">
                  <a:moveTo>
                    <a:pt x="648" y="0"/>
                  </a:moveTo>
                  <a:cubicBezTo>
                    <a:pt x="525" y="0"/>
                    <a:pt x="432" y="93"/>
                    <a:pt x="432" y="216"/>
                  </a:cubicBezTo>
                  <a:lnTo>
                    <a:pt x="432" y="371"/>
                  </a:lnTo>
                  <a:lnTo>
                    <a:pt x="278" y="371"/>
                  </a:lnTo>
                  <a:cubicBezTo>
                    <a:pt x="0" y="371"/>
                    <a:pt x="0" y="803"/>
                    <a:pt x="278" y="803"/>
                  </a:cubicBezTo>
                  <a:lnTo>
                    <a:pt x="432" y="803"/>
                  </a:lnTo>
                  <a:lnTo>
                    <a:pt x="432" y="988"/>
                  </a:lnTo>
                  <a:cubicBezTo>
                    <a:pt x="432" y="1080"/>
                    <a:pt x="525" y="1173"/>
                    <a:pt x="648" y="1173"/>
                  </a:cubicBezTo>
                  <a:cubicBezTo>
                    <a:pt x="772" y="1173"/>
                    <a:pt x="864" y="1080"/>
                    <a:pt x="864" y="988"/>
                  </a:cubicBezTo>
                  <a:lnTo>
                    <a:pt x="864" y="803"/>
                  </a:lnTo>
                  <a:lnTo>
                    <a:pt x="1019" y="803"/>
                  </a:lnTo>
                  <a:cubicBezTo>
                    <a:pt x="1296" y="803"/>
                    <a:pt x="1296" y="402"/>
                    <a:pt x="1019" y="402"/>
                  </a:cubicBezTo>
                  <a:lnTo>
                    <a:pt x="1019" y="371"/>
                  </a:lnTo>
                  <a:lnTo>
                    <a:pt x="864" y="371"/>
                  </a:lnTo>
                  <a:lnTo>
                    <a:pt x="864" y="216"/>
                  </a:lnTo>
                  <a:cubicBezTo>
                    <a:pt x="864" y="93"/>
                    <a:pt x="772" y="0"/>
                    <a:pt x="6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2" name="Google Shape;12732;p23"/>
            <p:cNvSpPr/>
            <p:nvPr/>
          </p:nvSpPr>
          <p:spPr>
            <a:xfrm>
              <a:off x="2532775" y="3895575"/>
              <a:ext cx="33175" cy="30325"/>
            </a:xfrm>
            <a:custGeom>
              <a:avLst/>
              <a:gdLst/>
              <a:ahLst/>
              <a:cxnLst/>
              <a:rect l="l" t="t" r="r" b="b"/>
              <a:pathLst>
                <a:path w="1327" h="1213" extrusionOk="0">
                  <a:moveTo>
                    <a:pt x="679" y="1"/>
                  </a:moveTo>
                  <a:cubicBezTo>
                    <a:pt x="571" y="1"/>
                    <a:pt x="463" y="78"/>
                    <a:pt x="463" y="232"/>
                  </a:cubicBezTo>
                  <a:lnTo>
                    <a:pt x="463" y="387"/>
                  </a:lnTo>
                  <a:lnTo>
                    <a:pt x="309" y="387"/>
                  </a:lnTo>
                  <a:cubicBezTo>
                    <a:pt x="0" y="387"/>
                    <a:pt x="0" y="819"/>
                    <a:pt x="309" y="819"/>
                  </a:cubicBezTo>
                  <a:lnTo>
                    <a:pt x="463" y="819"/>
                  </a:lnTo>
                  <a:lnTo>
                    <a:pt x="463" y="1004"/>
                  </a:lnTo>
                  <a:cubicBezTo>
                    <a:pt x="463" y="1143"/>
                    <a:pt x="571" y="1212"/>
                    <a:pt x="679" y="1212"/>
                  </a:cubicBezTo>
                  <a:cubicBezTo>
                    <a:pt x="787" y="1212"/>
                    <a:pt x="895" y="1143"/>
                    <a:pt x="895" y="1004"/>
                  </a:cubicBezTo>
                  <a:lnTo>
                    <a:pt x="895" y="819"/>
                  </a:lnTo>
                  <a:lnTo>
                    <a:pt x="1049" y="819"/>
                  </a:lnTo>
                  <a:cubicBezTo>
                    <a:pt x="1318" y="819"/>
                    <a:pt x="1327" y="416"/>
                    <a:pt x="1077" y="416"/>
                  </a:cubicBezTo>
                  <a:cubicBezTo>
                    <a:pt x="1068" y="416"/>
                    <a:pt x="1059" y="416"/>
                    <a:pt x="1049" y="418"/>
                  </a:cubicBezTo>
                  <a:lnTo>
                    <a:pt x="1049" y="387"/>
                  </a:lnTo>
                  <a:lnTo>
                    <a:pt x="895" y="387"/>
                  </a:lnTo>
                  <a:lnTo>
                    <a:pt x="895" y="232"/>
                  </a:lnTo>
                  <a:cubicBezTo>
                    <a:pt x="895" y="78"/>
                    <a:pt x="787" y="1"/>
                    <a:pt x="6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3" name="Google Shape;12733;p23"/>
            <p:cNvSpPr/>
            <p:nvPr/>
          </p:nvSpPr>
          <p:spPr>
            <a:xfrm>
              <a:off x="2488025" y="3563250"/>
              <a:ext cx="379625" cy="362075"/>
            </a:xfrm>
            <a:custGeom>
              <a:avLst/>
              <a:gdLst/>
              <a:ahLst/>
              <a:cxnLst/>
              <a:rect l="l" t="t" r="r" b="b"/>
              <a:pathLst>
                <a:path w="15185" h="14483" extrusionOk="0">
                  <a:moveTo>
                    <a:pt x="1768" y="2562"/>
                  </a:moveTo>
                  <a:cubicBezTo>
                    <a:pt x="2048" y="2562"/>
                    <a:pt x="2337" y="2811"/>
                    <a:pt x="2222" y="3156"/>
                  </a:cubicBezTo>
                  <a:cubicBezTo>
                    <a:pt x="2130" y="3403"/>
                    <a:pt x="2037" y="3680"/>
                    <a:pt x="1975" y="3927"/>
                  </a:cubicBezTo>
                  <a:lnTo>
                    <a:pt x="1111" y="3680"/>
                  </a:lnTo>
                  <a:cubicBezTo>
                    <a:pt x="1173" y="3403"/>
                    <a:pt x="1265" y="3156"/>
                    <a:pt x="1358" y="2878"/>
                  </a:cubicBezTo>
                  <a:cubicBezTo>
                    <a:pt x="1428" y="2655"/>
                    <a:pt x="1597" y="2562"/>
                    <a:pt x="1768" y="2562"/>
                  </a:cubicBezTo>
                  <a:close/>
                  <a:moveTo>
                    <a:pt x="13603" y="2562"/>
                  </a:moveTo>
                  <a:cubicBezTo>
                    <a:pt x="13773" y="2562"/>
                    <a:pt x="13941" y="2655"/>
                    <a:pt x="14011" y="2878"/>
                  </a:cubicBezTo>
                  <a:cubicBezTo>
                    <a:pt x="14135" y="3156"/>
                    <a:pt x="14197" y="3434"/>
                    <a:pt x="14258" y="3680"/>
                  </a:cubicBezTo>
                  <a:lnTo>
                    <a:pt x="13394" y="3927"/>
                  </a:lnTo>
                  <a:cubicBezTo>
                    <a:pt x="13332" y="3680"/>
                    <a:pt x="13271" y="3434"/>
                    <a:pt x="13178" y="3156"/>
                  </a:cubicBezTo>
                  <a:cubicBezTo>
                    <a:pt x="13044" y="2811"/>
                    <a:pt x="13326" y="2562"/>
                    <a:pt x="13603" y="2562"/>
                  </a:cubicBezTo>
                  <a:close/>
                  <a:moveTo>
                    <a:pt x="9660" y="3341"/>
                  </a:moveTo>
                  <a:cubicBezTo>
                    <a:pt x="9166" y="4020"/>
                    <a:pt x="8148" y="4329"/>
                    <a:pt x="7345" y="4452"/>
                  </a:cubicBezTo>
                  <a:cubicBezTo>
                    <a:pt x="6728" y="4514"/>
                    <a:pt x="6111" y="4545"/>
                    <a:pt x="5524" y="4545"/>
                  </a:cubicBezTo>
                  <a:lnTo>
                    <a:pt x="5524" y="3341"/>
                  </a:lnTo>
                  <a:close/>
                  <a:moveTo>
                    <a:pt x="8271" y="8063"/>
                  </a:moveTo>
                  <a:lnTo>
                    <a:pt x="8271" y="9112"/>
                  </a:lnTo>
                  <a:cubicBezTo>
                    <a:pt x="8271" y="9452"/>
                    <a:pt x="8024" y="9729"/>
                    <a:pt x="7685" y="9729"/>
                  </a:cubicBezTo>
                  <a:cubicBezTo>
                    <a:pt x="7345" y="9729"/>
                    <a:pt x="7067" y="9452"/>
                    <a:pt x="7067" y="9112"/>
                  </a:cubicBezTo>
                  <a:lnTo>
                    <a:pt x="7067" y="8063"/>
                  </a:lnTo>
                  <a:cubicBezTo>
                    <a:pt x="7191" y="8094"/>
                    <a:pt x="7345" y="8094"/>
                    <a:pt x="7469" y="8094"/>
                  </a:cubicBezTo>
                  <a:lnTo>
                    <a:pt x="7870" y="8094"/>
                  </a:lnTo>
                  <a:cubicBezTo>
                    <a:pt x="7993" y="8094"/>
                    <a:pt x="8148" y="8094"/>
                    <a:pt x="8271" y="8063"/>
                  </a:cubicBezTo>
                  <a:close/>
                  <a:moveTo>
                    <a:pt x="7685" y="0"/>
                  </a:moveTo>
                  <a:cubicBezTo>
                    <a:pt x="7631" y="0"/>
                    <a:pt x="7577" y="23"/>
                    <a:pt x="7530" y="70"/>
                  </a:cubicBezTo>
                  <a:lnTo>
                    <a:pt x="6512" y="1088"/>
                  </a:lnTo>
                  <a:lnTo>
                    <a:pt x="6049" y="656"/>
                  </a:lnTo>
                  <a:lnTo>
                    <a:pt x="5463" y="70"/>
                  </a:lnTo>
                  <a:cubicBezTo>
                    <a:pt x="5424" y="31"/>
                    <a:pt x="5376" y="13"/>
                    <a:pt x="5329" y="13"/>
                  </a:cubicBezTo>
                  <a:cubicBezTo>
                    <a:pt x="5225" y="13"/>
                    <a:pt x="5123" y="97"/>
                    <a:pt x="5123" y="224"/>
                  </a:cubicBezTo>
                  <a:lnTo>
                    <a:pt x="5123" y="1551"/>
                  </a:lnTo>
                  <a:cubicBezTo>
                    <a:pt x="5123" y="1690"/>
                    <a:pt x="5223" y="1759"/>
                    <a:pt x="5324" y="1759"/>
                  </a:cubicBezTo>
                  <a:cubicBezTo>
                    <a:pt x="5424" y="1759"/>
                    <a:pt x="5524" y="1690"/>
                    <a:pt x="5524" y="1551"/>
                  </a:cubicBezTo>
                  <a:lnTo>
                    <a:pt x="5524" y="718"/>
                  </a:lnTo>
                  <a:lnTo>
                    <a:pt x="5740" y="934"/>
                  </a:lnTo>
                  <a:lnTo>
                    <a:pt x="6296" y="1489"/>
                  </a:lnTo>
                  <a:cubicBezTo>
                    <a:pt x="6342" y="1551"/>
                    <a:pt x="6412" y="1582"/>
                    <a:pt x="6481" y="1582"/>
                  </a:cubicBezTo>
                  <a:cubicBezTo>
                    <a:pt x="6551" y="1582"/>
                    <a:pt x="6620" y="1551"/>
                    <a:pt x="6666" y="1489"/>
                  </a:cubicBezTo>
                  <a:lnTo>
                    <a:pt x="7654" y="502"/>
                  </a:lnTo>
                  <a:lnTo>
                    <a:pt x="8672" y="1520"/>
                  </a:lnTo>
                  <a:cubicBezTo>
                    <a:pt x="8719" y="1566"/>
                    <a:pt x="8773" y="1590"/>
                    <a:pt x="8827" y="1590"/>
                  </a:cubicBezTo>
                  <a:cubicBezTo>
                    <a:pt x="8881" y="1590"/>
                    <a:pt x="8935" y="1566"/>
                    <a:pt x="8981" y="1520"/>
                  </a:cubicBezTo>
                  <a:lnTo>
                    <a:pt x="9567" y="934"/>
                  </a:lnTo>
                  <a:lnTo>
                    <a:pt x="9814" y="718"/>
                  </a:lnTo>
                  <a:lnTo>
                    <a:pt x="9814" y="2909"/>
                  </a:lnTo>
                  <a:lnTo>
                    <a:pt x="5524" y="2909"/>
                  </a:lnTo>
                  <a:lnTo>
                    <a:pt x="5524" y="2600"/>
                  </a:lnTo>
                  <a:cubicBezTo>
                    <a:pt x="5524" y="2461"/>
                    <a:pt x="5416" y="2392"/>
                    <a:pt x="5308" y="2392"/>
                  </a:cubicBezTo>
                  <a:cubicBezTo>
                    <a:pt x="5200" y="2392"/>
                    <a:pt x="5092" y="2461"/>
                    <a:pt x="5092" y="2600"/>
                  </a:cubicBezTo>
                  <a:lnTo>
                    <a:pt x="5092" y="5717"/>
                  </a:lnTo>
                  <a:cubicBezTo>
                    <a:pt x="5092" y="6705"/>
                    <a:pt x="5710" y="7569"/>
                    <a:pt x="6635" y="7939"/>
                  </a:cubicBezTo>
                  <a:lnTo>
                    <a:pt x="6635" y="8618"/>
                  </a:lnTo>
                  <a:lnTo>
                    <a:pt x="5463" y="8618"/>
                  </a:lnTo>
                  <a:cubicBezTo>
                    <a:pt x="4382" y="8618"/>
                    <a:pt x="3395" y="8094"/>
                    <a:pt x="2778" y="7230"/>
                  </a:cubicBezTo>
                  <a:cubicBezTo>
                    <a:pt x="2099" y="6273"/>
                    <a:pt x="2068" y="4915"/>
                    <a:pt x="2623" y="3279"/>
                  </a:cubicBezTo>
                  <a:cubicBezTo>
                    <a:pt x="2857" y="2618"/>
                    <a:pt x="2281" y="2141"/>
                    <a:pt x="1731" y="2141"/>
                  </a:cubicBezTo>
                  <a:cubicBezTo>
                    <a:pt x="1408" y="2141"/>
                    <a:pt x="1094" y="2305"/>
                    <a:pt x="957" y="2693"/>
                  </a:cubicBezTo>
                  <a:cubicBezTo>
                    <a:pt x="0" y="5440"/>
                    <a:pt x="648" y="7199"/>
                    <a:pt x="1327" y="8217"/>
                  </a:cubicBezTo>
                  <a:cubicBezTo>
                    <a:pt x="2037" y="9236"/>
                    <a:pt x="3117" y="9945"/>
                    <a:pt x="4321" y="10223"/>
                  </a:cubicBezTo>
                  <a:lnTo>
                    <a:pt x="4321" y="14297"/>
                  </a:lnTo>
                  <a:cubicBezTo>
                    <a:pt x="4321" y="14389"/>
                    <a:pt x="4413" y="14482"/>
                    <a:pt x="4537" y="14482"/>
                  </a:cubicBezTo>
                  <a:lnTo>
                    <a:pt x="5185" y="14482"/>
                  </a:lnTo>
                  <a:cubicBezTo>
                    <a:pt x="5463" y="14482"/>
                    <a:pt x="5463" y="14081"/>
                    <a:pt x="5185" y="14081"/>
                  </a:cubicBezTo>
                  <a:lnTo>
                    <a:pt x="4753" y="14081"/>
                  </a:lnTo>
                  <a:lnTo>
                    <a:pt x="4753" y="10069"/>
                  </a:lnTo>
                  <a:cubicBezTo>
                    <a:pt x="4753" y="9976"/>
                    <a:pt x="4660" y="9884"/>
                    <a:pt x="4568" y="9853"/>
                  </a:cubicBezTo>
                  <a:cubicBezTo>
                    <a:pt x="3395" y="9637"/>
                    <a:pt x="2346" y="8958"/>
                    <a:pt x="1667" y="8001"/>
                  </a:cubicBezTo>
                  <a:cubicBezTo>
                    <a:pt x="1142" y="7230"/>
                    <a:pt x="679" y="5964"/>
                    <a:pt x="1019" y="4082"/>
                  </a:cubicBezTo>
                  <a:lnTo>
                    <a:pt x="1019" y="4082"/>
                  </a:lnTo>
                  <a:lnTo>
                    <a:pt x="1914" y="4329"/>
                  </a:lnTo>
                  <a:cubicBezTo>
                    <a:pt x="1636" y="5409"/>
                    <a:pt x="1821" y="6551"/>
                    <a:pt x="2407" y="7476"/>
                  </a:cubicBezTo>
                  <a:cubicBezTo>
                    <a:pt x="3117" y="8464"/>
                    <a:pt x="4259" y="9050"/>
                    <a:pt x="5463" y="9081"/>
                  </a:cubicBezTo>
                  <a:lnTo>
                    <a:pt x="6635" y="9081"/>
                  </a:lnTo>
                  <a:lnTo>
                    <a:pt x="6635" y="9112"/>
                  </a:lnTo>
                  <a:cubicBezTo>
                    <a:pt x="6666" y="9760"/>
                    <a:pt x="7160" y="10084"/>
                    <a:pt x="7658" y="10084"/>
                  </a:cubicBezTo>
                  <a:cubicBezTo>
                    <a:pt x="8155" y="10084"/>
                    <a:pt x="8657" y="9760"/>
                    <a:pt x="8703" y="9112"/>
                  </a:cubicBezTo>
                  <a:lnTo>
                    <a:pt x="8703" y="9081"/>
                  </a:lnTo>
                  <a:lnTo>
                    <a:pt x="9907" y="9081"/>
                  </a:lnTo>
                  <a:cubicBezTo>
                    <a:pt x="11110" y="9050"/>
                    <a:pt x="12252" y="8464"/>
                    <a:pt x="12962" y="7476"/>
                  </a:cubicBezTo>
                  <a:cubicBezTo>
                    <a:pt x="13548" y="6551"/>
                    <a:pt x="13734" y="5409"/>
                    <a:pt x="13487" y="4329"/>
                  </a:cubicBezTo>
                  <a:lnTo>
                    <a:pt x="14351" y="4113"/>
                  </a:lnTo>
                  <a:lnTo>
                    <a:pt x="14351" y="4113"/>
                  </a:lnTo>
                  <a:cubicBezTo>
                    <a:pt x="14721" y="5964"/>
                    <a:pt x="14227" y="7230"/>
                    <a:pt x="13703" y="8001"/>
                  </a:cubicBezTo>
                  <a:cubicBezTo>
                    <a:pt x="12993" y="8989"/>
                    <a:pt x="11944" y="9668"/>
                    <a:pt x="10740" y="9884"/>
                  </a:cubicBezTo>
                  <a:cubicBezTo>
                    <a:pt x="10647" y="9884"/>
                    <a:pt x="10586" y="9976"/>
                    <a:pt x="10586" y="10100"/>
                  </a:cubicBezTo>
                  <a:lnTo>
                    <a:pt x="10586" y="14050"/>
                  </a:lnTo>
                  <a:lnTo>
                    <a:pt x="6265" y="14050"/>
                  </a:lnTo>
                  <a:cubicBezTo>
                    <a:pt x="5987" y="14050"/>
                    <a:pt x="5987" y="14482"/>
                    <a:pt x="6265" y="14482"/>
                  </a:cubicBezTo>
                  <a:lnTo>
                    <a:pt x="10802" y="14482"/>
                  </a:lnTo>
                  <a:cubicBezTo>
                    <a:pt x="10925" y="14482"/>
                    <a:pt x="11018" y="14389"/>
                    <a:pt x="11018" y="14266"/>
                  </a:cubicBezTo>
                  <a:lnTo>
                    <a:pt x="11018" y="10254"/>
                  </a:lnTo>
                  <a:cubicBezTo>
                    <a:pt x="12221" y="9945"/>
                    <a:pt x="13302" y="9236"/>
                    <a:pt x="14073" y="8217"/>
                  </a:cubicBezTo>
                  <a:cubicBezTo>
                    <a:pt x="15184" y="6581"/>
                    <a:pt x="15030" y="4514"/>
                    <a:pt x="14413" y="2724"/>
                  </a:cubicBezTo>
                  <a:cubicBezTo>
                    <a:pt x="14274" y="2321"/>
                    <a:pt x="13960" y="2150"/>
                    <a:pt x="13640" y="2150"/>
                  </a:cubicBezTo>
                  <a:cubicBezTo>
                    <a:pt x="13101" y="2150"/>
                    <a:pt x="12545" y="2633"/>
                    <a:pt x="12777" y="3310"/>
                  </a:cubicBezTo>
                  <a:cubicBezTo>
                    <a:pt x="13209" y="4545"/>
                    <a:pt x="13394" y="6088"/>
                    <a:pt x="12623" y="7230"/>
                  </a:cubicBezTo>
                  <a:cubicBezTo>
                    <a:pt x="11974" y="8094"/>
                    <a:pt x="10987" y="8618"/>
                    <a:pt x="9907" y="8649"/>
                  </a:cubicBezTo>
                  <a:lnTo>
                    <a:pt x="8703" y="8649"/>
                  </a:lnTo>
                  <a:lnTo>
                    <a:pt x="8703" y="7939"/>
                  </a:lnTo>
                  <a:cubicBezTo>
                    <a:pt x="8857" y="7878"/>
                    <a:pt x="9012" y="7816"/>
                    <a:pt x="9135" y="7723"/>
                  </a:cubicBezTo>
                  <a:cubicBezTo>
                    <a:pt x="9341" y="7595"/>
                    <a:pt x="9204" y="7316"/>
                    <a:pt x="9027" y="7316"/>
                  </a:cubicBezTo>
                  <a:cubicBezTo>
                    <a:pt x="8992" y="7316"/>
                    <a:pt x="8955" y="7327"/>
                    <a:pt x="8919" y="7353"/>
                  </a:cubicBezTo>
                  <a:cubicBezTo>
                    <a:pt x="8580" y="7569"/>
                    <a:pt x="8240" y="7662"/>
                    <a:pt x="7870" y="7662"/>
                  </a:cubicBezTo>
                  <a:lnTo>
                    <a:pt x="7469" y="7662"/>
                  </a:lnTo>
                  <a:cubicBezTo>
                    <a:pt x="6419" y="7662"/>
                    <a:pt x="5555" y="6797"/>
                    <a:pt x="5555" y="5748"/>
                  </a:cubicBezTo>
                  <a:lnTo>
                    <a:pt x="5555" y="4977"/>
                  </a:lnTo>
                  <a:lnTo>
                    <a:pt x="5926" y="4977"/>
                  </a:lnTo>
                  <a:cubicBezTo>
                    <a:pt x="6419" y="4977"/>
                    <a:pt x="6913" y="4946"/>
                    <a:pt x="7407" y="4884"/>
                  </a:cubicBezTo>
                  <a:cubicBezTo>
                    <a:pt x="7993" y="4791"/>
                    <a:pt x="8549" y="4637"/>
                    <a:pt x="9043" y="4390"/>
                  </a:cubicBezTo>
                  <a:cubicBezTo>
                    <a:pt x="9351" y="4236"/>
                    <a:pt x="9598" y="4051"/>
                    <a:pt x="9814" y="3835"/>
                  </a:cubicBezTo>
                  <a:lnTo>
                    <a:pt x="9814" y="5748"/>
                  </a:lnTo>
                  <a:cubicBezTo>
                    <a:pt x="9814" y="6088"/>
                    <a:pt x="9722" y="6427"/>
                    <a:pt x="9567" y="6736"/>
                  </a:cubicBezTo>
                  <a:cubicBezTo>
                    <a:pt x="9461" y="6906"/>
                    <a:pt x="9603" y="7061"/>
                    <a:pt x="9752" y="7061"/>
                  </a:cubicBezTo>
                  <a:cubicBezTo>
                    <a:pt x="9820" y="7061"/>
                    <a:pt x="9889" y="7029"/>
                    <a:pt x="9938" y="6952"/>
                  </a:cubicBezTo>
                  <a:cubicBezTo>
                    <a:pt x="10154" y="6581"/>
                    <a:pt x="10277" y="6149"/>
                    <a:pt x="10277" y="5748"/>
                  </a:cubicBezTo>
                  <a:lnTo>
                    <a:pt x="10277" y="224"/>
                  </a:lnTo>
                  <a:cubicBezTo>
                    <a:pt x="10277" y="97"/>
                    <a:pt x="10161" y="13"/>
                    <a:pt x="10048" y="13"/>
                  </a:cubicBezTo>
                  <a:cubicBezTo>
                    <a:pt x="9996" y="13"/>
                    <a:pt x="9945" y="31"/>
                    <a:pt x="9907" y="70"/>
                  </a:cubicBezTo>
                  <a:lnTo>
                    <a:pt x="9320" y="656"/>
                  </a:lnTo>
                  <a:lnTo>
                    <a:pt x="8857" y="1119"/>
                  </a:lnTo>
                  <a:lnTo>
                    <a:pt x="7839" y="70"/>
                  </a:lnTo>
                  <a:cubicBezTo>
                    <a:pt x="7793" y="23"/>
                    <a:pt x="7739" y="0"/>
                    <a:pt x="768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734" name="Google Shape;12734;p23"/>
          <p:cNvGrpSpPr/>
          <p:nvPr/>
        </p:nvGrpSpPr>
        <p:grpSpPr>
          <a:xfrm>
            <a:off x="8357426" y="3843407"/>
            <a:ext cx="483533" cy="483333"/>
            <a:chOff x="6250075" y="2464125"/>
            <a:chExt cx="362650" cy="362500"/>
          </a:xfrm>
        </p:grpSpPr>
        <p:sp>
          <p:nvSpPr>
            <p:cNvPr id="12735" name="Google Shape;12735;p23"/>
            <p:cNvSpPr/>
            <p:nvPr/>
          </p:nvSpPr>
          <p:spPr>
            <a:xfrm>
              <a:off x="6250075" y="2464125"/>
              <a:ext cx="362650" cy="362500"/>
            </a:xfrm>
            <a:custGeom>
              <a:avLst/>
              <a:gdLst/>
              <a:ahLst/>
              <a:cxnLst/>
              <a:rect l="l" t="t" r="r" b="b"/>
              <a:pathLst>
                <a:path w="14506" h="14500" extrusionOk="0">
                  <a:moveTo>
                    <a:pt x="8553" y="0"/>
                  </a:moveTo>
                  <a:cubicBezTo>
                    <a:pt x="8396" y="0"/>
                    <a:pt x="8236" y="38"/>
                    <a:pt x="8086" y="118"/>
                  </a:cubicBezTo>
                  <a:cubicBezTo>
                    <a:pt x="7839" y="303"/>
                    <a:pt x="7654" y="581"/>
                    <a:pt x="7654" y="890"/>
                  </a:cubicBezTo>
                  <a:cubicBezTo>
                    <a:pt x="7654" y="1970"/>
                    <a:pt x="7253" y="2988"/>
                    <a:pt x="6574" y="3791"/>
                  </a:cubicBezTo>
                  <a:lnTo>
                    <a:pt x="4013" y="6630"/>
                  </a:lnTo>
                  <a:lnTo>
                    <a:pt x="4013" y="6507"/>
                  </a:lnTo>
                  <a:cubicBezTo>
                    <a:pt x="4013" y="6075"/>
                    <a:pt x="3673" y="5704"/>
                    <a:pt x="3210" y="5704"/>
                  </a:cubicBezTo>
                  <a:lnTo>
                    <a:pt x="803" y="5704"/>
                  </a:lnTo>
                  <a:cubicBezTo>
                    <a:pt x="371" y="5704"/>
                    <a:pt x="1" y="6075"/>
                    <a:pt x="1" y="6507"/>
                  </a:cubicBezTo>
                  <a:lnTo>
                    <a:pt x="1" y="11414"/>
                  </a:lnTo>
                  <a:cubicBezTo>
                    <a:pt x="16" y="11537"/>
                    <a:pt x="116" y="11599"/>
                    <a:pt x="217" y="11599"/>
                  </a:cubicBezTo>
                  <a:cubicBezTo>
                    <a:pt x="317" y="11599"/>
                    <a:pt x="417" y="11537"/>
                    <a:pt x="433" y="11414"/>
                  </a:cubicBezTo>
                  <a:lnTo>
                    <a:pt x="433" y="6538"/>
                  </a:lnTo>
                  <a:cubicBezTo>
                    <a:pt x="433" y="6321"/>
                    <a:pt x="587" y="6136"/>
                    <a:pt x="803" y="6136"/>
                  </a:cubicBezTo>
                  <a:lnTo>
                    <a:pt x="3210" y="6136"/>
                  </a:lnTo>
                  <a:cubicBezTo>
                    <a:pt x="3426" y="6136"/>
                    <a:pt x="3611" y="6321"/>
                    <a:pt x="3611" y="6538"/>
                  </a:cubicBezTo>
                  <a:lnTo>
                    <a:pt x="3611" y="13389"/>
                  </a:lnTo>
                  <a:cubicBezTo>
                    <a:pt x="3611" y="13605"/>
                    <a:pt x="3426" y="13759"/>
                    <a:pt x="3210" y="13759"/>
                  </a:cubicBezTo>
                  <a:lnTo>
                    <a:pt x="803" y="13759"/>
                  </a:lnTo>
                  <a:cubicBezTo>
                    <a:pt x="587" y="13759"/>
                    <a:pt x="433" y="13605"/>
                    <a:pt x="433" y="13389"/>
                  </a:cubicBezTo>
                  <a:lnTo>
                    <a:pt x="433" y="12556"/>
                  </a:lnTo>
                  <a:cubicBezTo>
                    <a:pt x="417" y="12432"/>
                    <a:pt x="317" y="12370"/>
                    <a:pt x="217" y="12370"/>
                  </a:cubicBezTo>
                  <a:cubicBezTo>
                    <a:pt x="116" y="12370"/>
                    <a:pt x="16" y="12432"/>
                    <a:pt x="1" y="12556"/>
                  </a:cubicBezTo>
                  <a:lnTo>
                    <a:pt x="1" y="13389"/>
                  </a:lnTo>
                  <a:cubicBezTo>
                    <a:pt x="1" y="13821"/>
                    <a:pt x="371" y="14191"/>
                    <a:pt x="803" y="14191"/>
                  </a:cubicBezTo>
                  <a:lnTo>
                    <a:pt x="3210" y="14191"/>
                  </a:lnTo>
                  <a:cubicBezTo>
                    <a:pt x="3642" y="14191"/>
                    <a:pt x="4013" y="13852"/>
                    <a:pt x="4013" y="13420"/>
                  </a:cubicBezTo>
                  <a:lnTo>
                    <a:pt x="4198" y="13574"/>
                  </a:lnTo>
                  <a:cubicBezTo>
                    <a:pt x="4969" y="14160"/>
                    <a:pt x="5895" y="14500"/>
                    <a:pt x="6852" y="14500"/>
                  </a:cubicBezTo>
                  <a:lnTo>
                    <a:pt x="13209" y="14500"/>
                  </a:lnTo>
                  <a:cubicBezTo>
                    <a:pt x="13919" y="14500"/>
                    <a:pt x="14506" y="13883"/>
                    <a:pt x="14475" y="13173"/>
                  </a:cubicBezTo>
                  <a:lnTo>
                    <a:pt x="14475" y="6846"/>
                  </a:lnTo>
                  <a:cubicBezTo>
                    <a:pt x="14475" y="6167"/>
                    <a:pt x="13919" y="5581"/>
                    <a:pt x="13209" y="5581"/>
                  </a:cubicBezTo>
                  <a:lnTo>
                    <a:pt x="12716" y="5581"/>
                  </a:lnTo>
                  <a:cubicBezTo>
                    <a:pt x="12407" y="5581"/>
                    <a:pt x="12407" y="6013"/>
                    <a:pt x="12716" y="6013"/>
                  </a:cubicBezTo>
                  <a:lnTo>
                    <a:pt x="13209" y="6013"/>
                  </a:lnTo>
                  <a:cubicBezTo>
                    <a:pt x="13672" y="6013"/>
                    <a:pt x="14043" y="6383"/>
                    <a:pt x="14074" y="6846"/>
                  </a:cubicBezTo>
                  <a:lnTo>
                    <a:pt x="14074" y="7679"/>
                  </a:lnTo>
                  <a:lnTo>
                    <a:pt x="11234" y="7679"/>
                  </a:lnTo>
                  <a:cubicBezTo>
                    <a:pt x="10957" y="7679"/>
                    <a:pt x="10957" y="8111"/>
                    <a:pt x="11234" y="8111"/>
                  </a:cubicBezTo>
                  <a:lnTo>
                    <a:pt x="14074" y="8111"/>
                  </a:lnTo>
                  <a:lnTo>
                    <a:pt x="14074" y="9809"/>
                  </a:lnTo>
                  <a:lnTo>
                    <a:pt x="11234" y="9809"/>
                  </a:lnTo>
                  <a:cubicBezTo>
                    <a:pt x="10957" y="9809"/>
                    <a:pt x="10957" y="10241"/>
                    <a:pt x="11234" y="10241"/>
                  </a:cubicBezTo>
                  <a:lnTo>
                    <a:pt x="14074" y="10241"/>
                  </a:lnTo>
                  <a:lnTo>
                    <a:pt x="14074" y="11938"/>
                  </a:lnTo>
                  <a:lnTo>
                    <a:pt x="11234" y="11938"/>
                  </a:lnTo>
                  <a:cubicBezTo>
                    <a:pt x="10957" y="11938"/>
                    <a:pt x="10957" y="12370"/>
                    <a:pt x="11234" y="12370"/>
                  </a:cubicBezTo>
                  <a:lnTo>
                    <a:pt x="14074" y="12370"/>
                  </a:lnTo>
                  <a:lnTo>
                    <a:pt x="14074" y="13173"/>
                  </a:lnTo>
                  <a:cubicBezTo>
                    <a:pt x="14074" y="13636"/>
                    <a:pt x="13703" y="14037"/>
                    <a:pt x="13209" y="14068"/>
                  </a:cubicBezTo>
                  <a:lnTo>
                    <a:pt x="6852" y="14068"/>
                  </a:lnTo>
                  <a:cubicBezTo>
                    <a:pt x="5988" y="14068"/>
                    <a:pt x="5154" y="13759"/>
                    <a:pt x="4476" y="13235"/>
                  </a:cubicBezTo>
                  <a:lnTo>
                    <a:pt x="4043" y="12864"/>
                  </a:lnTo>
                  <a:lnTo>
                    <a:pt x="4043" y="7247"/>
                  </a:lnTo>
                  <a:cubicBezTo>
                    <a:pt x="4074" y="7216"/>
                    <a:pt x="4105" y="7216"/>
                    <a:pt x="4136" y="7186"/>
                  </a:cubicBezTo>
                  <a:lnTo>
                    <a:pt x="6883" y="4099"/>
                  </a:lnTo>
                  <a:cubicBezTo>
                    <a:pt x="7654" y="3204"/>
                    <a:pt x="8086" y="2093"/>
                    <a:pt x="8086" y="921"/>
                  </a:cubicBezTo>
                  <a:cubicBezTo>
                    <a:pt x="8086" y="735"/>
                    <a:pt x="8179" y="581"/>
                    <a:pt x="8333" y="489"/>
                  </a:cubicBezTo>
                  <a:cubicBezTo>
                    <a:pt x="8416" y="447"/>
                    <a:pt x="8505" y="427"/>
                    <a:pt x="8592" y="427"/>
                  </a:cubicBezTo>
                  <a:cubicBezTo>
                    <a:pt x="8765" y="427"/>
                    <a:pt x="8930" y="509"/>
                    <a:pt x="9012" y="674"/>
                  </a:cubicBezTo>
                  <a:cubicBezTo>
                    <a:pt x="9352" y="1229"/>
                    <a:pt x="9537" y="1877"/>
                    <a:pt x="9599" y="2525"/>
                  </a:cubicBezTo>
                  <a:cubicBezTo>
                    <a:pt x="9629" y="3204"/>
                    <a:pt x="9506" y="3853"/>
                    <a:pt x="9259" y="4470"/>
                  </a:cubicBezTo>
                  <a:lnTo>
                    <a:pt x="8734" y="5704"/>
                  </a:lnTo>
                  <a:cubicBezTo>
                    <a:pt x="8673" y="5859"/>
                    <a:pt x="8765" y="6013"/>
                    <a:pt x="8920" y="6013"/>
                  </a:cubicBezTo>
                  <a:lnTo>
                    <a:pt x="11574" y="6013"/>
                  </a:lnTo>
                  <a:cubicBezTo>
                    <a:pt x="11851" y="6013"/>
                    <a:pt x="11851" y="5581"/>
                    <a:pt x="11574" y="5581"/>
                  </a:cubicBezTo>
                  <a:lnTo>
                    <a:pt x="9259" y="5581"/>
                  </a:lnTo>
                  <a:lnTo>
                    <a:pt x="9629" y="4624"/>
                  </a:lnTo>
                  <a:cubicBezTo>
                    <a:pt x="10185" y="3266"/>
                    <a:pt x="10092" y="1723"/>
                    <a:pt x="9383" y="458"/>
                  </a:cubicBezTo>
                  <a:cubicBezTo>
                    <a:pt x="9195" y="166"/>
                    <a:pt x="8880" y="0"/>
                    <a:pt x="855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6" name="Google Shape;12736;p23"/>
            <p:cNvSpPr/>
            <p:nvPr/>
          </p:nvSpPr>
          <p:spPr>
            <a:xfrm>
              <a:off x="6275525" y="2637900"/>
              <a:ext cx="44775" cy="39050"/>
            </a:xfrm>
            <a:custGeom>
              <a:avLst/>
              <a:gdLst/>
              <a:ahLst/>
              <a:cxnLst/>
              <a:rect l="l" t="t" r="r" b="b"/>
              <a:pathLst>
                <a:path w="1791" h="1562" extrusionOk="0">
                  <a:moveTo>
                    <a:pt x="1025" y="368"/>
                  </a:moveTo>
                  <a:cubicBezTo>
                    <a:pt x="1121" y="368"/>
                    <a:pt x="1219" y="403"/>
                    <a:pt x="1297" y="482"/>
                  </a:cubicBezTo>
                  <a:cubicBezTo>
                    <a:pt x="1544" y="728"/>
                    <a:pt x="1359" y="1160"/>
                    <a:pt x="1019" y="1160"/>
                  </a:cubicBezTo>
                  <a:cubicBezTo>
                    <a:pt x="803" y="1160"/>
                    <a:pt x="618" y="975"/>
                    <a:pt x="618" y="759"/>
                  </a:cubicBezTo>
                  <a:cubicBezTo>
                    <a:pt x="618" y="528"/>
                    <a:pt x="819" y="368"/>
                    <a:pt x="1025" y="368"/>
                  </a:cubicBezTo>
                  <a:close/>
                  <a:moveTo>
                    <a:pt x="998" y="0"/>
                  </a:moveTo>
                  <a:cubicBezTo>
                    <a:pt x="808" y="0"/>
                    <a:pt x="616" y="73"/>
                    <a:pt x="464" y="235"/>
                  </a:cubicBezTo>
                  <a:cubicBezTo>
                    <a:pt x="1" y="728"/>
                    <a:pt x="340" y="1562"/>
                    <a:pt x="1019" y="1562"/>
                  </a:cubicBezTo>
                  <a:cubicBezTo>
                    <a:pt x="1451" y="1531"/>
                    <a:pt x="1791" y="1191"/>
                    <a:pt x="1791" y="759"/>
                  </a:cubicBezTo>
                  <a:cubicBezTo>
                    <a:pt x="1770" y="303"/>
                    <a:pt x="1387" y="0"/>
                    <a:pt x="99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7" name="Google Shape;12737;p23"/>
            <p:cNvSpPr/>
            <p:nvPr/>
          </p:nvSpPr>
          <p:spPr>
            <a:xfrm>
              <a:off x="6536325" y="2542875"/>
              <a:ext cx="32425" cy="28950"/>
            </a:xfrm>
            <a:custGeom>
              <a:avLst/>
              <a:gdLst/>
              <a:ahLst/>
              <a:cxnLst/>
              <a:rect l="l" t="t" r="r" b="b"/>
              <a:pathLst>
                <a:path w="1297" h="1158" extrusionOk="0">
                  <a:moveTo>
                    <a:pt x="621" y="0"/>
                  </a:moveTo>
                  <a:cubicBezTo>
                    <a:pt x="517" y="0"/>
                    <a:pt x="417" y="70"/>
                    <a:pt x="432" y="209"/>
                  </a:cubicBezTo>
                  <a:lnTo>
                    <a:pt x="432" y="363"/>
                  </a:lnTo>
                  <a:lnTo>
                    <a:pt x="247" y="363"/>
                  </a:lnTo>
                  <a:cubicBezTo>
                    <a:pt x="0" y="394"/>
                    <a:pt x="0" y="764"/>
                    <a:pt x="247" y="795"/>
                  </a:cubicBezTo>
                  <a:lnTo>
                    <a:pt x="432" y="795"/>
                  </a:lnTo>
                  <a:lnTo>
                    <a:pt x="432" y="949"/>
                  </a:lnTo>
                  <a:cubicBezTo>
                    <a:pt x="432" y="1088"/>
                    <a:pt x="533" y="1158"/>
                    <a:pt x="633" y="1158"/>
                  </a:cubicBezTo>
                  <a:cubicBezTo>
                    <a:pt x="733" y="1158"/>
                    <a:pt x="834" y="1088"/>
                    <a:pt x="834" y="949"/>
                  </a:cubicBezTo>
                  <a:lnTo>
                    <a:pt x="834" y="795"/>
                  </a:lnTo>
                  <a:lnTo>
                    <a:pt x="988" y="795"/>
                  </a:lnTo>
                  <a:cubicBezTo>
                    <a:pt x="1296" y="795"/>
                    <a:pt x="1296" y="363"/>
                    <a:pt x="988" y="363"/>
                  </a:cubicBezTo>
                  <a:lnTo>
                    <a:pt x="834" y="363"/>
                  </a:lnTo>
                  <a:lnTo>
                    <a:pt x="834" y="209"/>
                  </a:lnTo>
                  <a:cubicBezTo>
                    <a:pt x="834" y="70"/>
                    <a:pt x="726" y="0"/>
                    <a:pt x="62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8" name="Google Shape;12738;p23"/>
            <p:cNvSpPr/>
            <p:nvPr/>
          </p:nvSpPr>
          <p:spPr>
            <a:xfrm>
              <a:off x="6512400" y="2464175"/>
              <a:ext cx="32425" cy="28950"/>
            </a:xfrm>
            <a:custGeom>
              <a:avLst/>
              <a:gdLst/>
              <a:ahLst/>
              <a:cxnLst/>
              <a:rect l="l" t="t" r="r" b="b"/>
              <a:pathLst>
                <a:path w="1297" h="1158" extrusionOk="0">
                  <a:moveTo>
                    <a:pt x="649" y="1"/>
                  </a:moveTo>
                  <a:cubicBezTo>
                    <a:pt x="541" y="1"/>
                    <a:pt x="433" y="70"/>
                    <a:pt x="433" y="209"/>
                  </a:cubicBezTo>
                  <a:lnTo>
                    <a:pt x="433" y="394"/>
                  </a:lnTo>
                  <a:lnTo>
                    <a:pt x="278" y="394"/>
                  </a:lnTo>
                  <a:cubicBezTo>
                    <a:pt x="1" y="394"/>
                    <a:pt x="1" y="795"/>
                    <a:pt x="278" y="795"/>
                  </a:cubicBezTo>
                  <a:lnTo>
                    <a:pt x="433" y="795"/>
                  </a:lnTo>
                  <a:lnTo>
                    <a:pt x="433" y="950"/>
                  </a:lnTo>
                  <a:cubicBezTo>
                    <a:pt x="433" y="1088"/>
                    <a:pt x="541" y="1158"/>
                    <a:pt x="649" y="1158"/>
                  </a:cubicBezTo>
                  <a:cubicBezTo>
                    <a:pt x="757" y="1158"/>
                    <a:pt x="865" y="1088"/>
                    <a:pt x="865" y="950"/>
                  </a:cubicBezTo>
                  <a:lnTo>
                    <a:pt x="865" y="795"/>
                  </a:lnTo>
                  <a:lnTo>
                    <a:pt x="1019" y="795"/>
                  </a:lnTo>
                  <a:cubicBezTo>
                    <a:pt x="1287" y="795"/>
                    <a:pt x="1296" y="392"/>
                    <a:pt x="1047" y="392"/>
                  </a:cubicBezTo>
                  <a:cubicBezTo>
                    <a:pt x="1038" y="392"/>
                    <a:pt x="1029" y="393"/>
                    <a:pt x="1019" y="394"/>
                  </a:cubicBezTo>
                  <a:lnTo>
                    <a:pt x="865" y="394"/>
                  </a:lnTo>
                  <a:lnTo>
                    <a:pt x="865" y="209"/>
                  </a:lnTo>
                  <a:cubicBezTo>
                    <a:pt x="865" y="70"/>
                    <a:pt x="757" y="1"/>
                    <a:pt x="64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39" name="Google Shape;12739;p23"/>
            <p:cNvSpPr/>
            <p:nvPr/>
          </p:nvSpPr>
          <p:spPr>
            <a:xfrm>
              <a:off x="6368900" y="2505850"/>
              <a:ext cx="32425" cy="29150"/>
            </a:xfrm>
            <a:custGeom>
              <a:avLst/>
              <a:gdLst/>
              <a:ahLst/>
              <a:cxnLst/>
              <a:rect l="l" t="t" r="r" b="b"/>
              <a:pathLst>
                <a:path w="1297" h="1166" extrusionOk="0">
                  <a:moveTo>
                    <a:pt x="648" y="0"/>
                  </a:moveTo>
                  <a:cubicBezTo>
                    <a:pt x="540" y="0"/>
                    <a:pt x="432" y="70"/>
                    <a:pt x="432" y="208"/>
                  </a:cubicBezTo>
                  <a:lnTo>
                    <a:pt x="432" y="363"/>
                  </a:lnTo>
                  <a:lnTo>
                    <a:pt x="278" y="363"/>
                  </a:lnTo>
                  <a:cubicBezTo>
                    <a:pt x="0" y="363"/>
                    <a:pt x="0" y="795"/>
                    <a:pt x="278" y="795"/>
                  </a:cubicBezTo>
                  <a:lnTo>
                    <a:pt x="432" y="795"/>
                  </a:lnTo>
                  <a:lnTo>
                    <a:pt x="432" y="949"/>
                  </a:lnTo>
                  <a:cubicBezTo>
                    <a:pt x="432" y="1073"/>
                    <a:pt x="525" y="1165"/>
                    <a:pt x="648" y="1165"/>
                  </a:cubicBezTo>
                  <a:cubicBezTo>
                    <a:pt x="772" y="1165"/>
                    <a:pt x="864" y="1073"/>
                    <a:pt x="864" y="949"/>
                  </a:cubicBezTo>
                  <a:lnTo>
                    <a:pt x="864" y="795"/>
                  </a:lnTo>
                  <a:lnTo>
                    <a:pt x="1019" y="795"/>
                  </a:lnTo>
                  <a:cubicBezTo>
                    <a:pt x="1296" y="795"/>
                    <a:pt x="1296" y="363"/>
                    <a:pt x="1019" y="363"/>
                  </a:cubicBezTo>
                  <a:lnTo>
                    <a:pt x="864" y="363"/>
                  </a:lnTo>
                  <a:lnTo>
                    <a:pt x="864" y="208"/>
                  </a:lnTo>
                  <a:cubicBezTo>
                    <a:pt x="864" y="70"/>
                    <a:pt x="756" y="0"/>
                    <a:pt x="6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740" name="Google Shape;12740;p23"/>
          <p:cNvGrpSpPr/>
          <p:nvPr/>
        </p:nvGrpSpPr>
        <p:grpSpPr>
          <a:xfrm>
            <a:off x="7312508" y="3103166"/>
            <a:ext cx="482533" cy="481500"/>
            <a:chOff x="1740375" y="3563425"/>
            <a:chExt cx="361900" cy="361125"/>
          </a:xfrm>
        </p:grpSpPr>
        <p:sp>
          <p:nvSpPr>
            <p:cNvPr id="12741" name="Google Shape;12741;p23"/>
            <p:cNvSpPr/>
            <p:nvPr/>
          </p:nvSpPr>
          <p:spPr>
            <a:xfrm>
              <a:off x="1758900" y="3629800"/>
              <a:ext cx="133500" cy="115050"/>
            </a:xfrm>
            <a:custGeom>
              <a:avLst/>
              <a:gdLst/>
              <a:ahLst/>
              <a:cxnLst/>
              <a:rect l="l" t="t" r="r" b="b"/>
              <a:pathLst>
                <a:path w="5340" h="4602" extrusionOk="0">
                  <a:moveTo>
                    <a:pt x="3056" y="432"/>
                  </a:moveTo>
                  <a:cubicBezTo>
                    <a:pt x="3611" y="432"/>
                    <a:pt x="4167" y="679"/>
                    <a:pt x="4506" y="1142"/>
                  </a:cubicBezTo>
                  <a:lnTo>
                    <a:pt x="3118" y="2006"/>
                  </a:lnTo>
                  <a:lnTo>
                    <a:pt x="2346" y="586"/>
                  </a:lnTo>
                  <a:cubicBezTo>
                    <a:pt x="2562" y="494"/>
                    <a:pt x="2809" y="432"/>
                    <a:pt x="3056" y="432"/>
                  </a:cubicBezTo>
                  <a:close/>
                  <a:moveTo>
                    <a:pt x="1976" y="772"/>
                  </a:moveTo>
                  <a:lnTo>
                    <a:pt x="2840" y="2376"/>
                  </a:lnTo>
                  <a:lnTo>
                    <a:pt x="2840" y="4166"/>
                  </a:lnTo>
                  <a:cubicBezTo>
                    <a:pt x="1143" y="3950"/>
                    <a:pt x="587" y="1759"/>
                    <a:pt x="1976" y="772"/>
                  </a:cubicBezTo>
                  <a:close/>
                  <a:moveTo>
                    <a:pt x="4722" y="1481"/>
                  </a:moveTo>
                  <a:cubicBezTo>
                    <a:pt x="4846" y="1759"/>
                    <a:pt x="4908" y="2037"/>
                    <a:pt x="4908" y="2315"/>
                  </a:cubicBezTo>
                  <a:cubicBezTo>
                    <a:pt x="4908" y="3240"/>
                    <a:pt x="4198" y="4043"/>
                    <a:pt x="3272" y="4166"/>
                  </a:cubicBezTo>
                  <a:lnTo>
                    <a:pt x="3272" y="2407"/>
                  </a:lnTo>
                  <a:lnTo>
                    <a:pt x="4722" y="1481"/>
                  </a:lnTo>
                  <a:close/>
                  <a:moveTo>
                    <a:pt x="3056" y="0"/>
                  </a:moveTo>
                  <a:cubicBezTo>
                    <a:pt x="1019" y="0"/>
                    <a:pt x="1" y="2469"/>
                    <a:pt x="1451" y="3919"/>
                  </a:cubicBezTo>
                  <a:cubicBezTo>
                    <a:pt x="1912" y="4390"/>
                    <a:pt x="2484" y="4601"/>
                    <a:pt x="3046" y="4601"/>
                  </a:cubicBezTo>
                  <a:cubicBezTo>
                    <a:pt x="4214" y="4601"/>
                    <a:pt x="5340" y="3690"/>
                    <a:pt x="5340" y="2315"/>
                  </a:cubicBezTo>
                  <a:cubicBezTo>
                    <a:pt x="5340" y="1852"/>
                    <a:pt x="5216" y="1389"/>
                    <a:pt x="4969" y="1018"/>
                  </a:cubicBezTo>
                  <a:cubicBezTo>
                    <a:pt x="4537" y="370"/>
                    <a:pt x="3827" y="0"/>
                    <a:pt x="305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2" name="Google Shape;12742;p23"/>
            <p:cNvSpPr/>
            <p:nvPr/>
          </p:nvSpPr>
          <p:spPr>
            <a:xfrm>
              <a:off x="1740375" y="3563425"/>
              <a:ext cx="361900" cy="361125"/>
            </a:xfrm>
            <a:custGeom>
              <a:avLst/>
              <a:gdLst/>
              <a:ahLst/>
              <a:cxnLst/>
              <a:rect l="l" t="t" r="r" b="b"/>
              <a:pathLst>
                <a:path w="14476" h="14445" extrusionOk="0">
                  <a:moveTo>
                    <a:pt x="8365" y="433"/>
                  </a:moveTo>
                  <a:lnTo>
                    <a:pt x="8365" y="1112"/>
                  </a:lnTo>
                  <a:lnTo>
                    <a:pt x="6173" y="1112"/>
                  </a:lnTo>
                  <a:lnTo>
                    <a:pt x="6173" y="433"/>
                  </a:lnTo>
                  <a:close/>
                  <a:moveTo>
                    <a:pt x="7192" y="13333"/>
                  </a:moveTo>
                  <a:cubicBezTo>
                    <a:pt x="7408" y="13333"/>
                    <a:pt x="7562" y="13487"/>
                    <a:pt x="7562" y="13704"/>
                  </a:cubicBezTo>
                  <a:cubicBezTo>
                    <a:pt x="7562" y="13913"/>
                    <a:pt x="7392" y="14051"/>
                    <a:pt x="7205" y="14051"/>
                  </a:cubicBezTo>
                  <a:cubicBezTo>
                    <a:pt x="7117" y="14051"/>
                    <a:pt x="7024" y="14020"/>
                    <a:pt x="6945" y="13950"/>
                  </a:cubicBezTo>
                  <a:cubicBezTo>
                    <a:pt x="6729" y="13734"/>
                    <a:pt x="6883" y="13333"/>
                    <a:pt x="7192" y="13333"/>
                  </a:cubicBezTo>
                  <a:close/>
                  <a:moveTo>
                    <a:pt x="5957" y="1"/>
                  </a:moveTo>
                  <a:cubicBezTo>
                    <a:pt x="5834" y="1"/>
                    <a:pt x="5741" y="93"/>
                    <a:pt x="5741" y="217"/>
                  </a:cubicBezTo>
                  <a:lnTo>
                    <a:pt x="5741" y="1112"/>
                  </a:lnTo>
                  <a:lnTo>
                    <a:pt x="3272" y="1112"/>
                  </a:lnTo>
                  <a:cubicBezTo>
                    <a:pt x="2995" y="1112"/>
                    <a:pt x="2995" y="1544"/>
                    <a:pt x="3272" y="1544"/>
                  </a:cubicBezTo>
                  <a:lnTo>
                    <a:pt x="13272" y="1544"/>
                  </a:lnTo>
                  <a:cubicBezTo>
                    <a:pt x="13704" y="1544"/>
                    <a:pt x="14074" y="1914"/>
                    <a:pt x="14074" y="2346"/>
                  </a:cubicBezTo>
                  <a:lnTo>
                    <a:pt x="14074" y="9753"/>
                  </a:lnTo>
                  <a:cubicBezTo>
                    <a:pt x="14074" y="10185"/>
                    <a:pt x="13704" y="10525"/>
                    <a:pt x="13272" y="10525"/>
                  </a:cubicBezTo>
                  <a:lnTo>
                    <a:pt x="1235" y="10525"/>
                  </a:lnTo>
                  <a:cubicBezTo>
                    <a:pt x="803" y="10525"/>
                    <a:pt x="433" y="10185"/>
                    <a:pt x="433" y="9753"/>
                  </a:cubicBezTo>
                  <a:lnTo>
                    <a:pt x="433" y="2346"/>
                  </a:lnTo>
                  <a:cubicBezTo>
                    <a:pt x="433" y="1914"/>
                    <a:pt x="803" y="1544"/>
                    <a:pt x="1235" y="1544"/>
                  </a:cubicBezTo>
                  <a:lnTo>
                    <a:pt x="2100" y="1544"/>
                  </a:lnTo>
                  <a:cubicBezTo>
                    <a:pt x="2377" y="1544"/>
                    <a:pt x="2377" y="1112"/>
                    <a:pt x="2100" y="1112"/>
                  </a:cubicBezTo>
                  <a:lnTo>
                    <a:pt x="1235" y="1112"/>
                  </a:lnTo>
                  <a:cubicBezTo>
                    <a:pt x="556" y="1112"/>
                    <a:pt x="1" y="1667"/>
                    <a:pt x="1" y="2346"/>
                  </a:cubicBezTo>
                  <a:lnTo>
                    <a:pt x="1" y="9722"/>
                  </a:lnTo>
                  <a:cubicBezTo>
                    <a:pt x="1" y="10383"/>
                    <a:pt x="527" y="10927"/>
                    <a:pt x="1182" y="10927"/>
                  </a:cubicBezTo>
                  <a:cubicBezTo>
                    <a:pt x="1199" y="10927"/>
                    <a:pt x="1217" y="10927"/>
                    <a:pt x="1235" y="10926"/>
                  </a:cubicBezTo>
                  <a:lnTo>
                    <a:pt x="1266" y="10926"/>
                  </a:lnTo>
                  <a:lnTo>
                    <a:pt x="1266" y="11173"/>
                  </a:lnTo>
                  <a:cubicBezTo>
                    <a:pt x="1266" y="11574"/>
                    <a:pt x="1606" y="11944"/>
                    <a:pt x="2038" y="11944"/>
                  </a:cubicBezTo>
                  <a:lnTo>
                    <a:pt x="7007" y="11944"/>
                  </a:lnTo>
                  <a:lnTo>
                    <a:pt x="7007" y="12932"/>
                  </a:lnTo>
                  <a:cubicBezTo>
                    <a:pt x="6142" y="13179"/>
                    <a:pt x="6297" y="14444"/>
                    <a:pt x="7192" y="14444"/>
                  </a:cubicBezTo>
                  <a:cubicBezTo>
                    <a:pt x="8087" y="14444"/>
                    <a:pt x="8272" y="13179"/>
                    <a:pt x="7408" y="12932"/>
                  </a:cubicBezTo>
                  <a:lnTo>
                    <a:pt x="7408" y="11975"/>
                  </a:lnTo>
                  <a:lnTo>
                    <a:pt x="10494" y="11975"/>
                  </a:lnTo>
                  <a:cubicBezTo>
                    <a:pt x="10772" y="11975"/>
                    <a:pt x="10772" y="11543"/>
                    <a:pt x="10494" y="11543"/>
                  </a:cubicBezTo>
                  <a:lnTo>
                    <a:pt x="2069" y="11543"/>
                  </a:lnTo>
                  <a:cubicBezTo>
                    <a:pt x="1853" y="11543"/>
                    <a:pt x="1698" y="11358"/>
                    <a:pt x="1698" y="11173"/>
                  </a:cubicBezTo>
                  <a:lnTo>
                    <a:pt x="1698" y="10957"/>
                  </a:lnTo>
                  <a:lnTo>
                    <a:pt x="12809" y="10957"/>
                  </a:lnTo>
                  <a:lnTo>
                    <a:pt x="12809" y="11173"/>
                  </a:lnTo>
                  <a:cubicBezTo>
                    <a:pt x="12809" y="11358"/>
                    <a:pt x="12654" y="11543"/>
                    <a:pt x="12438" y="11543"/>
                  </a:cubicBezTo>
                  <a:lnTo>
                    <a:pt x="11605" y="11543"/>
                  </a:lnTo>
                  <a:cubicBezTo>
                    <a:pt x="11327" y="11543"/>
                    <a:pt x="11327" y="11975"/>
                    <a:pt x="11605" y="11975"/>
                  </a:cubicBezTo>
                  <a:lnTo>
                    <a:pt x="12438" y="11975"/>
                  </a:lnTo>
                  <a:cubicBezTo>
                    <a:pt x="12870" y="11975"/>
                    <a:pt x="13210" y="11605"/>
                    <a:pt x="13210" y="11204"/>
                  </a:cubicBezTo>
                  <a:lnTo>
                    <a:pt x="13210" y="10957"/>
                  </a:lnTo>
                  <a:lnTo>
                    <a:pt x="13241" y="10957"/>
                  </a:lnTo>
                  <a:cubicBezTo>
                    <a:pt x="13920" y="10957"/>
                    <a:pt x="14475" y="10432"/>
                    <a:pt x="14475" y="9753"/>
                  </a:cubicBezTo>
                  <a:lnTo>
                    <a:pt x="14475" y="2346"/>
                  </a:lnTo>
                  <a:cubicBezTo>
                    <a:pt x="14475" y="1667"/>
                    <a:pt x="13920" y="1112"/>
                    <a:pt x="13241" y="1112"/>
                  </a:cubicBezTo>
                  <a:lnTo>
                    <a:pt x="8766" y="1112"/>
                  </a:lnTo>
                  <a:lnTo>
                    <a:pt x="8766" y="217"/>
                  </a:lnTo>
                  <a:cubicBezTo>
                    <a:pt x="8766" y="93"/>
                    <a:pt x="8673" y="1"/>
                    <a:pt x="858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3" name="Google Shape;12743;p23"/>
            <p:cNvSpPr/>
            <p:nvPr/>
          </p:nvSpPr>
          <p:spPr>
            <a:xfrm>
              <a:off x="1775875" y="3759400"/>
              <a:ext cx="116525" cy="10050"/>
            </a:xfrm>
            <a:custGeom>
              <a:avLst/>
              <a:gdLst/>
              <a:ahLst/>
              <a:cxnLst/>
              <a:rect l="l" t="t" r="r" b="b"/>
              <a:pathLst>
                <a:path w="4661" h="402" extrusionOk="0">
                  <a:moveTo>
                    <a:pt x="309" y="1"/>
                  </a:moveTo>
                  <a:cubicBezTo>
                    <a:pt x="1" y="1"/>
                    <a:pt x="1" y="402"/>
                    <a:pt x="309" y="402"/>
                  </a:cubicBezTo>
                  <a:lnTo>
                    <a:pt x="4445" y="402"/>
                  </a:lnTo>
                  <a:cubicBezTo>
                    <a:pt x="4563" y="402"/>
                    <a:pt x="4653" y="317"/>
                    <a:pt x="4660" y="201"/>
                  </a:cubicBezTo>
                  <a:lnTo>
                    <a:pt x="4660" y="201"/>
                  </a:lnTo>
                  <a:cubicBezTo>
                    <a:pt x="4661" y="206"/>
                    <a:pt x="4661" y="212"/>
                    <a:pt x="4661" y="217"/>
                  </a:cubicBezTo>
                  <a:lnTo>
                    <a:pt x="4661" y="186"/>
                  </a:lnTo>
                  <a:cubicBezTo>
                    <a:pt x="4661" y="191"/>
                    <a:pt x="4661" y="196"/>
                    <a:pt x="4660" y="201"/>
                  </a:cubicBezTo>
                  <a:lnTo>
                    <a:pt x="4660" y="201"/>
                  </a:lnTo>
                  <a:cubicBezTo>
                    <a:pt x="4653" y="86"/>
                    <a:pt x="4563" y="1"/>
                    <a:pt x="444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4" name="Google Shape;12744;p23"/>
            <p:cNvSpPr/>
            <p:nvPr/>
          </p:nvSpPr>
          <p:spPr>
            <a:xfrm>
              <a:off x="1775875" y="3784100"/>
              <a:ext cx="85675" cy="10825"/>
            </a:xfrm>
            <a:custGeom>
              <a:avLst/>
              <a:gdLst/>
              <a:ahLst/>
              <a:cxnLst/>
              <a:rect l="l" t="t" r="r" b="b"/>
              <a:pathLst>
                <a:path w="3427" h="433" extrusionOk="0">
                  <a:moveTo>
                    <a:pt x="309" y="0"/>
                  </a:moveTo>
                  <a:cubicBezTo>
                    <a:pt x="1" y="0"/>
                    <a:pt x="1" y="432"/>
                    <a:pt x="309" y="432"/>
                  </a:cubicBezTo>
                  <a:lnTo>
                    <a:pt x="3118" y="432"/>
                  </a:lnTo>
                  <a:cubicBezTo>
                    <a:pt x="3426" y="432"/>
                    <a:pt x="3426" y="0"/>
                    <a:pt x="311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5" name="Google Shape;12745;p23"/>
            <p:cNvSpPr/>
            <p:nvPr/>
          </p:nvSpPr>
          <p:spPr>
            <a:xfrm>
              <a:off x="1927100" y="3695375"/>
              <a:ext cx="38600" cy="99550"/>
            </a:xfrm>
            <a:custGeom>
              <a:avLst/>
              <a:gdLst/>
              <a:ahLst/>
              <a:cxnLst/>
              <a:rect l="l" t="t" r="r" b="b"/>
              <a:pathLst>
                <a:path w="1544" h="3982" extrusionOk="0">
                  <a:moveTo>
                    <a:pt x="1112" y="432"/>
                  </a:moveTo>
                  <a:lnTo>
                    <a:pt x="1112" y="3549"/>
                  </a:lnTo>
                  <a:lnTo>
                    <a:pt x="433" y="3549"/>
                  </a:lnTo>
                  <a:lnTo>
                    <a:pt x="433" y="432"/>
                  </a:lnTo>
                  <a:close/>
                  <a:moveTo>
                    <a:pt x="217" y="0"/>
                  </a:moveTo>
                  <a:cubicBezTo>
                    <a:pt x="93" y="0"/>
                    <a:pt x="1" y="93"/>
                    <a:pt x="1" y="216"/>
                  </a:cubicBezTo>
                  <a:lnTo>
                    <a:pt x="1" y="3765"/>
                  </a:lnTo>
                  <a:cubicBezTo>
                    <a:pt x="1" y="3889"/>
                    <a:pt x="93" y="3981"/>
                    <a:pt x="217" y="3981"/>
                  </a:cubicBezTo>
                  <a:lnTo>
                    <a:pt x="1328" y="3981"/>
                  </a:lnTo>
                  <a:cubicBezTo>
                    <a:pt x="1451" y="3981"/>
                    <a:pt x="1544" y="3889"/>
                    <a:pt x="1544" y="3765"/>
                  </a:cubicBezTo>
                  <a:lnTo>
                    <a:pt x="1544" y="216"/>
                  </a:lnTo>
                  <a:cubicBezTo>
                    <a:pt x="1544" y="93"/>
                    <a:pt x="1451" y="0"/>
                    <a:pt x="132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6" name="Google Shape;12746;p23"/>
            <p:cNvSpPr/>
            <p:nvPr/>
          </p:nvSpPr>
          <p:spPr>
            <a:xfrm>
              <a:off x="2035900" y="3673000"/>
              <a:ext cx="38600" cy="121925"/>
            </a:xfrm>
            <a:custGeom>
              <a:avLst/>
              <a:gdLst/>
              <a:ahLst/>
              <a:cxnLst/>
              <a:rect l="l" t="t" r="r" b="b"/>
              <a:pathLst>
                <a:path w="1544" h="4877" extrusionOk="0">
                  <a:moveTo>
                    <a:pt x="1111" y="432"/>
                  </a:moveTo>
                  <a:lnTo>
                    <a:pt x="1111" y="4444"/>
                  </a:lnTo>
                  <a:lnTo>
                    <a:pt x="432" y="4444"/>
                  </a:lnTo>
                  <a:lnTo>
                    <a:pt x="432" y="432"/>
                  </a:lnTo>
                  <a:close/>
                  <a:moveTo>
                    <a:pt x="216" y="0"/>
                  </a:moveTo>
                  <a:cubicBezTo>
                    <a:pt x="93" y="0"/>
                    <a:pt x="0" y="93"/>
                    <a:pt x="0" y="216"/>
                  </a:cubicBezTo>
                  <a:lnTo>
                    <a:pt x="0" y="4660"/>
                  </a:lnTo>
                  <a:cubicBezTo>
                    <a:pt x="0" y="4784"/>
                    <a:pt x="93" y="4876"/>
                    <a:pt x="216" y="4876"/>
                  </a:cubicBezTo>
                  <a:lnTo>
                    <a:pt x="1327" y="4876"/>
                  </a:lnTo>
                  <a:cubicBezTo>
                    <a:pt x="1451" y="4876"/>
                    <a:pt x="1543" y="4784"/>
                    <a:pt x="1543" y="4660"/>
                  </a:cubicBezTo>
                  <a:lnTo>
                    <a:pt x="1543" y="216"/>
                  </a:lnTo>
                  <a:cubicBezTo>
                    <a:pt x="1543" y="93"/>
                    <a:pt x="1451" y="0"/>
                    <a:pt x="132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7" name="Google Shape;12747;p23"/>
            <p:cNvSpPr/>
            <p:nvPr/>
          </p:nvSpPr>
          <p:spPr>
            <a:xfrm>
              <a:off x="1981875" y="3720050"/>
              <a:ext cx="37825" cy="74875"/>
            </a:xfrm>
            <a:custGeom>
              <a:avLst/>
              <a:gdLst/>
              <a:ahLst/>
              <a:cxnLst/>
              <a:rect l="l" t="t" r="r" b="b"/>
              <a:pathLst>
                <a:path w="1513" h="2995" extrusionOk="0">
                  <a:moveTo>
                    <a:pt x="1081" y="433"/>
                  </a:moveTo>
                  <a:lnTo>
                    <a:pt x="1081" y="2562"/>
                  </a:lnTo>
                  <a:lnTo>
                    <a:pt x="402" y="2562"/>
                  </a:lnTo>
                  <a:lnTo>
                    <a:pt x="402" y="433"/>
                  </a:lnTo>
                  <a:close/>
                  <a:moveTo>
                    <a:pt x="217" y="1"/>
                  </a:moveTo>
                  <a:cubicBezTo>
                    <a:pt x="93" y="1"/>
                    <a:pt x="1" y="93"/>
                    <a:pt x="1" y="217"/>
                  </a:cubicBezTo>
                  <a:lnTo>
                    <a:pt x="1" y="2778"/>
                  </a:lnTo>
                  <a:cubicBezTo>
                    <a:pt x="1" y="2902"/>
                    <a:pt x="93" y="2994"/>
                    <a:pt x="217" y="2994"/>
                  </a:cubicBezTo>
                  <a:lnTo>
                    <a:pt x="1297" y="2994"/>
                  </a:lnTo>
                  <a:cubicBezTo>
                    <a:pt x="1420" y="2994"/>
                    <a:pt x="1513" y="2902"/>
                    <a:pt x="1513" y="2778"/>
                  </a:cubicBezTo>
                  <a:lnTo>
                    <a:pt x="1513" y="217"/>
                  </a:lnTo>
                  <a:cubicBezTo>
                    <a:pt x="1513" y="93"/>
                    <a:pt x="1420" y="1"/>
                    <a:pt x="129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48" name="Google Shape;12748;p23"/>
            <p:cNvSpPr/>
            <p:nvPr/>
          </p:nvSpPr>
          <p:spPr>
            <a:xfrm>
              <a:off x="1930075" y="3621700"/>
              <a:ext cx="145175" cy="85850"/>
            </a:xfrm>
            <a:custGeom>
              <a:avLst/>
              <a:gdLst/>
              <a:ahLst/>
              <a:cxnLst/>
              <a:rect l="l" t="t" r="r" b="b"/>
              <a:pathLst>
                <a:path w="5807" h="3434" extrusionOk="0">
                  <a:moveTo>
                    <a:pt x="5005" y="447"/>
                  </a:moveTo>
                  <a:cubicBezTo>
                    <a:pt x="5097" y="447"/>
                    <a:pt x="5159" y="509"/>
                    <a:pt x="5159" y="602"/>
                  </a:cubicBezTo>
                  <a:cubicBezTo>
                    <a:pt x="5159" y="694"/>
                    <a:pt x="5097" y="756"/>
                    <a:pt x="5005" y="756"/>
                  </a:cubicBezTo>
                  <a:cubicBezTo>
                    <a:pt x="4912" y="756"/>
                    <a:pt x="4850" y="694"/>
                    <a:pt x="4850" y="602"/>
                  </a:cubicBezTo>
                  <a:cubicBezTo>
                    <a:pt x="4850" y="509"/>
                    <a:pt x="4912" y="447"/>
                    <a:pt x="5005" y="447"/>
                  </a:cubicBezTo>
                  <a:close/>
                  <a:moveTo>
                    <a:pt x="632" y="1186"/>
                  </a:moveTo>
                  <a:cubicBezTo>
                    <a:pt x="639" y="1186"/>
                    <a:pt x="646" y="1187"/>
                    <a:pt x="653" y="1188"/>
                  </a:cubicBezTo>
                  <a:cubicBezTo>
                    <a:pt x="838" y="1219"/>
                    <a:pt x="838" y="1466"/>
                    <a:pt x="653" y="1497"/>
                  </a:cubicBezTo>
                  <a:cubicBezTo>
                    <a:pt x="646" y="1498"/>
                    <a:pt x="639" y="1499"/>
                    <a:pt x="632" y="1499"/>
                  </a:cubicBezTo>
                  <a:cubicBezTo>
                    <a:pt x="475" y="1499"/>
                    <a:pt x="475" y="1186"/>
                    <a:pt x="632" y="1186"/>
                  </a:cubicBezTo>
                  <a:close/>
                  <a:moveTo>
                    <a:pt x="2813" y="2700"/>
                  </a:moveTo>
                  <a:cubicBezTo>
                    <a:pt x="3026" y="2700"/>
                    <a:pt x="2823" y="2935"/>
                    <a:pt x="2716" y="2935"/>
                  </a:cubicBezTo>
                  <a:cubicBezTo>
                    <a:pt x="2683" y="2935"/>
                    <a:pt x="2659" y="2913"/>
                    <a:pt x="2659" y="2855"/>
                  </a:cubicBezTo>
                  <a:cubicBezTo>
                    <a:pt x="2659" y="2762"/>
                    <a:pt x="2752" y="2700"/>
                    <a:pt x="2813" y="2700"/>
                  </a:cubicBezTo>
                  <a:close/>
                  <a:moveTo>
                    <a:pt x="5038" y="0"/>
                  </a:moveTo>
                  <a:cubicBezTo>
                    <a:pt x="4737" y="0"/>
                    <a:pt x="4449" y="243"/>
                    <a:pt x="4449" y="602"/>
                  </a:cubicBezTo>
                  <a:cubicBezTo>
                    <a:pt x="4449" y="694"/>
                    <a:pt x="4480" y="787"/>
                    <a:pt x="4511" y="880"/>
                  </a:cubicBezTo>
                  <a:lnTo>
                    <a:pt x="3122" y="2330"/>
                  </a:lnTo>
                  <a:cubicBezTo>
                    <a:pt x="3037" y="2294"/>
                    <a:pt x="2952" y="2276"/>
                    <a:pt x="2868" y="2276"/>
                  </a:cubicBezTo>
                  <a:cubicBezTo>
                    <a:pt x="2740" y="2276"/>
                    <a:pt x="2617" y="2317"/>
                    <a:pt x="2505" y="2392"/>
                  </a:cubicBezTo>
                  <a:lnTo>
                    <a:pt x="1239" y="1466"/>
                  </a:lnTo>
                  <a:cubicBezTo>
                    <a:pt x="1239" y="1435"/>
                    <a:pt x="1239" y="1373"/>
                    <a:pt x="1239" y="1342"/>
                  </a:cubicBezTo>
                  <a:cubicBezTo>
                    <a:pt x="1239" y="1003"/>
                    <a:pt x="993" y="756"/>
                    <a:pt x="684" y="756"/>
                  </a:cubicBezTo>
                  <a:lnTo>
                    <a:pt x="653" y="756"/>
                  </a:lnTo>
                  <a:cubicBezTo>
                    <a:pt x="1" y="756"/>
                    <a:pt x="258" y="1905"/>
                    <a:pt x="750" y="1905"/>
                  </a:cubicBezTo>
                  <a:cubicBezTo>
                    <a:pt x="817" y="1905"/>
                    <a:pt x="888" y="1884"/>
                    <a:pt x="962" y="1836"/>
                  </a:cubicBezTo>
                  <a:lnTo>
                    <a:pt x="2258" y="2762"/>
                  </a:lnTo>
                  <a:cubicBezTo>
                    <a:pt x="2258" y="2793"/>
                    <a:pt x="2258" y="2824"/>
                    <a:pt x="2258" y="2855"/>
                  </a:cubicBezTo>
                  <a:cubicBezTo>
                    <a:pt x="2258" y="3240"/>
                    <a:pt x="2543" y="3433"/>
                    <a:pt x="2829" y="3433"/>
                  </a:cubicBezTo>
                  <a:cubicBezTo>
                    <a:pt x="3114" y="3433"/>
                    <a:pt x="3400" y="3240"/>
                    <a:pt x="3400" y="2855"/>
                  </a:cubicBezTo>
                  <a:cubicBezTo>
                    <a:pt x="3400" y="2793"/>
                    <a:pt x="3400" y="2731"/>
                    <a:pt x="3369" y="2670"/>
                  </a:cubicBezTo>
                  <a:lnTo>
                    <a:pt x="4850" y="1157"/>
                  </a:lnTo>
                  <a:cubicBezTo>
                    <a:pt x="4881" y="1157"/>
                    <a:pt x="4943" y="1157"/>
                    <a:pt x="5035" y="1188"/>
                  </a:cubicBezTo>
                  <a:cubicBezTo>
                    <a:pt x="5529" y="1188"/>
                    <a:pt x="5807" y="540"/>
                    <a:pt x="5437" y="170"/>
                  </a:cubicBezTo>
                  <a:cubicBezTo>
                    <a:pt x="5319" y="52"/>
                    <a:pt x="5177" y="0"/>
                    <a:pt x="503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749" name="Google Shape;12749;p23"/>
          <p:cNvGrpSpPr/>
          <p:nvPr/>
        </p:nvGrpSpPr>
        <p:grpSpPr>
          <a:xfrm>
            <a:off x="5283484" y="4563638"/>
            <a:ext cx="517467" cy="482500"/>
            <a:chOff x="980425" y="2463975"/>
            <a:chExt cx="388100" cy="361875"/>
          </a:xfrm>
        </p:grpSpPr>
        <p:sp>
          <p:nvSpPr>
            <p:cNvPr id="12750" name="Google Shape;12750;p23"/>
            <p:cNvSpPr/>
            <p:nvPr/>
          </p:nvSpPr>
          <p:spPr>
            <a:xfrm>
              <a:off x="1016675" y="2754850"/>
              <a:ext cx="60975" cy="44000"/>
            </a:xfrm>
            <a:custGeom>
              <a:avLst/>
              <a:gdLst/>
              <a:ahLst/>
              <a:cxnLst/>
              <a:rect l="l" t="t" r="r" b="b"/>
              <a:pathLst>
                <a:path w="2439" h="1760" extrusionOk="0">
                  <a:moveTo>
                    <a:pt x="1976" y="927"/>
                  </a:moveTo>
                  <a:lnTo>
                    <a:pt x="1976" y="1328"/>
                  </a:lnTo>
                  <a:lnTo>
                    <a:pt x="402" y="1328"/>
                  </a:lnTo>
                  <a:lnTo>
                    <a:pt x="402" y="927"/>
                  </a:lnTo>
                  <a:close/>
                  <a:moveTo>
                    <a:pt x="1204" y="1"/>
                  </a:moveTo>
                  <a:cubicBezTo>
                    <a:pt x="1081" y="1"/>
                    <a:pt x="988" y="93"/>
                    <a:pt x="988" y="217"/>
                  </a:cubicBezTo>
                  <a:lnTo>
                    <a:pt x="988" y="495"/>
                  </a:lnTo>
                  <a:lnTo>
                    <a:pt x="217" y="495"/>
                  </a:lnTo>
                  <a:cubicBezTo>
                    <a:pt x="93" y="495"/>
                    <a:pt x="1" y="587"/>
                    <a:pt x="1" y="711"/>
                  </a:cubicBezTo>
                  <a:lnTo>
                    <a:pt x="1" y="1544"/>
                  </a:lnTo>
                  <a:cubicBezTo>
                    <a:pt x="1" y="1667"/>
                    <a:pt x="93" y="1760"/>
                    <a:pt x="217" y="1760"/>
                  </a:cubicBezTo>
                  <a:lnTo>
                    <a:pt x="2223" y="1760"/>
                  </a:lnTo>
                  <a:cubicBezTo>
                    <a:pt x="2315" y="1760"/>
                    <a:pt x="2439" y="1667"/>
                    <a:pt x="2439" y="1544"/>
                  </a:cubicBezTo>
                  <a:lnTo>
                    <a:pt x="2439" y="711"/>
                  </a:lnTo>
                  <a:cubicBezTo>
                    <a:pt x="2439" y="587"/>
                    <a:pt x="2315" y="495"/>
                    <a:pt x="2223" y="495"/>
                  </a:cubicBezTo>
                  <a:lnTo>
                    <a:pt x="1451" y="495"/>
                  </a:lnTo>
                  <a:lnTo>
                    <a:pt x="1451" y="217"/>
                  </a:lnTo>
                  <a:cubicBezTo>
                    <a:pt x="1451" y="124"/>
                    <a:pt x="1358" y="32"/>
                    <a:pt x="1235" y="32"/>
                  </a:cubicBezTo>
                  <a:lnTo>
                    <a:pt x="1204" y="1"/>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1" name="Google Shape;12751;p23"/>
            <p:cNvSpPr/>
            <p:nvPr/>
          </p:nvSpPr>
          <p:spPr>
            <a:xfrm>
              <a:off x="980425" y="2463975"/>
              <a:ext cx="388100" cy="361875"/>
            </a:xfrm>
            <a:custGeom>
              <a:avLst/>
              <a:gdLst/>
              <a:ahLst/>
              <a:cxnLst/>
              <a:rect l="l" t="t" r="r" b="b"/>
              <a:pathLst>
                <a:path w="15524" h="14475" extrusionOk="0">
                  <a:moveTo>
                    <a:pt x="1543" y="4414"/>
                  </a:moveTo>
                  <a:lnTo>
                    <a:pt x="1543" y="6420"/>
                  </a:lnTo>
                  <a:lnTo>
                    <a:pt x="833" y="6420"/>
                  </a:lnTo>
                  <a:cubicBezTo>
                    <a:pt x="648" y="6420"/>
                    <a:pt x="525" y="6297"/>
                    <a:pt x="525" y="6142"/>
                  </a:cubicBezTo>
                  <a:lnTo>
                    <a:pt x="525" y="4723"/>
                  </a:lnTo>
                  <a:cubicBezTo>
                    <a:pt x="525" y="4568"/>
                    <a:pt x="679" y="4414"/>
                    <a:pt x="833" y="4414"/>
                  </a:cubicBezTo>
                  <a:close/>
                  <a:moveTo>
                    <a:pt x="1636" y="6852"/>
                  </a:moveTo>
                  <a:cubicBezTo>
                    <a:pt x="1728" y="7161"/>
                    <a:pt x="1852" y="7500"/>
                    <a:pt x="2037" y="7778"/>
                  </a:cubicBezTo>
                  <a:lnTo>
                    <a:pt x="1852" y="7809"/>
                  </a:lnTo>
                  <a:cubicBezTo>
                    <a:pt x="1420" y="7809"/>
                    <a:pt x="1080" y="7439"/>
                    <a:pt x="1080" y="7037"/>
                  </a:cubicBezTo>
                  <a:lnTo>
                    <a:pt x="1080" y="6852"/>
                  </a:lnTo>
                  <a:close/>
                  <a:moveTo>
                    <a:pt x="4845" y="7809"/>
                  </a:moveTo>
                  <a:cubicBezTo>
                    <a:pt x="4907" y="7809"/>
                    <a:pt x="5000" y="7871"/>
                    <a:pt x="5000" y="7963"/>
                  </a:cubicBezTo>
                  <a:lnTo>
                    <a:pt x="5000" y="7994"/>
                  </a:lnTo>
                  <a:cubicBezTo>
                    <a:pt x="5000" y="8087"/>
                    <a:pt x="4907" y="8148"/>
                    <a:pt x="4845" y="8179"/>
                  </a:cubicBezTo>
                  <a:lnTo>
                    <a:pt x="4321" y="8179"/>
                  </a:lnTo>
                  <a:cubicBezTo>
                    <a:pt x="4228" y="8148"/>
                    <a:pt x="4166" y="8087"/>
                    <a:pt x="4166" y="7994"/>
                  </a:cubicBezTo>
                  <a:lnTo>
                    <a:pt x="4166" y="7963"/>
                  </a:lnTo>
                  <a:cubicBezTo>
                    <a:pt x="4166" y="7871"/>
                    <a:pt x="4228" y="7809"/>
                    <a:pt x="4321" y="7809"/>
                  </a:cubicBezTo>
                  <a:close/>
                  <a:moveTo>
                    <a:pt x="6296" y="3210"/>
                  </a:moveTo>
                  <a:cubicBezTo>
                    <a:pt x="6543" y="3210"/>
                    <a:pt x="6790" y="3303"/>
                    <a:pt x="6944" y="3488"/>
                  </a:cubicBezTo>
                  <a:cubicBezTo>
                    <a:pt x="7098" y="3643"/>
                    <a:pt x="7222" y="3859"/>
                    <a:pt x="7222" y="4105"/>
                  </a:cubicBezTo>
                  <a:lnTo>
                    <a:pt x="7222" y="5124"/>
                  </a:lnTo>
                  <a:cubicBezTo>
                    <a:pt x="7222" y="5402"/>
                    <a:pt x="7376" y="5649"/>
                    <a:pt x="7623" y="5803"/>
                  </a:cubicBezTo>
                  <a:lnTo>
                    <a:pt x="8086" y="6019"/>
                  </a:lnTo>
                  <a:lnTo>
                    <a:pt x="8086" y="6081"/>
                  </a:lnTo>
                  <a:cubicBezTo>
                    <a:pt x="8086" y="7624"/>
                    <a:pt x="6851" y="8858"/>
                    <a:pt x="5308" y="8889"/>
                  </a:cubicBezTo>
                  <a:lnTo>
                    <a:pt x="4784" y="8889"/>
                  </a:lnTo>
                  <a:cubicBezTo>
                    <a:pt x="4105" y="8889"/>
                    <a:pt x="3487" y="8642"/>
                    <a:pt x="2963" y="8210"/>
                  </a:cubicBezTo>
                  <a:lnTo>
                    <a:pt x="3765" y="8210"/>
                  </a:lnTo>
                  <a:cubicBezTo>
                    <a:pt x="3858" y="8426"/>
                    <a:pt x="4074" y="8580"/>
                    <a:pt x="4321" y="8580"/>
                  </a:cubicBezTo>
                  <a:lnTo>
                    <a:pt x="4845" y="8580"/>
                  </a:lnTo>
                  <a:cubicBezTo>
                    <a:pt x="5154" y="8580"/>
                    <a:pt x="5401" y="8334"/>
                    <a:pt x="5401" y="7994"/>
                  </a:cubicBezTo>
                  <a:lnTo>
                    <a:pt x="5401" y="7963"/>
                  </a:lnTo>
                  <a:cubicBezTo>
                    <a:pt x="5401" y="7624"/>
                    <a:pt x="5154" y="7377"/>
                    <a:pt x="4845" y="7377"/>
                  </a:cubicBezTo>
                  <a:lnTo>
                    <a:pt x="4321" y="7377"/>
                  </a:lnTo>
                  <a:cubicBezTo>
                    <a:pt x="4043" y="7377"/>
                    <a:pt x="3827" y="7562"/>
                    <a:pt x="3765" y="7809"/>
                  </a:cubicBezTo>
                  <a:lnTo>
                    <a:pt x="2562" y="7809"/>
                  </a:lnTo>
                  <a:cubicBezTo>
                    <a:pt x="2191" y="7315"/>
                    <a:pt x="1975" y="6698"/>
                    <a:pt x="1975" y="6081"/>
                  </a:cubicBezTo>
                  <a:lnTo>
                    <a:pt x="1975" y="6019"/>
                  </a:lnTo>
                  <a:lnTo>
                    <a:pt x="2438" y="5803"/>
                  </a:lnTo>
                  <a:cubicBezTo>
                    <a:pt x="2716" y="5679"/>
                    <a:pt x="2870" y="5402"/>
                    <a:pt x="2870" y="5124"/>
                  </a:cubicBezTo>
                  <a:lnTo>
                    <a:pt x="2870" y="4105"/>
                  </a:lnTo>
                  <a:cubicBezTo>
                    <a:pt x="2870" y="3643"/>
                    <a:pt x="3271" y="3241"/>
                    <a:pt x="3734" y="3210"/>
                  </a:cubicBezTo>
                  <a:close/>
                  <a:moveTo>
                    <a:pt x="5895" y="9259"/>
                  </a:moveTo>
                  <a:lnTo>
                    <a:pt x="5895" y="10093"/>
                  </a:lnTo>
                  <a:cubicBezTo>
                    <a:pt x="5895" y="10556"/>
                    <a:pt x="5524" y="10926"/>
                    <a:pt x="5061" y="10926"/>
                  </a:cubicBezTo>
                  <a:cubicBezTo>
                    <a:pt x="4598" y="10895"/>
                    <a:pt x="4228" y="10525"/>
                    <a:pt x="4259" y="10093"/>
                  </a:cubicBezTo>
                  <a:lnTo>
                    <a:pt x="4259" y="9259"/>
                  </a:lnTo>
                  <a:cubicBezTo>
                    <a:pt x="4368" y="9281"/>
                    <a:pt x="4493" y="9303"/>
                    <a:pt x="4633" y="9303"/>
                  </a:cubicBezTo>
                  <a:cubicBezTo>
                    <a:pt x="4691" y="9303"/>
                    <a:pt x="4751" y="9299"/>
                    <a:pt x="4814" y="9290"/>
                  </a:cubicBezTo>
                  <a:lnTo>
                    <a:pt x="5339" y="9290"/>
                  </a:lnTo>
                  <a:cubicBezTo>
                    <a:pt x="5393" y="9299"/>
                    <a:pt x="5448" y="9303"/>
                    <a:pt x="5502" y="9303"/>
                  </a:cubicBezTo>
                  <a:cubicBezTo>
                    <a:pt x="5633" y="9303"/>
                    <a:pt x="5764" y="9281"/>
                    <a:pt x="5895" y="9259"/>
                  </a:cubicBezTo>
                  <a:close/>
                  <a:moveTo>
                    <a:pt x="5709" y="1"/>
                  </a:moveTo>
                  <a:cubicBezTo>
                    <a:pt x="5154" y="1"/>
                    <a:pt x="4629" y="155"/>
                    <a:pt x="4197" y="433"/>
                  </a:cubicBezTo>
                  <a:lnTo>
                    <a:pt x="3580" y="433"/>
                  </a:lnTo>
                  <a:cubicBezTo>
                    <a:pt x="3179" y="433"/>
                    <a:pt x="2808" y="556"/>
                    <a:pt x="2500" y="772"/>
                  </a:cubicBezTo>
                  <a:cubicBezTo>
                    <a:pt x="2294" y="901"/>
                    <a:pt x="2410" y="1180"/>
                    <a:pt x="2597" y="1180"/>
                  </a:cubicBezTo>
                  <a:cubicBezTo>
                    <a:pt x="2634" y="1180"/>
                    <a:pt x="2675" y="1168"/>
                    <a:pt x="2716" y="1143"/>
                  </a:cubicBezTo>
                  <a:cubicBezTo>
                    <a:pt x="2963" y="958"/>
                    <a:pt x="3271" y="865"/>
                    <a:pt x="3580" y="865"/>
                  </a:cubicBezTo>
                  <a:lnTo>
                    <a:pt x="3673" y="865"/>
                  </a:lnTo>
                  <a:cubicBezTo>
                    <a:pt x="3580" y="958"/>
                    <a:pt x="3487" y="1050"/>
                    <a:pt x="3426" y="1174"/>
                  </a:cubicBezTo>
                  <a:cubicBezTo>
                    <a:pt x="3291" y="1331"/>
                    <a:pt x="3450" y="1504"/>
                    <a:pt x="3606" y="1504"/>
                  </a:cubicBezTo>
                  <a:cubicBezTo>
                    <a:pt x="3665" y="1504"/>
                    <a:pt x="3723" y="1479"/>
                    <a:pt x="3765" y="1420"/>
                  </a:cubicBezTo>
                  <a:cubicBezTo>
                    <a:pt x="4228" y="803"/>
                    <a:pt x="4938" y="433"/>
                    <a:pt x="5709" y="433"/>
                  </a:cubicBezTo>
                  <a:cubicBezTo>
                    <a:pt x="7006" y="433"/>
                    <a:pt x="8086" y="1482"/>
                    <a:pt x="8117" y="2809"/>
                  </a:cubicBezTo>
                  <a:lnTo>
                    <a:pt x="8117" y="5556"/>
                  </a:lnTo>
                  <a:lnTo>
                    <a:pt x="7808" y="5402"/>
                  </a:lnTo>
                  <a:cubicBezTo>
                    <a:pt x="7685" y="5340"/>
                    <a:pt x="7623" y="5247"/>
                    <a:pt x="7623" y="5124"/>
                  </a:cubicBezTo>
                  <a:lnTo>
                    <a:pt x="7623" y="4105"/>
                  </a:lnTo>
                  <a:cubicBezTo>
                    <a:pt x="7623" y="3383"/>
                    <a:pt x="7066" y="2808"/>
                    <a:pt x="6352" y="2808"/>
                  </a:cubicBezTo>
                  <a:cubicBezTo>
                    <a:pt x="6333" y="2808"/>
                    <a:pt x="6315" y="2808"/>
                    <a:pt x="6296" y="2809"/>
                  </a:cubicBezTo>
                  <a:lnTo>
                    <a:pt x="3734" y="2809"/>
                  </a:lnTo>
                  <a:cubicBezTo>
                    <a:pt x="3024" y="2809"/>
                    <a:pt x="2438" y="3396"/>
                    <a:pt x="2438" y="4105"/>
                  </a:cubicBezTo>
                  <a:lnTo>
                    <a:pt x="2438" y="5155"/>
                  </a:lnTo>
                  <a:cubicBezTo>
                    <a:pt x="2438" y="5247"/>
                    <a:pt x="2376" y="5371"/>
                    <a:pt x="2253" y="5432"/>
                  </a:cubicBezTo>
                  <a:lnTo>
                    <a:pt x="1975" y="5556"/>
                  </a:lnTo>
                  <a:lnTo>
                    <a:pt x="1975" y="2470"/>
                  </a:lnTo>
                  <a:cubicBezTo>
                    <a:pt x="1975" y="2223"/>
                    <a:pt x="2037" y="1976"/>
                    <a:pt x="2129" y="1760"/>
                  </a:cubicBezTo>
                  <a:cubicBezTo>
                    <a:pt x="2212" y="1595"/>
                    <a:pt x="2075" y="1458"/>
                    <a:pt x="1937" y="1458"/>
                  </a:cubicBezTo>
                  <a:cubicBezTo>
                    <a:pt x="1869" y="1458"/>
                    <a:pt x="1800" y="1492"/>
                    <a:pt x="1759" y="1575"/>
                  </a:cubicBezTo>
                  <a:cubicBezTo>
                    <a:pt x="1605" y="1853"/>
                    <a:pt x="1543" y="2161"/>
                    <a:pt x="1543" y="2470"/>
                  </a:cubicBezTo>
                  <a:lnTo>
                    <a:pt x="1543" y="4013"/>
                  </a:lnTo>
                  <a:lnTo>
                    <a:pt x="833" y="4013"/>
                  </a:lnTo>
                  <a:cubicBezTo>
                    <a:pt x="432" y="4013"/>
                    <a:pt x="123" y="4321"/>
                    <a:pt x="93" y="4723"/>
                  </a:cubicBezTo>
                  <a:lnTo>
                    <a:pt x="93" y="6142"/>
                  </a:lnTo>
                  <a:cubicBezTo>
                    <a:pt x="93" y="6451"/>
                    <a:pt x="339" y="6760"/>
                    <a:pt x="648" y="6821"/>
                  </a:cubicBezTo>
                  <a:lnTo>
                    <a:pt x="648" y="7037"/>
                  </a:lnTo>
                  <a:cubicBezTo>
                    <a:pt x="648" y="7685"/>
                    <a:pt x="1173" y="8210"/>
                    <a:pt x="1852" y="8210"/>
                  </a:cubicBezTo>
                  <a:lnTo>
                    <a:pt x="2376" y="8210"/>
                  </a:lnTo>
                  <a:cubicBezTo>
                    <a:pt x="2747" y="8642"/>
                    <a:pt x="3240" y="8982"/>
                    <a:pt x="3796" y="9136"/>
                  </a:cubicBezTo>
                  <a:lnTo>
                    <a:pt x="3796" y="9877"/>
                  </a:lnTo>
                  <a:lnTo>
                    <a:pt x="2716" y="9877"/>
                  </a:lnTo>
                  <a:cubicBezTo>
                    <a:pt x="1204" y="9907"/>
                    <a:pt x="0" y="11111"/>
                    <a:pt x="0" y="12592"/>
                  </a:cubicBezTo>
                  <a:cubicBezTo>
                    <a:pt x="0" y="12731"/>
                    <a:pt x="108" y="12801"/>
                    <a:pt x="216" y="12801"/>
                  </a:cubicBezTo>
                  <a:cubicBezTo>
                    <a:pt x="324" y="12801"/>
                    <a:pt x="432" y="12731"/>
                    <a:pt x="432" y="12592"/>
                  </a:cubicBezTo>
                  <a:cubicBezTo>
                    <a:pt x="432" y="11327"/>
                    <a:pt x="1451" y="10340"/>
                    <a:pt x="2716" y="10309"/>
                  </a:cubicBezTo>
                  <a:lnTo>
                    <a:pt x="3827" y="10309"/>
                  </a:lnTo>
                  <a:cubicBezTo>
                    <a:pt x="3950" y="11003"/>
                    <a:pt x="4506" y="11350"/>
                    <a:pt x="5061" y="11350"/>
                  </a:cubicBezTo>
                  <a:cubicBezTo>
                    <a:pt x="5617" y="11350"/>
                    <a:pt x="6172" y="11003"/>
                    <a:pt x="6296" y="10309"/>
                  </a:cubicBezTo>
                  <a:lnTo>
                    <a:pt x="7499" y="10309"/>
                  </a:lnTo>
                  <a:cubicBezTo>
                    <a:pt x="7438" y="10525"/>
                    <a:pt x="7438" y="10741"/>
                    <a:pt x="7438" y="10957"/>
                  </a:cubicBezTo>
                  <a:cubicBezTo>
                    <a:pt x="7438" y="12253"/>
                    <a:pt x="8148" y="13426"/>
                    <a:pt x="9289" y="14043"/>
                  </a:cubicBezTo>
                  <a:lnTo>
                    <a:pt x="432" y="14043"/>
                  </a:lnTo>
                  <a:lnTo>
                    <a:pt x="432" y="13580"/>
                  </a:lnTo>
                  <a:cubicBezTo>
                    <a:pt x="432" y="13441"/>
                    <a:pt x="324" y="13372"/>
                    <a:pt x="216" y="13372"/>
                  </a:cubicBezTo>
                  <a:cubicBezTo>
                    <a:pt x="108" y="13372"/>
                    <a:pt x="0" y="13441"/>
                    <a:pt x="0" y="13580"/>
                  </a:cubicBezTo>
                  <a:lnTo>
                    <a:pt x="0" y="14290"/>
                  </a:lnTo>
                  <a:cubicBezTo>
                    <a:pt x="0" y="14382"/>
                    <a:pt x="93" y="14475"/>
                    <a:pt x="216" y="14475"/>
                  </a:cubicBezTo>
                  <a:lnTo>
                    <a:pt x="10956" y="14475"/>
                  </a:lnTo>
                  <a:cubicBezTo>
                    <a:pt x="11697" y="14475"/>
                    <a:pt x="12406" y="14259"/>
                    <a:pt x="13024" y="13827"/>
                  </a:cubicBezTo>
                  <a:cubicBezTo>
                    <a:pt x="13202" y="13674"/>
                    <a:pt x="13066" y="13417"/>
                    <a:pt x="12892" y="13417"/>
                  </a:cubicBezTo>
                  <a:cubicBezTo>
                    <a:pt x="12854" y="13417"/>
                    <a:pt x="12815" y="13429"/>
                    <a:pt x="12777" y="13457"/>
                  </a:cubicBezTo>
                  <a:cubicBezTo>
                    <a:pt x="12160" y="13909"/>
                    <a:pt x="11523" y="14103"/>
                    <a:pt x="10920" y="14103"/>
                  </a:cubicBezTo>
                  <a:cubicBezTo>
                    <a:pt x="8478" y="14103"/>
                    <a:pt x="6587" y="10913"/>
                    <a:pt x="8765" y="8735"/>
                  </a:cubicBezTo>
                  <a:cubicBezTo>
                    <a:pt x="9426" y="8081"/>
                    <a:pt x="10179" y="7804"/>
                    <a:pt x="10907" y="7804"/>
                  </a:cubicBezTo>
                  <a:cubicBezTo>
                    <a:pt x="13167" y="7804"/>
                    <a:pt x="15183" y="10474"/>
                    <a:pt x="13456" y="12808"/>
                  </a:cubicBezTo>
                  <a:cubicBezTo>
                    <a:pt x="13322" y="12964"/>
                    <a:pt x="13462" y="13152"/>
                    <a:pt x="13619" y="13152"/>
                  </a:cubicBezTo>
                  <a:cubicBezTo>
                    <a:pt x="13680" y="13152"/>
                    <a:pt x="13744" y="13124"/>
                    <a:pt x="13795" y="13055"/>
                  </a:cubicBezTo>
                  <a:cubicBezTo>
                    <a:pt x="15524" y="10741"/>
                    <a:pt x="13857" y="7439"/>
                    <a:pt x="10956" y="7439"/>
                  </a:cubicBezTo>
                  <a:cubicBezTo>
                    <a:pt x="9413" y="7439"/>
                    <a:pt x="8055" y="8426"/>
                    <a:pt x="7592" y="9907"/>
                  </a:cubicBezTo>
                  <a:lnTo>
                    <a:pt x="6327" y="9907"/>
                  </a:lnTo>
                  <a:lnTo>
                    <a:pt x="6327" y="9167"/>
                  </a:lnTo>
                  <a:cubicBezTo>
                    <a:pt x="7623" y="8704"/>
                    <a:pt x="8518" y="7469"/>
                    <a:pt x="8518" y="6111"/>
                  </a:cubicBezTo>
                  <a:lnTo>
                    <a:pt x="8518" y="2809"/>
                  </a:lnTo>
                  <a:cubicBezTo>
                    <a:pt x="8518" y="1266"/>
                    <a:pt x="7253" y="1"/>
                    <a:pt x="57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2" name="Google Shape;12752;p23"/>
            <p:cNvSpPr/>
            <p:nvPr/>
          </p:nvSpPr>
          <p:spPr>
            <a:xfrm>
              <a:off x="1225775" y="2694200"/>
              <a:ext cx="66375" cy="72825"/>
            </a:xfrm>
            <a:custGeom>
              <a:avLst/>
              <a:gdLst/>
              <a:ahLst/>
              <a:cxnLst/>
              <a:rect l="l" t="t" r="r" b="b"/>
              <a:pathLst>
                <a:path w="2655" h="2913" extrusionOk="0">
                  <a:moveTo>
                    <a:pt x="1189" y="1"/>
                  </a:moveTo>
                  <a:cubicBezTo>
                    <a:pt x="594" y="1"/>
                    <a:pt x="22" y="467"/>
                    <a:pt x="0" y="1161"/>
                  </a:cubicBezTo>
                  <a:cubicBezTo>
                    <a:pt x="0" y="1300"/>
                    <a:pt x="108" y="1370"/>
                    <a:pt x="216" y="1370"/>
                  </a:cubicBezTo>
                  <a:cubicBezTo>
                    <a:pt x="324" y="1370"/>
                    <a:pt x="432" y="1300"/>
                    <a:pt x="432" y="1161"/>
                  </a:cubicBezTo>
                  <a:cubicBezTo>
                    <a:pt x="432" y="698"/>
                    <a:pt x="791" y="393"/>
                    <a:pt x="1167" y="393"/>
                  </a:cubicBezTo>
                  <a:cubicBezTo>
                    <a:pt x="1341" y="393"/>
                    <a:pt x="1520" y="459"/>
                    <a:pt x="1667" y="606"/>
                  </a:cubicBezTo>
                  <a:cubicBezTo>
                    <a:pt x="2160" y="1069"/>
                    <a:pt x="1821" y="1871"/>
                    <a:pt x="1173" y="1871"/>
                  </a:cubicBezTo>
                  <a:cubicBezTo>
                    <a:pt x="1049" y="1871"/>
                    <a:pt x="957" y="1964"/>
                    <a:pt x="957" y="2087"/>
                  </a:cubicBezTo>
                  <a:lnTo>
                    <a:pt x="957" y="2704"/>
                  </a:lnTo>
                  <a:cubicBezTo>
                    <a:pt x="957" y="2843"/>
                    <a:pt x="1065" y="2913"/>
                    <a:pt x="1173" y="2913"/>
                  </a:cubicBezTo>
                  <a:cubicBezTo>
                    <a:pt x="1281" y="2913"/>
                    <a:pt x="1389" y="2843"/>
                    <a:pt x="1389" y="2704"/>
                  </a:cubicBezTo>
                  <a:lnTo>
                    <a:pt x="1389" y="2303"/>
                  </a:lnTo>
                  <a:cubicBezTo>
                    <a:pt x="2346" y="2118"/>
                    <a:pt x="2654" y="914"/>
                    <a:pt x="1914" y="266"/>
                  </a:cubicBezTo>
                  <a:cubicBezTo>
                    <a:pt x="1694" y="83"/>
                    <a:pt x="1439" y="1"/>
                    <a:pt x="118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3" name="Google Shape;12753;p23"/>
            <p:cNvSpPr/>
            <p:nvPr/>
          </p:nvSpPr>
          <p:spPr>
            <a:xfrm>
              <a:off x="1247375" y="277877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754" name="Google Shape;12754;p23"/>
          <p:cNvGrpSpPr/>
          <p:nvPr/>
        </p:nvGrpSpPr>
        <p:grpSpPr>
          <a:xfrm>
            <a:off x="2358392" y="3879691"/>
            <a:ext cx="484600" cy="410767"/>
            <a:chOff x="4004075" y="3040325"/>
            <a:chExt cx="363450" cy="308075"/>
          </a:xfrm>
        </p:grpSpPr>
        <p:sp>
          <p:nvSpPr>
            <p:cNvPr id="12755" name="Google Shape;12755;p23"/>
            <p:cNvSpPr/>
            <p:nvPr/>
          </p:nvSpPr>
          <p:spPr>
            <a:xfrm>
              <a:off x="4068500" y="3040325"/>
              <a:ext cx="235575" cy="60300"/>
            </a:xfrm>
            <a:custGeom>
              <a:avLst/>
              <a:gdLst/>
              <a:ahLst/>
              <a:cxnLst/>
              <a:rect l="l" t="t" r="r" b="b"/>
              <a:pathLst>
                <a:path w="9423" h="2412" extrusionOk="0">
                  <a:moveTo>
                    <a:pt x="4677" y="1"/>
                  </a:moveTo>
                  <a:cubicBezTo>
                    <a:pt x="2949" y="1"/>
                    <a:pt x="1282" y="741"/>
                    <a:pt x="140" y="2037"/>
                  </a:cubicBezTo>
                  <a:cubicBezTo>
                    <a:pt x="0" y="2178"/>
                    <a:pt x="143" y="2389"/>
                    <a:pt x="302" y="2389"/>
                  </a:cubicBezTo>
                  <a:cubicBezTo>
                    <a:pt x="352" y="2389"/>
                    <a:pt x="404" y="2368"/>
                    <a:pt x="449" y="2315"/>
                  </a:cubicBezTo>
                  <a:cubicBezTo>
                    <a:pt x="1584" y="1058"/>
                    <a:pt x="3138" y="433"/>
                    <a:pt x="4695" y="433"/>
                  </a:cubicBezTo>
                  <a:cubicBezTo>
                    <a:pt x="6271" y="433"/>
                    <a:pt x="7849" y="1073"/>
                    <a:pt x="8998" y="2346"/>
                  </a:cubicBezTo>
                  <a:cubicBezTo>
                    <a:pt x="9044" y="2392"/>
                    <a:pt x="9095" y="2411"/>
                    <a:pt x="9144" y="2411"/>
                  </a:cubicBezTo>
                  <a:cubicBezTo>
                    <a:pt x="9294" y="2411"/>
                    <a:pt x="9423" y="2231"/>
                    <a:pt x="9306" y="2068"/>
                  </a:cubicBezTo>
                  <a:cubicBezTo>
                    <a:pt x="8134" y="741"/>
                    <a:pt x="6436" y="1"/>
                    <a:pt x="467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6" name="Google Shape;12756;p23"/>
            <p:cNvSpPr/>
            <p:nvPr/>
          </p:nvSpPr>
          <p:spPr>
            <a:xfrm>
              <a:off x="4068325" y="3288375"/>
              <a:ext cx="235175" cy="60025"/>
            </a:xfrm>
            <a:custGeom>
              <a:avLst/>
              <a:gdLst/>
              <a:ahLst/>
              <a:cxnLst/>
              <a:rect l="l" t="t" r="r" b="b"/>
              <a:pathLst>
                <a:path w="9407" h="2401" extrusionOk="0">
                  <a:moveTo>
                    <a:pt x="9148" y="1"/>
                  </a:moveTo>
                  <a:cubicBezTo>
                    <a:pt x="9090" y="1"/>
                    <a:pt x="9036" y="16"/>
                    <a:pt x="9005" y="47"/>
                  </a:cubicBezTo>
                  <a:cubicBezTo>
                    <a:pt x="7856" y="1335"/>
                    <a:pt x="6270" y="1984"/>
                    <a:pt x="4687" y="1984"/>
                  </a:cubicBezTo>
                  <a:cubicBezTo>
                    <a:pt x="3122" y="1984"/>
                    <a:pt x="1560" y="1351"/>
                    <a:pt x="425" y="78"/>
                  </a:cubicBezTo>
                  <a:cubicBezTo>
                    <a:pt x="380" y="32"/>
                    <a:pt x="328" y="13"/>
                    <a:pt x="279" y="13"/>
                  </a:cubicBezTo>
                  <a:cubicBezTo>
                    <a:pt x="129" y="13"/>
                    <a:pt x="0" y="193"/>
                    <a:pt x="117" y="356"/>
                  </a:cubicBezTo>
                  <a:cubicBezTo>
                    <a:pt x="1344" y="1721"/>
                    <a:pt x="3022" y="2400"/>
                    <a:pt x="4698" y="2400"/>
                  </a:cubicBezTo>
                  <a:cubicBezTo>
                    <a:pt x="6394" y="2400"/>
                    <a:pt x="8088" y="1706"/>
                    <a:pt x="9313" y="325"/>
                  </a:cubicBezTo>
                  <a:cubicBezTo>
                    <a:pt x="9406" y="263"/>
                    <a:pt x="9406" y="109"/>
                    <a:pt x="9313" y="47"/>
                  </a:cubicBezTo>
                  <a:cubicBezTo>
                    <a:pt x="9267" y="16"/>
                    <a:pt x="9205" y="1"/>
                    <a:pt x="91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7" name="Google Shape;12757;p23"/>
            <p:cNvSpPr/>
            <p:nvPr/>
          </p:nvSpPr>
          <p:spPr>
            <a:xfrm>
              <a:off x="41345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309" y="6821"/>
                    <a:pt x="648" y="6821"/>
                  </a:cubicBezTo>
                  <a:lnTo>
                    <a:pt x="3580" y="6821"/>
                  </a:lnTo>
                  <a:cubicBezTo>
                    <a:pt x="4414" y="6821"/>
                    <a:pt x="4414" y="5555"/>
                    <a:pt x="3580" y="5555"/>
                  </a:cubicBezTo>
                  <a:lnTo>
                    <a:pt x="1297" y="5555"/>
                  </a:lnTo>
                  <a:lnTo>
                    <a:pt x="1297" y="5432"/>
                  </a:lnTo>
                  <a:cubicBezTo>
                    <a:pt x="1297" y="5278"/>
                    <a:pt x="1188" y="5200"/>
                    <a:pt x="1080" y="5200"/>
                  </a:cubicBezTo>
                  <a:cubicBezTo>
                    <a:pt x="972" y="5200"/>
                    <a:pt x="864" y="5278"/>
                    <a:pt x="864" y="5432"/>
                  </a:cubicBezTo>
                  <a:lnTo>
                    <a:pt x="864" y="5771"/>
                  </a:lnTo>
                  <a:cubicBezTo>
                    <a:pt x="864" y="5895"/>
                    <a:pt x="957" y="5987"/>
                    <a:pt x="1080" y="5987"/>
                  </a:cubicBezTo>
                  <a:lnTo>
                    <a:pt x="3580" y="5987"/>
                  </a:lnTo>
                  <a:cubicBezTo>
                    <a:pt x="3858" y="5987"/>
                    <a:pt x="3858" y="6419"/>
                    <a:pt x="3580" y="6419"/>
                  </a:cubicBezTo>
                  <a:lnTo>
                    <a:pt x="648" y="6419"/>
                  </a:lnTo>
                  <a:cubicBezTo>
                    <a:pt x="525" y="6419"/>
                    <a:pt x="432" y="6327"/>
                    <a:pt x="432" y="6203"/>
                  </a:cubicBezTo>
                  <a:lnTo>
                    <a:pt x="432" y="617"/>
                  </a:lnTo>
                  <a:cubicBezTo>
                    <a:pt x="432" y="494"/>
                    <a:pt x="525" y="401"/>
                    <a:pt x="648" y="401"/>
                  </a:cubicBezTo>
                  <a:lnTo>
                    <a:pt x="3580" y="401"/>
                  </a:lnTo>
                  <a:cubicBezTo>
                    <a:pt x="3858" y="401"/>
                    <a:pt x="3858" y="833"/>
                    <a:pt x="3580" y="833"/>
                  </a:cubicBezTo>
                  <a:lnTo>
                    <a:pt x="1080" y="833"/>
                  </a:lnTo>
                  <a:cubicBezTo>
                    <a:pt x="957" y="833"/>
                    <a:pt x="864" y="926"/>
                    <a:pt x="864" y="1049"/>
                  </a:cubicBezTo>
                  <a:lnTo>
                    <a:pt x="864" y="2994"/>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4537"/>
                  </a:lnTo>
                  <a:cubicBezTo>
                    <a:pt x="864" y="4676"/>
                    <a:pt x="972" y="4745"/>
                    <a:pt x="1080" y="4745"/>
                  </a:cubicBezTo>
                  <a:cubicBezTo>
                    <a:pt x="1188" y="4745"/>
                    <a:pt x="1297" y="4676"/>
                    <a:pt x="1297" y="4537"/>
                  </a:cubicBezTo>
                  <a:lnTo>
                    <a:pt x="1297" y="4043"/>
                  </a:lnTo>
                  <a:lnTo>
                    <a:pt x="2840" y="4043"/>
                  </a:lnTo>
                  <a:cubicBezTo>
                    <a:pt x="3673" y="4043"/>
                    <a:pt x="3673" y="2778"/>
                    <a:pt x="2840" y="2778"/>
                  </a:cubicBezTo>
                  <a:lnTo>
                    <a:pt x="1297" y="2778"/>
                  </a:lnTo>
                  <a:lnTo>
                    <a:pt x="1297" y="1265"/>
                  </a:lnTo>
                  <a:lnTo>
                    <a:pt x="3580" y="1265"/>
                  </a:lnTo>
                  <a:cubicBezTo>
                    <a:pt x="4352" y="1204"/>
                    <a:pt x="4352" y="62"/>
                    <a:pt x="358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8" name="Google Shape;12758;p23"/>
            <p:cNvSpPr/>
            <p:nvPr/>
          </p:nvSpPr>
          <p:spPr>
            <a:xfrm>
              <a:off x="4247925" y="3109775"/>
              <a:ext cx="119600" cy="170525"/>
            </a:xfrm>
            <a:custGeom>
              <a:avLst/>
              <a:gdLst/>
              <a:ahLst/>
              <a:cxnLst/>
              <a:rect l="l" t="t" r="r" b="b"/>
              <a:pathLst>
                <a:path w="4784" h="6821" extrusionOk="0">
                  <a:moveTo>
                    <a:pt x="2361" y="409"/>
                  </a:moveTo>
                  <a:cubicBezTo>
                    <a:pt x="3341" y="409"/>
                    <a:pt x="4321" y="1065"/>
                    <a:pt x="4321" y="2377"/>
                  </a:cubicBezTo>
                  <a:lnTo>
                    <a:pt x="4321" y="4444"/>
                  </a:lnTo>
                  <a:cubicBezTo>
                    <a:pt x="4321" y="5524"/>
                    <a:pt x="3457" y="6389"/>
                    <a:pt x="2376" y="6389"/>
                  </a:cubicBezTo>
                  <a:cubicBezTo>
                    <a:pt x="1296" y="6389"/>
                    <a:pt x="401" y="5524"/>
                    <a:pt x="401" y="4444"/>
                  </a:cubicBezTo>
                  <a:lnTo>
                    <a:pt x="401" y="2377"/>
                  </a:lnTo>
                  <a:cubicBezTo>
                    <a:pt x="401" y="1065"/>
                    <a:pt x="1381" y="409"/>
                    <a:pt x="2361" y="409"/>
                  </a:cubicBezTo>
                  <a:close/>
                  <a:moveTo>
                    <a:pt x="2407" y="0"/>
                  </a:moveTo>
                  <a:cubicBezTo>
                    <a:pt x="1080" y="0"/>
                    <a:pt x="0" y="1049"/>
                    <a:pt x="0" y="2377"/>
                  </a:cubicBezTo>
                  <a:lnTo>
                    <a:pt x="0" y="4444"/>
                  </a:lnTo>
                  <a:cubicBezTo>
                    <a:pt x="0" y="5771"/>
                    <a:pt x="1080" y="6821"/>
                    <a:pt x="2407" y="6821"/>
                  </a:cubicBezTo>
                  <a:cubicBezTo>
                    <a:pt x="3703" y="6821"/>
                    <a:pt x="4784" y="5771"/>
                    <a:pt x="4784" y="4444"/>
                  </a:cubicBezTo>
                  <a:lnTo>
                    <a:pt x="4784" y="2377"/>
                  </a:lnTo>
                  <a:cubicBezTo>
                    <a:pt x="4784" y="1049"/>
                    <a:pt x="3703" y="0"/>
                    <a:pt x="240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59" name="Google Shape;12759;p23"/>
            <p:cNvSpPr/>
            <p:nvPr/>
          </p:nvSpPr>
          <p:spPr>
            <a:xfrm>
              <a:off x="4269525" y="3130600"/>
              <a:ext cx="76400" cy="124425"/>
            </a:xfrm>
            <a:custGeom>
              <a:avLst/>
              <a:gdLst/>
              <a:ahLst/>
              <a:cxnLst/>
              <a:rect l="l" t="t" r="r" b="b"/>
              <a:pathLst>
                <a:path w="3056" h="4977" extrusionOk="0">
                  <a:moveTo>
                    <a:pt x="1512" y="0"/>
                  </a:moveTo>
                  <a:cubicBezTo>
                    <a:pt x="1517" y="0"/>
                    <a:pt x="1522" y="0"/>
                    <a:pt x="1528" y="0"/>
                  </a:cubicBezTo>
                  <a:lnTo>
                    <a:pt x="1528" y="0"/>
                  </a:lnTo>
                  <a:cubicBezTo>
                    <a:pt x="1533" y="0"/>
                    <a:pt x="1538" y="0"/>
                    <a:pt x="1543" y="0"/>
                  </a:cubicBezTo>
                  <a:close/>
                  <a:moveTo>
                    <a:pt x="1528" y="0"/>
                  </a:moveTo>
                  <a:lnTo>
                    <a:pt x="1528" y="0"/>
                  </a:lnTo>
                  <a:cubicBezTo>
                    <a:pt x="671" y="9"/>
                    <a:pt x="0" y="715"/>
                    <a:pt x="0" y="1544"/>
                  </a:cubicBezTo>
                  <a:lnTo>
                    <a:pt x="0" y="2130"/>
                  </a:lnTo>
                  <a:cubicBezTo>
                    <a:pt x="0" y="2269"/>
                    <a:pt x="100" y="2338"/>
                    <a:pt x="201" y="2338"/>
                  </a:cubicBezTo>
                  <a:cubicBezTo>
                    <a:pt x="301" y="2338"/>
                    <a:pt x="401" y="2269"/>
                    <a:pt x="401" y="2130"/>
                  </a:cubicBezTo>
                  <a:lnTo>
                    <a:pt x="401" y="1544"/>
                  </a:lnTo>
                  <a:cubicBezTo>
                    <a:pt x="401" y="803"/>
                    <a:pt x="957" y="432"/>
                    <a:pt x="1512" y="432"/>
                  </a:cubicBezTo>
                  <a:cubicBezTo>
                    <a:pt x="2068" y="432"/>
                    <a:pt x="2623" y="803"/>
                    <a:pt x="2623" y="1544"/>
                  </a:cubicBezTo>
                  <a:lnTo>
                    <a:pt x="2623" y="3611"/>
                  </a:lnTo>
                  <a:cubicBezTo>
                    <a:pt x="2623" y="4352"/>
                    <a:pt x="2068" y="4722"/>
                    <a:pt x="1512" y="4722"/>
                  </a:cubicBezTo>
                  <a:cubicBezTo>
                    <a:pt x="957" y="4722"/>
                    <a:pt x="401" y="4352"/>
                    <a:pt x="401" y="3611"/>
                  </a:cubicBezTo>
                  <a:lnTo>
                    <a:pt x="401" y="3148"/>
                  </a:lnTo>
                  <a:cubicBezTo>
                    <a:pt x="401" y="2994"/>
                    <a:pt x="301" y="2917"/>
                    <a:pt x="201" y="2917"/>
                  </a:cubicBezTo>
                  <a:cubicBezTo>
                    <a:pt x="100" y="2917"/>
                    <a:pt x="0" y="2994"/>
                    <a:pt x="0" y="3148"/>
                  </a:cubicBezTo>
                  <a:lnTo>
                    <a:pt x="0" y="3611"/>
                  </a:lnTo>
                  <a:cubicBezTo>
                    <a:pt x="108" y="4522"/>
                    <a:pt x="818" y="4977"/>
                    <a:pt x="1528" y="4977"/>
                  </a:cubicBezTo>
                  <a:cubicBezTo>
                    <a:pt x="2238" y="4977"/>
                    <a:pt x="2947" y="4522"/>
                    <a:pt x="3055" y="3611"/>
                  </a:cubicBezTo>
                  <a:lnTo>
                    <a:pt x="3055" y="1544"/>
                  </a:lnTo>
                  <a:cubicBezTo>
                    <a:pt x="3055" y="715"/>
                    <a:pt x="2354" y="9"/>
                    <a:pt x="152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60" name="Google Shape;12760;p23"/>
            <p:cNvSpPr/>
            <p:nvPr/>
          </p:nvSpPr>
          <p:spPr>
            <a:xfrm>
              <a:off x="4004075" y="3109100"/>
              <a:ext cx="118875" cy="171225"/>
            </a:xfrm>
            <a:custGeom>
              <a:avLst/>
              <a:gdLst/>
              <a:ahLst/>
              <a:cxnLst/>
              <a:rect l="l" t="t" r="r" b="b"/>
              <a:pathLst>
                <a:path w="4755" h="6849" extrusionOk="0">
                  <a:moveTo>
                    <a:pt x="2393" y="1"/>
                  </a:moveTo>
                  <a:cubicBezTo>
                    <a:pt x="2080" y="1"/>
                    <a:pt x="1768" y="70"/>
                    <a:pt x="1483" y="212"/>
                  </a:cubicBezTo>
                  <a:cubicBezTo>
                    <a:pt x="1360" y="274"/>
                    <a:pt x="1329" y="397"/>
                    <a:pt x="1360" y="490"/>
                  </a:cubicBezTo>
                  <a:cubicBezTo>
                    <a:pt x="1401" y="572"/>
                    <a:pt x="1469" y="614"/>
                    <a:pt x="1547" y="614"/>
                  </a:cubicBezTo>
                  <a:cubicBezTo>
                    <a:pt x="1586" y="614"/>
                    <a:pt x="1627" y="603"/>
                    <a:pt x="1668" y="583"/>
                  </a:cubicBezTo>
                  <a:cubicBezTo>
                    <a:pt x="1892" y="477"/>
                    <a:pt x="2137" y="425"/>
                    <a:pt x="2385" y="425"/>
                  </a:cubicBezTo>
                  <a:cubicBezTo>
                    <a:pt x="2788" y="425"/>
                    <a:pt x="3195" y="562"/>
                    <a:pt x="3520" y="830"/>
                  </a:cubicBezTo>
                  <a:cubicBezTo>
                    <a:pt x="3705" y="984"/>
                    <a:pt x="3859" y="1169"/>
                    <a:pt x="3983" y="1385"/>
                  </a:cubicBezTo>
                  <a:cubicBezTo>
                    <a:pt x="4024" y="1550"/>
                    <a:pt x="3901" y="1659"/>
                    <a:pt x="3777" y="1659"/>
                  </a:cubicBezTo>
                  <a:cubicBezTo>
                    <a:pt x="3715" y="1659"/>
                    <a:pt x="3654" y="1632"/>
                    <a:pt x="3612" y="1570"/>
                  </a:cubicBezTo>
                  <a:cubicBezTo>
                    <a:pt x="3520" y="1416"/>
                    <a:pt x="3396" y="1262"/>
                    <a:pt x="3242" y="1138"/>
                  </a:cubicBezTo>
                  <a:cubicBezTo>
                    <a:pt x="3001" y="948"/>
                    <a:pt x="2701" y="845"/>
                    <a:pt x="2403" y="845"/>
                  </a:cubicBezTo>
                  <a:cubicBezTo>
                    <a:pt x="2168" y="845"/>
                    <a:pt x="1934" y="909"/>
                    <a:pt x="1730" y="1046"/>
                  </a:cubicBezTo>
                  <a:cubicBezTo>
                    <a:pt x="1329" y="1262"/>
                    <a:pt x="1144" y="1755"/>
                    <a:pt x="1267" y="2187"/>
                  </a:cubicBezTo>
                  <a:cubicBezTo>
                    <a:pt x="1390" y="2712"/>
                    <a:pt x="1792" y="2805"/>
                    <a:pt x="2440" y="2928"/>
                  </a:cubicBezTo>
                  <a:cubicBezTo>
                    <a:pt x="2841" y="2990"/>
                    <a:pt x="3211" y="3113"/>
                    <a:pt x="3551" y="3298"/>
                  </a:cubicBezTo>
                  <a:cubicBezTo>
                    <a:pt x="4261" y="3700"/>
                    <a:pt x="4538" y="4626"/>
                    <a:pt x="4168" y="5366"/>
                  </a:cubicBezTo>
                  <a:cubicBezTo>
                    <a:pt x="3859" y="6014"/>
                    <a:pt x="3211" y="6416"/>
                    <a:pt x="2471" y="6416"/>
                  </a:cubicBezTo>
                  <a:lnTo>
                    <a:pt x="2347" y="6416"/>
                  </a:lnTo>
                  <a:cubicBezTo>
                    <a:pt x="1668" y="6416"/>
                    <a:pt x="1082" y="6045"/>
                    <a:pt x="742" y="5490"/>
                  </a:cubicBezTo>
                  <a:cubicBezTo>
                    <a:pt x="588" y="5243"/>
                    <a:pt x="495" y="4965"/>
                    <a:pt x="465" y="4656"/>
                  </a:cubicBezTo>
                  <a:cubicBezTo>
                    <a:pt x="465" y="4549"/>
                    <a:pt x="558" y="4465"/>
                    <a:pt x="663" y="4465"/>
                  </a:cubicBezTo>
                  <a:cubicBezTo>
                    <a:pt x="679" y="4465"/>
                    <a:pt x="695" y="4467"/>
                    <a:pt x="711" y="4471"/>
                  </a:cubicBezTo>
                  <a:cubicBezTo>
                    <a:pt x="835" y="4471"/>
                    <a:pt x="866" y="4595"/>
                    <a:pt x="897" y="4687"/>
                  </a:cubicBezTo>
                  <a:cubicBezTo>
                    <a:pt x="928" y="4903"/>
                    <a:pt x="1020" y="5119"/>
                    <a:pt x="1113" y="5305"/>
                  </a:cubicBezTo>
                  <a:cubicBezTo>
                    <a:pt x="1390" y="5737"/>
                    <a:pt x="1853" y="5983"/>
                    <a:pt x="2378" y="5983"/>
                  </a:cubicBezTo>
                  <a:cubicBezTo>
                    <a:pt x="2428" y="5989"/>
                    <a:pt x="2477" y="5991"/>
                    <a:pt x="2526" y="5991"/>
                  </a:cubicBezTo>
                  <a:cubicBezTo>
                    <a:pt x="3056" y="5991"/>
                    <a:pt x="3541" y="5692"/>
                    <a:pt x="3767" y="5212"/>
                  </a:cubicBezTo>
                  <a:cubicBezTo>
                    <a:pt x="4045" y="4656"/>
                    <a:pt x="3859" y="3977"/>
                    <a:pt x="3304" y="3669"/>
                  </a:cubicBezTo>
                  <a:cubicBezTo>
                    <a:pt x="3026" y="3515"/>
                    <a:pt x="2687" y="3422"/>
                    <a:pt x="2378" y="3360"/>
                  </a:cubicBezTo>
                  <a:cubicBezTo>
                    <a:pt x="2069" y="3329"/>
                    <a:pt x="1761" y="3237"/>
                    <a:pt x="1483" y="3113"/>
                  </a:cubicBezTo>
                  <a:cubicBezTo>
                    <a:pt x="1144" y="2959"/>
                    <a:pt x="928" y="2650"/>
                    <a:pt x="835" y="2311"/>
                  </a:cubicBezTo>
                  <a:cubicBezTo>
                    <a:pt x="742" y="1910"/>
                    <a:pt x="804" y="1478"/>
                    <a:pt x="1020" y="1138"/>
                  </a:cubicBezTo>
                  <a:cubicBezTo>
                    <a:pt x="1151" y="964"/>
                    <a:pt x="989" y="789"/>
                    <a:pt x="839" y="789"/>
                  </a:cubicBezTo>
                  <a:cubicBezTo>
                    <a:pt x="777" y="789"/>
                    <a:pt x="717" y="819"/>
                    <a:pt x="681" y="891"/>
                  </a:cubicBezTo>
                  <a:cubicBezTo>
                    <a:pt x="372" y="1354"/>
                    <a:pt x="310" y="1910"/>
                    <a:pt x="434" y="2434"/>
                  </a:cubicBezTo>
                  <a:cubicBezTo>
                    <a:pt x="526" y="2897"/>
                    <a:pt x="835" y="3268"/>
                    <a:pt x="1267" y="3484"/>
                  </a:cubicBezTo>
                  <a:cubicBezTo>
                    <a:pt x="1606" y="3638"/>
                    <a:pt x="1946" y="3731"/>
                    <a:pt x="2285" y="3792"/>
                  </a:cubicBezTo>
                  <a:cubicBezTo>
                    <a:pt x="2563" y="3823"/>
                    <a:pt x="2810" y="3885"/>
                    <a:pt x="3057" y="4039"/>
                  </a:cubicBezTo>
                  <a:cubicBezTo>
                    <a:pt x="3427" y="4224"/>
                    <a:pt x="3582" y="4687"/>
                    <a:pt x="3366" y="5058"/>
                  </a:cubicBezTo>
                  <a:cubicBezTo>
                    <a:pt x="3194" y="5401"/>
                    <a:pt x="2836" y="5586"/>
                    <a:pt x="2464" y="5586"/>
                  </a:cubicBezTo>
                  <a:cubicBezTo>
                    <a:pt x="2436" y="5586"/>
                    <a:pt x="2407" y="5584"/>
                    <a:pt x="2378" y="5582"/>
                  </a:cubicBezTo>
                  <a:cubicBezTo>
                    <a:pt x="2008" y="5582"/>
                    <a:pt x="1668" y="5397"/>
                    <a:pt x="1452" y="5088"/>
                  </a:cubicBezTo>
                  <a:cubicBezTo>
                    <a:pt x="1390" y="4934"/>
                    <a:pt x="1329" y="4780"/>
                    <a:pt x="1298" y="4626"/>
                  </a:cubicBezTo>
                  <a:cubicBezTo>
                    <a:pt x="1268" y="4255"/>
                    <a:pt x="961" y="4077"/>
                    <a:pt x="657" y="4077"/>
                  </a:cubicBezTo>
                  <a:cubicBezTo>
                    <a:pt x="327" y="4077"/>
                    <a:pt x="0" y="4286"/>
                    <a:pt x="33" y="4687"/>
                  </a:cubicBezTo>
                  <a:cubicBezTo>
                    <a:pt x="63" y="5058"/>
                    <a:pt x="187" y="5397"/>
                    <a:pt x="372" y="5706"/>
                  </a:cubicBezTo>
                  <a:cubicBezTo>
                    <a:pt x="773" y="6385"/>
                    <a:pt x="1483" y="6817"/>
                    <a:pt x="2285" y="6848"/>
                  </a:cubicBezTo>
                  <a:lnTo>
                    <a:pt x="2471" y="6848"/>
                  </a:lnTo>
                  <a:cubicBezTo>
                    <a:pt x="2496" y="6848"/>
                    <a:pt x="2521" y="6849"/>
                    <a:pt x="2545" y="6849"/>
                  </a:cubicBezTo>
                  <a:cubicBezTo>
                    <a:pt x="3410" y="6849"/>
                    <a:pt x="4178" y="6331"/>
                    <a:pt x="4538" y="5521"/>
                  </a:cubicBezTo>
                  <a:cubicBezTo>
                    <a:pt x="4724" y="5058"/>
                    <a:pt x="4754" y="4564"/>
                    <a:pt x="4631" y="4070"/>
                  </a:cubicBezTo>
                  <a:lnTo>
                    <a:pt x="4631" y="4070"/>
                  </a:lnTo>
                  <a:lnTo>
                    <a:pt x="4631" y="4101"/>
                  </a:lnTo>
                  <a:cubicBezTo>
                    <a:pt x="4477" y="3607"/>
                    <a:pt x="4168" y="3206"/>
                    <a:pt x="3767" y="2959"/>
                  </a:cubicBezTo>
                  <a:cubicBezTo>
                    <a:pt x="3366" y="2743"/>
                    <a:pt x="2934" y="2589"/>
                    <a:pt x="2501" y="2527"/>
                  </a:cubicBezTo>
                  <a:cubicBezTo>
                    <a:pt x="1823" y="2404"/>
                    <a:pt x="1730" y="2342"/>
                    <a:pt x="1668" y="2126"/>
                  </a:cubicBezTo>
                  <a:cubicBezTo>
                    <a:pt x="1576" y="1848"/>
                    <a:pt x="1699" y="1539"/>
                    <a:pt x="1946" y="1416"/>
                  </a:cubicBezTo>
                  <a:cubicBezTo>
                    <a:pt x="2085" y="1319"/>
                    <a:pt x="2243" y="1271"/>
                    <a:pt x="2402" y="1271"/>
                  </a:cubicBezTo>
                  <a:cubicBezTo>
                    <a:pt x="2597" y="1271"/>
                    <a:pt x="2795" y="1342"/>
                    <a:pt x="2964" y="1478"/>
                  </a:cubicBezTo>
                  <a:cubicBezTo>
                    <a:pt x="3057" y="1539"/>
                    <a:pt x="3150" y="1663"/>
                    <a:pt x="3211" y="1755"/>
                  </a:cubicBezTo>
                  <a:cubicBezTo>
                    <a:pt x="3349" y="1978"/>
                    <a:pt x="3557" y="2073"/>
                    <a:pt x="3761" y="2073"/>
                  </a:cubicBezTo>
                  <a:cubicBezTo>
                    <a:pt x="4149" y="2073"/>
                    <a:pt x="4526" y="1727"/>
                    <a:pt x="4384" y="1262"/>
                  </a:cubicBezTo>
                  <a:cubicBezTo>
                    <a:pt x="4230" y="953"/>
                    <a:pt x="4045" y="706"/>
                    <a:pt x="3798" y="521"/>
                  </a:cubicBezTo>
                  <a:cubicBezTo>
                    <a:pt x="3399" y="179"/>
                    <a:pt x="2894" y="1"/>
                    <a:pt x="23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761" name="Google Shape;12761;p23"/>
          <p:cNvGrpSpPr/>
          <p:nvPr/>
        </p:nvGrpSpPr>
        <p:grpSpPr>
          <a:xfrm>
            <a:off x="1431684" y="3879691"/>
            <a:ext cx="484600" cy="410767"/>
            <a:chOff x="3251825" y="3040325"/>
            <a:chExt cx="363450" cy="308075"/>
          </a:xfrm>
        </p:grpSpPr>
        <p:sp>
          <p:nvSpPr>
            <p:cNvPr id="12762" name="Google Shape;12762;p23"/>
            <p:cNvSpPr/>
            <p:nvPr/>
          </p:nvSpPr>
          <p:spPr>
            <a:xfrm>
              <a:off x="3496425" y="3109375"/>
              <a:ext cx="118850" cy="170350"/>
            </a:xfrm>
            <a:custGeom>
              <a:avLst/>
              <a:gdLst/>
              <a:ahLst/>
              <a:cxnLst/>
              <a:rect l="l" t="t" r="r" b="b"/>
              <a:pathLst>
                <a:path w="4754" h="6814" extrusionOk="0">
                  <a:moveTo>
                    <a:pt x="644" y="0"/>
                  </a:moveTo>
                  <a:cubicBezTo>
                    <a:pt x="322" y="0"/>
                    <a:pt x="1" y="243"/>
                    <a:pt x="1" y="633"/>
                  </a:cubicBezTo>
                  <a:lnTo>
                    <a:pt x="1" y="6158"/>
                  </a:lnTo>
                  <a:cubicBezTo>
                    <a:pt x="1" y="6590"/>
                    <a:pt x="317" y="6806"/>
                    <a:pt x="633" y="6806"/>
                  </a:cubicBezTo>
                  <a:cubicBezTo>
                    <a:pt x="950" y="6806"/>
                    <a:pt x="1266" y="6590"/>
                    <a:pt x="1266" y="6158"/>
                  </a:cubicBezTo>
                  <a:lnTo>
                    <a:pt x="1266" y="5695"/>
                  </a:lnTo>
                  <a:cubicBezTo>
                    <a:pt x="1266" y="5556"/>
                    <a:pt x="1158" y="5486"/>
                    <a:pt x="1050" y="5486"/>
                  </a:cubicBezTo>
                  <a:cubicBezTo>
                    <a:pt x="942" y="5486"/>
                    <a:pt x="834" y="5556"/>
                    <a:pt x="834" y="5695"/>
                  </a:cubicBezTo>
                  <a:lnTo>
                    <a:pt x="834" y="6158"/>
                  </a:lnTo>
                  <a:cubicBezTo>
                    <a:pt x="834" y="6312"/>
                    <a:pt x="734" y="6389"/>
                    <a:pt x="633" y="6389"/>
                  </a:cubicBezTo>
                  <a:cubicBezTo>
                    <a:pt x="533" y="6389"/>
                    <a:pt x="433" y="6312"/>
                    <a:pt x="433" y="6158"/>
                  </a:cubicBezTo>
                  <a:lnTo>
                    <a:pt x="433" y="664"/>
                  </a:lnTo>
                  <a:cubicBezTo>
                    <a:pt x="433" y="530"/>
                    <a:pt x="528" y="455"/>
                    <a:pt x="630" y="455"/>
                  </a:cubicBezTo>
                  <a:cubicBezTo>
                    <a:pt x="692" y="455"/>
                    <a:pt x="756" y="483"/>
                    <a:pt x="803" y="541"/>
                  </a:cubicBezTo>
                  <a:lnTo>
                    <a:pt x="2192" y="2547"/>
                  </a:lnTo>
                  <a:cubicBezTo>
                    <a:pt x="2223" y="2609"/>
                    <a:pt x="2284" y="2639"/>
                    <a:pt x="2377" y="2639"/>
                  </a:cubicBezTo>
                  <a:cubicBezTo>
                    <a:pt x="2439" y="2639"/>
                    <a:pt x="2500" y="2609"/>
                    <a:pt x="2531" y="2547"/>
                  </a:cubicBezTo>
                  <a:lnTo>
                    <a:pt x="3920" y="541"/>
                  </a:lnTo>
                  <a:cubicBezTo>
                    <a:pt x="3966" y="472"/>
                    <a:pt x="4033" y="442"/>
                    <a:pt x="4099" y="442"/>
                  </a:cubicBezTo>
                  <a:cubicBezTo>
                    <a:pt x="4212" y="442"/>
                    <a:pt x="4321" y="529"/>
                    <a:pt x="4321" y="664"/>
                  </a:cubicBezTo>
                  <a:lnTo>
                    <a:pt x="4321" y="6189"/>
                  </a:lnTo>
                  <a:cubicBezTo>
                    <a:pt x="4321" y="6327"/>
                    <a:pt x="4213" y="6397"/>
                    <a:pt x="4105" y="6397"/>
                  </a:cubicBezTo>
                  <a:cubicBezTo>
                    <a:pt x="3997" y="6397"/>
                    <a:pt x="3889" y="6327"/>
                    <a:pt x="3889" y="6189"/>
                  </a:cubicBezTo>
                  <a:lnTo>
                    <a:pt x="3889" y="2022"/>
                  </a:lnTo>
                  <a:cubicBezTo>
                    <a:pt x="3889" y="1886"/>
                    <a:pt x="3779" y="1799"/>
                    <a:pt x="3667" y="1799"/>
                  </a:cubicBezTo>
                  <a:cubicBezTo>
                    <a:pt x="3601" y="1799"/>
                    <a:pt x="3534" y="1830"/>
                    <a:pt x="3488" y="1899"/>
                  </a:cubicBezTo>
                  <a:lnTo>
                    <a:pt x="2531" y="3287"/>
                  </a:lnTo>
                  <a:cubicBezTo>
                    <a:pt x="2500" y="3349"/>
                    <a:pt x="2439" y="3380"/>
                    <a:pt x="2373" y="3380"/>
                  </a:cubicBezTo>
                  <a:cubicBezTo>
                    <a:pt x="2307" y="3380"/>
                    <a:pt x="2238" y="3349"/>
                    <a:pt x="2192" y="3287"/>
                  </a:cubicBezTo>
                  <a:lnTo>
                    <a:pt x="1235" y="1899"/>
                  </a:lnTo>
                  <a:cubicBezTo>
                    <a:pt x="1188" y="1840"/>
                    <a:pt x="1124" y="1813"/>
                    <a:pt x="1061" y="1813"/>
                  </a:cubicBezTo>
                  <a:cubicBezTo>
                    <a:pt x="956" y="1813"/>
                    <a:pt x="853" y="1888"/>
                    <a:pt x="834" y="2022"/>
                  </a:cubicBezTo>
                  <a:lnTo>
                    <a:pt x="834" y="4738"/>
                  </a:lnTo>
                  <a:cubicBezTo>
                    <a:pt x="834" y="4877"/>
                    <a:pt x="942" y="4946"/>
                    <a:pt x="1050" y="4946"/>
                  </a:cubicBezTo>
                  <a:cubicBezTo>
                    <a:pt x="1158" y="4946"/>
                    <a:pt x="1266" y="4877"/>
                    <a:pt x="1266" y="4738"/>
                  </a:cubicBezTo>
                  <a:lnTo>
                    <a:pt x="1266" y="2701"/>
                  </a:lnTo>
                  <a:lnTo>
                    <a:pt x="1852" y="3534"/>
                  </a:lnTo>
                  <a:cubicBezTo>
                    <a:pt x="1976" y="3704"/>
                    <a:pt x="2169" y="3789"/>
                    <a:pt x="2365" y="3789"/>
                  </a:cubicBezTo>
                  <a:cubicBezTo>
                    <a:pt x="2562" y="3789"/>
                    <a:pt x="2763" y="3704"/>
                    <a:pt x="2902" y="3534"/>
                  </a:cubicBezTo>
                  <a:lnTo>
                    <a:pt x="3457" y="2701"/>
                  </a:lnTo>
                  <a:lnTo>
                    <a:pt x="3457" y="6189"/>
                  </a:lnTo>
                  <a:cubicBezTo>
                    <a:pt x="3457" y="6605"/>
                    <a:pt x="3781" y="6813"/>
                    <a:pt x="4105" y="6813"/>
                  </a:cubicBezTo>
                  <a:cubicBezTo>
                    <a:pt x="4429" y="6813"/>
                    <a:pt x="4753" y="6605"/>
                    <a:pt x="4753" y="6189"/>
                  </a:cubicBezTo>
                  <a:lnTo>
                    <a:pt x="4753" y="664"/>
                  </a:lnTo>
                  <a:cubicBezTo>
                    <a:pt x="4753" y="356"/>
                    <a:pt x="4568" y="109"/>
                    <a:pt x="4290" y="47"/>
                  </a:cubicBezTo>
                  <a:lnTo>
                    <a:pt x="4290" y="47"/>
                  </a:lnTo>
                  <a:cubicBezTo>
                    <a:pt x="4339" y="58"/>
                    <a:pt x="4362" y="62"/>
                    <a:pt x="4369" y="62"/>
                  </a:cubicBezTo>
                  <a:cubicBezTo>
                    <a:pt x="4390" y="62"/>
                    <a:pt x="4228" y="17"/>
                    <a:pt x="4212" y="17"/>
                  </a:cubicBezTo>
                  <a:cubicBezTo>
                    <a:pt x="4205" y="17"/>
                    <a:pt x="4223" y="25"/>
                    <a:pt x="4290" y="47"/>
                  </a:cubicBezTo>
                  <a:cubicBezTo>
                    <a:pt x="4218" y="23"/>
                    <a:pt x="4145" y="11"/>
                    <a:pt x="4075" y="11"/>
                  </a:cubicBezTo>
                  <a:cubicBezTo>
                    <a:pt x="3876" y="11"/>
                    <a:pt x="3694" y="103"/>
                    <a:pt x="3581" y="263"/>
                  </a:cubicBezTo>
                  <a:lnTo>
                    <a:pt x="2377" y="2022"/>
                  </a:lnTo>
                  <a:lnTo>
                    <a:pt x="1142" y="263"/>
                  </a:lnTo>
                  <a:cubicBezTo>
                    <a:pt x="1018" y="82"/>
                    <a:pt x="831" y="0"/>
                    <a:pt x="6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63" name="Google Shape;12763;p23"/>
            <p:cNvSpPr/>
            <p:nvPr/>
          </p:nvSpPr>
          <p:spPr>
            <a:xfrm>
              <a:off x="33807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278" y="6821"/>
                    <a:pt x="648" y="6821"/>
                  </a:cubicBezTo>
                  <a:lnTo>
                    <a:pt x="3580" y="6821"/>
                  </a:lnTo>
                  <a:cubicBezTo>
                    <a:pt x="4414" y="6821"/>
                    <a:pt x="4414" y="5555"/>
                    <a:pt x="3580" y="5555"/>
                  </a:cubicBezTo>
                  <a:lnTo>
                    <a:pt x="1266" y="5555"/>
                  </a:lnTo>
                  <a:lnTo>
                    <a:pt x="1266" y="4043"/>
                  </a:lnTo>
                  <a:lnTo>
                    <a:pt x="2809" y="4043"/>
                  </a:lnTo>
                  <a:cubicBezTo>
                    <a:pt x="3642" y="4043"/>
                    <a:pt x="3642" y="2778"/>
                    <a:pt x="2809" y="2778"/>
                  </a:cubicBezTo>
                  <a:lnTo>
                    <a:pt x="1266" y="2778"/>
                  </a:lnTo>
                  <a:lnTo>
                    <a:pt x="1266" y="1265"/>
                  </a:lnTo>
                  <a:lnTo>
                    <a:pt x="3580" y="1265"/>
                  </a:lnTo>
                  <a:cubicBezTo>
                    <a:pt x="4352" y="1204"/>
                    <a:pt x="4352" y="62"/>
                    <a:pt x="3580" y="0"/>
                  </a:cubicBezTo>
                  <a:lnTo>
                    <a:pt x="3426" y="0"/>
                  </a:lnTo>
                  <a:cubicBezTo>
                    <a:pt x="3179" y="31"/>
                    <a:pt x="3179" y="370"/>
                    <a:pt x="3426" y="401"/>
                  </a:cubicBezTo>
                  <a:lnTo>
                    <a:pt x="3580" y="401"/>
                  </a:lnTo>
                  <a:cubicBezTo>
                    <a:pt x="3858" y="401"/>
                    <a:pt x="3858" y="833"/>
                    <a:pt x="3580" y="833"/>
                  </a:cubicBezTo>
                  <a:lnTo>
                    <a:pt x="1080" y="833"/>
                  </a:lnTo>
                  <a:cubicBezTo>
                    <a:pt x="957" y="833"/>
                    <a:pt x="864" y="926"/>
                    <a:pt x="864" y="1049"/>
                  </a:cubicBezTo>
                  <a:lnTo>
                    <a:pt x="864" y="2963"/>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5771"/>
                  </a:lnTo>
                  <a:cubicBezTo>
                    <a:pt x="864" y="5864"/>
                    <a:pt x="957" y="5956"/>
                    <a:pt x="1080" y="5956"/>
                  </a:cubicBezTo>
                  <a:lnTo>
                    <a:pt x="3580" y="5956"/>
                  </a:lnTo>
                  <a:cubicBezTo>
                    <a:pt x="3858" y="5956"/>
                    <a:pt x="3858" y="6389"/>
                    <a:pt x="3580" y="6389"/>
                  </a:cubicBezTo>
                  <a:lnTo>
                    <a:pt x="648" y="6389"/>
                  </a:lnTo>
                  <a:cubicBezTo>
                    <a:pt x="525" y="6389"/>
                    <a:pt x="432" y="6296"/>
                    <a:pt x="432" y="6203"/>
                  </a:cubicBezTo>
                  <a:lnTo>
                    <a:pt x="432" y="617"/>
                  </a:lnTo>
                  <a:cubicBezTo>
                    <a:pt x="432" y="494"/>
                    <a:pt x="525" y="401"/>
                    <a:pt x="648" y="401"/>
                  </a:cubicBezTo>
                  <a:lnTo>
                    <a:pt x="2500" y="401"/>
                  </a:lnTo>
                  <a:cubicBezTo>
                    <a:pt x="2747" y="370"/>
                    <a:pt x="2747" y="31"/>
                    <a:pt x="250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64" name="Google Shape;12764;p23"/>
            <p:cNvSpPr/>
            <p:nvPr/>
          </p:nvSpPr>
          <p:spPr>
            <a:xfrm>
              <a:off x="3251825" y="3109175"/>
              <a:ext cx="120400" cy="171150"/>
            </a:xfrm>
            <a:custGeom>
              <a:avLst/>
              <a:gdLst/>
              <a:ahLst/>
              <a:cxnLst/>
              <a:rect l="l" t="t" r="r" b="b"/>
              <a:pathLst>
                <a:path w="4816" h="6846" extrusionOk="0">
                  <a:moveTo>
                    <a:pt x="2412" y="0"/>
                  </a:moveTo>
                  <a:cubicBezTo>
                    <a:pt x="2033" y="0"/>
                    <a:pt x="1648" y="97"/>
                    <a:pt x="1298" y="302"/>
                  </a:cubicBezTo>
                  <a:cubicBezTo>
                    <a:pt x="557" y="734"/>
                    <a:pt x="217" y="1598"/>
                    <a:pt x="464" y="2401"/>
                  </a:cubicBezTo>
                  <a:cubicBezTo>
                    <a:pt x="557" y="2894"/>
                    <a:pt x="865" y="3265"/>
                    <a:pt x="1298" y="3481"/>
                  </a:cubicBezTo>
                  <a:cubicBezTo>
                    <a:pt x="1606" y="3635"/>
                    <a:pt x="1946" y="3728"/>
                    <a:pt x="2316" y="3789"/>
                  </a:cubicBezTo>
                  <a:cubicBezTo>
                    <a:pt x="2563" y="3820"/>
                    <a:pt x="2841" y="3882"/>
                    <a:pt x="3088" y="4005"/>
                  </a:cubicBezTo>
                  <a:cubicBezTo>
                    <a:pt x="3458" y="4221"/>
                    <a:pt x="3581" y="4684"/>
                    <a:pt x="3365" y="5055"/>
                  </a:cubicBezTo>
                  <a:cubicBezTo>
                    <a:pt x="3222" y="5398"/>
                    <a:pt x="2866" y="5583"/>
                    <a:pt x="2495" y="5583"/>
                  </a:cubicBezTo>
                  <a:cubicBezTo>
                    <a:pt x="2466" y="5583"/>
                    <a:pt x="2437" y="5581"/>
                    <a:pt x="2409" y="5579"/>
                  </a:cubicBezTo>
                  <a:cubicBezTo>
                    <a:pt x="2038" y="5579"/>
                    <a:pt x="1699" y="5394"/>
                    <a:pt x="1483" y="5085"/>
                  </a:cubicBezTo>
                  <a:cubicBezTo>
                    <a:pt x="1390" y="4931"/>
                    <a:pt x="1328" y="4777"/>
                    <a:pt x="1328" y="4623"/>
                  </a:cubicBezTo>
                  <a:cubicBezTo>
                    <a:pt x="1299" y="4252"/>
                    <a:pt x="985" y="4074"/>
                    <a:pt x="673" y="4074"/>
                  </a:cubicBezTo>
                  <a:cubicBezTo>
                    <a:pt x="335" y="4074"/>
                    <a:pt x="0" y="4283"/>
                    <a:pt x="32" y="4684"/>
                  </a:cubicBezTo>
                  <a:cubicBezTo>
                    <a:pt x="94" y="5055"/>
                    <a:pt x="187" y="5394"/>
                    <a:pt x="372" y="5703"/>
                  </a:cubicBezTo>
                  <a:cubicBezTo>
                    <a:pt x="773" y="6382"/>
                    <a:pt x="1514" y="6814"/>
                    <a:pt x="2316" y="6845"/>
                  </a:cubicBezTo>
                  <a:lnTo>
                    <a:pt x="2501" y="6845"/>
                  </a:lnTo>
                  <a:cubicBezTo>
                    <a:pt x="2526" y="6845"/>
                    <a:pt x="2551" y="6846"/>
                    <a:pt x="2576" y="6846"/>
                  </a:cubicBezTo>
                  <a:cubicBezTo>
                    <a:pt x="3442" y="6846"/>
                    <a:pt x="4239" y="6328"/>
                    <a:pt x="4569" y="5518"/>
                  </a:cubicBezTo>
                  <a:cubicBezTo>
                    <a:pt x="4785" y="5055"/>
                    <a:pt x="4816" y="4530"/>
                    <a:pt x="4661" y="4036"/>
                  </a:cubicBezTo>
                  <a:cubicBezTo>
                    <a:pt x="4616" y="3967"/>
                    <a:pt x="4548" y="3937"/>
                    <a:pt x="4482" y="3937"/>
                  </a:cubicBezTo>
                  <a:cubicBezTo>
                    <a:pt x="4370" y="3937"/>
                    <a:pt x="4260" y="4024"/>
                    <a:pt x="4260" y="4160"/>
                  </a:cubicBezTo>
                  <a:cubicBezTo>
                    <a:pt x="4384" y="4561"/>
                    <a:pt x="4353" y="4993"/>
                    <a:pt x="4199" y="5363"/>
                  </a:cubicBezTo>
                  <a:cubicBezTo>
                    <a:pt x="3901" y="6018"/>
                    <a:pt x="3288" y="6414"/>
                    <a:pt x="2608" y="6414"/>
                  </a:cubicBezTo>
                  <a:cubicBezTo>
                    <a:pt x="2583" y="6414"/>
                    <a:pt x="2558" y="6414"/>
                    <a:pt x="2532" y="6413"/>
                  </a:cubicBezTo>
                  <a:lnTo>
                    <a:pt x="2378" y="6413"/>
                  </a:lnTo>
                  <a:cubicBezTo>
                    <a:pt x="1730" y="6413"/>
                    <a:pt x="1112" y="6073"/>
                    <a:pt x="773" y="5518"/>
                  </a:cubicBezTo>
                  <a:cubicBezTo>
                    <a:pt x="619" y="5240"/>
                    <a:pt x="526" y="4962"/>
                    <a:pt x="495" y="4684"/>
                  </a:cubicBezTo>
                  <a:cubicBezTo>
                    <a:pt x="495" y="4561"/>
                    <a:pt x="619" y="4468"/>
                    <a:pt x="742" y="4468"/>
                  </a:cubicBezTo>
                  <a:cubicBezTo>
                    <a:pt x="896" y="4499"/>
                    <a:pt x="896" y="4623"/>
                    <a:pt x="927" y="4715"/>
                  </a:cubicBezTo>
                  <a:cubicBezTo>
                    <a:pt x="958" y="4931"/>
                    <a:pt x="1051" y="5147"/>
                    <a:pt x="1143" y="5332"/>
                  </a:cubicBezTo>
                  <a:cubicBezTo>
                    <a:pt x="1421" y="5734"/>
                    <a:pt x="1884" y="6011"/>
                    <a:pt x="2409" y="6011"/>
                  </a:cubicBezTo>
                  <a:lnTo>
                    <a:pt x="2501" y="6011"/>
                  </a:lnTo>
                  <a:cubicBezTo>
                    <a:pt x="3057" y="6011"/>
                    <a:pt x="3550" y="5734"/>
                    <a:pt x="3797" y="5240"/>
                  </a:cubicBezTo>
                  <a:cubicBezTo>
                    <a:pt x="4075" y="4684"/>
                    <a:pt x="3859" y="3974"/>
                    <a:pt x="3334" y="3697"/>
                  </a:cubicBezTo>
                  <a:cubicBezTo>
                    <a:pt x="3026" y="3512"/>
                    <a:pt x="2717" y="3419"/>
                    <a:pt x="2378" y="3388"/>
                  </a:cubicBezTo>
                  <a:cubicBezTo>
                    <a:pt x="2069" y="3357"/>
                    <a:pt x="1760" y="3265"/>
                    <a:pt x="1483" y="3141"/>
                  </a:cubicBezTo>
                  <a:cubicBezTo>
                    <a:pt x="1174" y="2987"/>
                    <a:pt x="927" y="2678"/>
                    <a:pt x="865" y="2339"/>
                  </a:cubicBezTo>
                  <a:cubicBezTo>
                    <a:pt x="680" y="1691"/>
                    <a:pt x="958" y="1012"/>
                    <a:pt x="1514" y="703"/>
                  </a:cubicBezTo>
                  <a:cubicBezTo>
                    <a:pt x="1799" y="527"/>
                    <a:pt x="2113" y="440"/>
                    <a:pt x="2427" y="440"/>
                  </a:cubicBezTo>
                  <a:cubicBezTo>
                    <a:pt x="2826" y="440"/>
                    <a:pt x="3222" y="581"/>
                    <a:pt x="3550" y="857"/>
                  </a:cubicBezTo>
                  <a:cubicBezTo>
                    <a:pt x="3736" y="1012"/>
                    <a:pt x="3890" y="1197"/>
                    <a:pt x="4013" y="1413"/>
                  </a:cubicBezTo>
                  <a:cubicBezTo>
                    <a:pt x="4054" y="1555"/>
                    <a:pt x="3934" y="1658"/>
                    <a:pt x="3812" y="1658"/>
                  </a:cubicBezTo>
                  <a:cubicBezTo>
                    <a:pt x="3749" y="1658"/>
                    <a:pt x="3685" y="1630"/>
                    <a:pt x="3643" y="1567"/>
                  </a:cubicBezTo>
                  <a:cubicBezTo>
                    <a:pt x="3520" y="1413"/>
                    <a:pt x="3427" y="1289"/>
                    <a:pt x="3273" y="1166"/>
                  </a:cubicBezTo>
                  <a:cubicBezTo>
                    <a:pt x="3031" y="959"/>
                    <a:pt x="2731" y="858"/>
                    <a:pt x="2433" y="858"/>
                  </a:cubicBezTo>
                  <a:cubicBezTo>
                    <a:pt x="2198" y="858"/>
                    <a:pt x="1964" y="920"/>
                    <a:pt x="1760" y="1043"/>
                  </a:cubicBezTo>
                  <a:cubicBezTo>
                    <a:pt x="1359" y="1289"/>
                    <a:pt x="1174" y="1752"/>
                    <a:pt x="1298" y="2215"/>
                  </a:cubicBezTo>
                  <a:cubicBezTo>
                    <a:pt x="1421" y="2740"/>
                    <a:pt x="1822" y="2833"/>
                    <a:pt x="2470" y="2956"/>
                  </a:cubicBezTo>
                  <a:cubicBezTo>
                    <a:pt x="2841" y="2987"/>
                    <a:pt x="3211" y="3110"/>
                    <a:pt x="3550" y="3295"/>
                  </a:cubicBezTo>
                  <a:cubicBezTo>
                    <a:pt x="3643" y="3357"/>
                    <a:pt x="3736" y="3419"/>
                    <a:pt x="3797" y="3481"/>
                  </a:cubicBezTo>
                  <a:cubicBezTo>
                    <a:pt x="3844" y="3521"/>
                    <a:pt x="3893" y="3538"/>
                    <a:pt x="3938" y="3538"/>
                  </a:cubicBezTo>
                  <a:cubicBezTo>
                    <a:pt x="4100" y="3538"/>
                    <a:pt x="4220" y="3317"/>
                    <a:pt x="4075" y="3172"/>
                  </a:cubicBezTo>
                  <a:cubicBezTo>
                    <a:pt x="3983" y="3079"/>
                    <a:pt x="3890" y="3018"/>
                    <a:pt x="3797" y="2956"/>
                  </a:cubicBezTo>
                  <a:cubicBezTo>
                    <a:pt x="3396" y="2740"/>
                    <a:pt x="2995" y="2586"/>
                    <a:pt x="2532" y="2524"/>
                  </a:cubicBezTo>
                  <a:cubicBezTo>
                    <a:pt x="1853" y="2401"/>
                    <a:pt x="1760" y="2339"/>
                    <a:pt x="1699" y="2092"/>
                  </a:cubicBezTo>
                  <a:cubicBezTo>
                    <a:pt x="1606" y="1845"/>
                    <a:pt x="1730" y="1536"/>
                    <a:pt x="1976" y="1382"/>
                  </a:cubicBezTo>
                  <a:cubicBezTo>
                    <a:pt x="2113" y="1300"/>
                    <a:pt x="2268" y="1260"/>
                    <a:pt x="2425" y="1260"/>
                  </a:cubicBezTo>
                  <a:cubicBezTo>
                    <a:pt x="2622" y="1260"/>
                    <a:pt x="2823" y="1323"/>
                    <a:pt x="2995" y="1444"/>
                  </a:cubicBezTo>
                  <a:cubicBezTo>
                    <a:pt x="3088" y="1536"/>
                    <a:pt x="3180" y="1629"/>
                    <a:pt x="3242" y="1752"/>
                  </a:cubicBezTo>
                  <a:cubicBezTo>
                    <a:pt x="3371" y="2000"/>
                    <a:pt x="3591" y="2105"/>
                    <a:pt x="3809" y="2105"/>
                  </a:cubicBezTo>
                  <a:cubicBezTo>
                    <a:pt x="4215" y="2105"/>
                    <a:pt x="4615" y="1741"/>
                    <a:pt x="4415" y="1259"/>
                  </a:cubicBezTo>
                  <a:cubicBezTo>
                    <a:pt x="4034" y="456"/>
                    <a:pt x="3235" y="0"/>
                    <a:pt x="24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65" name="Google Shape;12765;p23"/>
            <p:cNvSpPr/>
            <p:nvPr/>
          </p:nvSpPr>
          <p:spPr>
            <a:xfrm>
              <a:off x="3316350" y="3040325"/>
              <a:ext cx="236250" cy="60300"/>
            </a:xfrm>
            <a:custGeom>
              <a:avLst/>
              <a:gdLst/>
              <a:ahLst/>
              <a:cxnLst/>
              <a:rect l="l" t="t" r="r" b="b"/>
              <a:pathLst>
                <a:path w="9450" h="2412" extrusionOk="0">
                  <a:moveTo>
                    <a:pt x="4735" y="1"/>
                  </a:moveTo>
                  <a:cubicBezTo>
                    <a:pt x="3840" y="1"/>
                    <a:pt x="2975" y="186"/>
                    <a:pt x="2173" y="556"/>
                  </a:cubicBezTo>
                  <a:cubicBezTo>
                    <a:pt x="1402" y="896"/>
                    <a:pt x="723" y="1389"/>
                    <a:pt x="167" y="2007"/>
                  </a:cubicBezTo>
                  <a:cubicBezTo>
                    <a:pt x="1" y="2173"/>
                    <a:pt x="164" y="2376"/>
                    <a:pt x="332" y="2376"/>
                  </a:cubicBezTo>
                  <a:cubicBezTo>
                    <a:pt x="382" y="2376"/>
                    <a:pt x="433" y="2358"/>
                    <a:pt x="476" y="2315"/>
                  </a:cubicBezTo>
                  <a:cubicBezTo>
                    <a:pt x="1611" y="1058"/>
                    <a:pt x="3165" y="433"/>
                    <a:pt x="4721" y="433"/>
                  </a:cubicBezTo>
                  <a:cubicBezTo>
                    <a:pt x="6297" y="433"/>
                    <a:pt x="7876" y="1073"/>
                    <a:pt x="9024" y="2346"/>
                  </a:cubicBezTo>
                  <a:cubicBezTo>
                    <a:pt x="9070" y="2392"/>
                    <a:pt x="9121" y="2411"/>
                    <a:pt x="9171" y="2411"/>
                  </a:cubicBezTo>
                  <a:cubicBezTo>
                    <a:pt x="9320" y="2411"/>
                    <a:pt x="9449" y="2231"/>
                    <a:pt x="9333" y="2068"/>
                  </a:cubicBezTo>
                  <a:cubicBezTo>
                    <a:pt x="8160" y="772"/>
                    <a:pt x="6494" y="1"/>
                    <a:pt x="473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66" name="Google Shape;12766;p23"/>
            <p:cNvSpPr/>
            <p:nvPr/>
          </p:nvSpPr>
          <p:spPr>
            <a:xfrm>
              <a:off x="3316725" y="3288375"/>
              <a:ext cx="235275" cy="60025"/>
            </a:xfrm>
            <a:custGeom>
              <a:avLst/>
              <a:gdLst/>
              <a:ahLst/>
              <a:cxnLst/>
              <a:rect l="l" t="t" r="r" b="b"/>
              <a:pathLst>
                <a:path w="9411" h="2401" extrusionOk="0">
                  <a:moveTo>
                    <a:pt x="9148" y="1"/>
                  </a:moveTo>
                  <a:cubicBezTo>
                    <a:pt x="9094" y="1"/>
                    <a:pt x="9040" y="16"/>
                    <a:pt x="9009" y="47"/>
                  </a:cubicBezTo>
                  <a:cubicBezTo>
                    <a:pt x="7861" y="1335"/>
                    <a:pt x="6275" y="1984"/>
                    <a:pt x="4691" y="1984"/>
                  </a:cubicBezTo>
                  <a:cubicBezTo>
                    <a:pt x="3127" y="1984"/>
                    <a:pt x="1565" y="1351"/>
                    <a:pt x="430" y="78"/>
                  </a:cubicBezTo>
                  <a:cubicBezTo>
                    <a:pt x="389" y="44"/>
                    <a:pt x="344" y="29"/>
                    <a:pt x="300" y="29"/>
                  </a:cubicBezTo>
                  <a:cubicBezTo>
                    <a:pt x="143" y="29"/>
                    <a:pt x="1" y="211"/>
                    <a:pt x="121" y="356"/>
                  </a:cubicBezTo>
                  <a:cubicBezTo>
                    <a:pt x="1349" y="1721"/>
                    <a:pt x="3026" y="2400"/>
                    <a:pt x="4703" y="2400"/>
                  </a:cubicBezTo>
                  <a:cubicBezTo>
                    <a:pt x="6398" y="2400"/>
                    <a:pt x="8092" y="1706"/>
                    <a:pt x="9318" y="325"/>
                  </a:cubicBezTo>
                  <a:cubicBezTo>
                    <a:pt x="9411" y="263"/>
                    <a:pt x="9411" y="109"/>
                    <a:pt x="9318" y="47"/>
                  </a:cubicBezTo>
                  <a:lnTo>
                    <a:pt x="9287" y="47"/>
                  </a:lnTo>
                  <a:cubicBezTo>
                    <a:pt x="9256" y="16"/>
                    <a:pt x="9202" y="1"/>
                    <a:pt x="91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grpSp>
        <p:nvGrpSpPr>
          <p:cNvPr id="12767" name="Google Shape;12767;p23"/>
          <p:cNvGrpSpPr/>
          <p:nvPr/>
        </p:nvGrpSpPr>
        <p:grpSpPr>
          <a:xfrm>
            <a:off x="4299175" y="5300266"/>
            <a:ext cx="489400" cy="484300"/>
            <a:chOff x="3252625" y="1904050"/>
            <a:chExt cx="367050" cy="363225"/>
          </a:xfrm>
        </p:grpSpPr>
        <p:sp>
          <p:nvSpPr>
            <p:cNvPr id="12768" name="Google Shape;12768;p23"/>
            <p:cNvSpPr/>
            <p:nvPr/>
          </p:nvSpPr>
          <p:spPr>
            <a:xfrm>
              <a:off x="3542725" y="1925625"/>
              <a:ext cx="37050" cy="67550"/>
            </a:xfrm>
            <a:custGeom>
              <a:avLst/>
              <a:gdLst/>
              <a:ahLst/>
              <a:cxnLst/>
              <a:rect l="l" t="t" r="r" b="b"/>
              <a:pathLst>
                <a:path w="1482" h="2702" extrusionOk="0">
                  <a:moveTo>
                    <a:pt x="710" y="1"/>
                  </a:moveTo>
                  <a:cubicBezTo>
                    <a:pt x="602" y="1"/>
                    <a:pt x="494" y="70"/>
                    <a:pt x="494" y="209"/>
                  </a:cubicBezTo>
                  <a:lnTo>
                    <a:pt x="494" y="394"/>
                  </a:lnTo>
                  <a:cubicBezTo>
                    <a:pt x="247" y="487"/>
                    <a:pt x="62" y="734"/>
                    <a:pt x="124" y="1012"/>
                  </a:cubicBezTo>
                  <a:cubicBezTo>
                    <a:pt x="124" y="1166"/>
                    <a:pt x="216" y="1320"/>
                    <a:pt x="340" y="1413"/>
                  </a:cubicBezTo>
                  <a:cubicBezTo>
                    <a:pt x="463" y="1475"/>
                    <a:pt x="617" y="1505"/>
                    <a:pt x="741" y="1505"/>
                  </a:cubicBezTo>
                  <a:cubicBezTo>
                    <a:pt x="834" y="1536"/>
                    <a:pt x="957" y="1567"/>
                    <a:pt x="988" y="1691"/>
                  </a:cubicBezTo>
                  <a:cubicBezTo>
                    <a:pt x="988" y="1814"/>
                    <a:pt x="895" y="1907"/>
                    <a:pt x="772" y="1938"/>
                  </a:cubicBezTo>
                  <a:cubicBezTo>
                    <a:pt x="756" y="1941"/>
                    <a:pt x="740" y="1942"/>
                    <a:pt x="724" y="1942"/>
                  </a:cubicBezTo>
                  <a:cubicBezTo>
                    <a:pt x="587" y="1942"/>
                    <a:pt x="460" y="1829"/>
                    <a:pt x="432" y="1691"/>
                  </a:cubicBezTo>
                  <a:cubicBezTo>
                    <a:pt x="417" y="1567"/>
                    <a:pt x="309" y="1505"/>
                    <a:pt x="205" y="1505"/>
                  </a:cubicBezTo>
                  <a:cubicBezTo>
                    <a:pt x="101" y="1505"/>
                    <a:pt x="0" y="1567"/>
                    <a:pt x="0" y="1691"/>
                  </a:cubicBezTo>
                  <a:cubicBezTo>
                    <a:pt x="31" y="1968"/>
                    <a:pt x="216" y="2215"/>
                    <a:pt x="494" y="2308"/>
                  </a:cubicBezTo>
                  <a:lnTo>
                    <a:pt x="525" y="2308"/>
                  </a:lnTo>
                  <a:lnTo>
                    <a:pt x="525" y="2493"/>
                  </a:lnTo>
                  <a:cubicBezTo>
                    <a:pt x="525" y="2632"/>
                    <a:pt x="625" y="2701"/>
                    <a:pt x="726" y="2701"/>
                  </a:cubicBezTo>
                  <a:cubicBezTo>
                    <a:pt x="826" y="2701"/>
                    <a:pt x="926" y="2632"/>
                    <a:pt x="926" y="2493"/>
                  </a:cubicBezTo>
                  <a:lnTo>
                    <a:pt x="926" y="2339"/>
                  </a:lnTo>
                  <a:cubicBezTo>
                    <a:pt x="1050" y="2308"/>
                    <a:pt x="1142" y="2246"/>
                    <a:pt x="1204" y="2154"/>
                  </a:cubicBezTo>
                  <a:cubicBezTo>
                    <a:pt x="1482" y="1907"/>
                    <a:pt x="1451" y="1475"/>
                    <a:pt x="1173" y="1259"/>
                  </a:cubicBezTo>
                  <a:cubicBezTo>
                    <a:pt x="1050" y="1166"/>
                    <a:pt x="926" y="1104"/>
                    <a:pt x="772" y="1104"/>
                  </a:cubicBezTo>
                  <a:cubicBezTo>
                    <a:pt x="679" y="1104"/>
                    <a:pt x="556" y="1104"/>
                    <a:pt x="525" y="981"/>
                  </a:cubicBezTo>
                  <a:cubicBezTo>
                    <a:pt x="508" y="849"/>
                    <a:pt x="607" y="787"/>
                    <a:pt x="712" y="787"/>
                  </a:cubicBezTo>
                  <a:cubicBezTo>
                    <a:pt x="802" y="787"/>
                    <a:pt x="897" y="833"/>
                    <a:pt x="926" y="919"/>
                  </a:cubicBezTo>
                  <a:cubicBezTo>
                    <a:pt x="972" y="989"/>
                    <a:pt x="1053" y="1023"/>
                    <a:pt x="1130" y="1023"/>
                  </a:cubicBezTo>
                  <a:cubicBezTo>
                    <a:pt x="1156" y="1023"/>
                    <a:pt x="1181" y="1019"/>
                    <a:pt x="1204" y="1012"/>
                  </a:cubicBezTo>
                  <a:cubicBezTo>
                    <a:pt x="1296" y="919"/>
                    <a:pt x="1327" y="796"/>
                    <a:pt x="1296" y="703"/>
                  </a:cubicBezTo>
                  <a:cubicBezTo>
                    <a:pt x="1204" y="549"/>
                    <a:pt x="1080" y="456"/>
                    <a:pt x="926" y="394"/>
                  </a:cubicBezTo>
                  <a:lnTo>
                    <a:pt x="926" y="209"/>
                  </a:lnTo>
                  <a:cubicBezTo>
                    <a:pt x="926" y="70"/>
                    <a:pt x="818" y="1"/>
                    <a:pt x="71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69" name="Google Shape;12769;p23"/>
            <p:cNvSpPr/>
            <p:nvPr/>
          </p:nvSpPr>
          <p:spPr>
            <a:xfrm>
              <a:off x="3252625" y="1904050"/>
              <a:ext cx="367050" cy="363225"/>
            </a:xfrm>
            <a:custGeom>
              <a:avLst/>
              <a:gdLst/>
              <a:ahLst/>
              <a:cxnLst/>
              <a:rect l="l" t="t" r="r" b="b"/>
              <a:pathLst>
                <a:path w="14682" h="14529" extrusionOk="0">
                  <a:moveTo>
                    <a:pt x="1435" y="1035"/>
                  </a:moveTo>
                  <a:cubicBezTo>
                    <a:pt x="1471" y="1035"/>
                    <a:pt x="1508" y="1046"/>
                    <a:pt x="1543" y="1072"/>
                  </a:cubicBezTo>
                  <a:cubicBezTo>
                    <a:pt x="1698" y="1165"/>
                    <a:pt x="1790" y="1288"/>
                    <a:pt x="1852" y="1443"/>
                  </a:cubicBezTo>
                  <a:lnTo>
                    <a:pt x="1266" y="1443"/>
                  </a:lnTo>
                  <a:lnTo>
                    <a:pt x="1266" y="1196"/>
                  </a:lnTo>
                  <a:cubicBezTo>
                    <a:pt x="1266" y="1107"/>
                    <a:pt x="1345" y="1035"/>
                    <a:pt x="1435" y="1035"/>
                  </a:cubicBezTo>
                  <a:close/>
                  <a:moveTo>
                    <a:pt x="2951" y="1026"/>
                  </a:moveTo>
                  <a:cubicBezTo>
                    <a:pt x="2986" y="1026"/>
                    <a:pt x="3025" y="1041"/>
                    <a:pt x="3056" y="1072"/>
                  </a:cubicBezTo>
                  <a:cubicBezTo>
                    <a:pt x="3117" y="1072"/>
                    <a:pt x="3148" y="1165"/>
                    <a:pt x="3148" y="1227"/>
                  </a:cubicBezTo>
                  <a:lnTo>
                    <a:pt x="3148" y="1474"/>
                  </a:lnTo>
                  <a:lnTo>
                    <a:pt x="2562" y="1474"/>
                  </a:lnTo>
                  <a:cubicBezTo>
                    <a:pt x="2623" y="1319"/>
                    <a:pt x="2716" y="1196"/>
                    <a:pt x="2870" y="1103"/>
                  </a:cubicBezTo>
                  <a:lnTo>
                    <a:pt x="2870" y="1072"/>
                  </a:lnTo>
                  <a:cubicBezTo>
                    <a:pt x="2886" y="1041"/>
                    <a:pt x="2917" y="1026"/>
                    <a:pt x="2951" y="1026"/>
                  </a:cubicBezTo>
                  <a:close/>
                  <a:moveTo>
                    <a:pt x="1605" y="1875"/>
                  </a:moveTo>
                  <a:lnTo>
                    <a:pt x="1605" y="2523"/>
                  </a:lnTo>
                  <a:lnTo>
                    <a:pt x="494" y="2523"/>
                  </a:lnTo>
                  <a:lnTo>
                    <a:pt x="494" y="1875"/>
                  </a:lnTo>
                  <a:close/>
                  <a:moveTo>
                    <a:pt x="3920" y="1875"/>
                  </a:moveTo>
                  <a:lnTo>
                    <a:pt x="3920" y="2523"/>
                  </a:lnTo>
                  <a:lnTo>
                    <a:pt x="2778" y="2523"/>
                  </a:lnTo>
                  <a:lnTo>
                    <a:pt x="2778" y="1875"/>
                  </a:lnTo>
                  <a:close/>
                  <a:moveTo>
                    <a:pt x="12352" y="455"/>
                  </a:moveTo>
                  <a:cubicBezTo>
                    <a:pt x="13901" y="455"/>
                    <a:pt x="14682" y="2347"/>
                    <a:pt x="13579" y="3449"/>
                  </a:cubicBezTo>
                  <a:cubicBezTo>
                    <a:pt x="13218" y="3820"/>
                    <a:pt x="12771" y="3986"/>
                    <a:pt x="12334" y="3986"/>
                  </a:cubicBezTo>
                  <a:cubicBezTo>
                    <a:pt x="11428" y="3986"/>
                    <a:pt x="10565" y="3276"/>
                    <a:pt x="10586" y="2214"/>
                  </a:cubicBezTo>
                  <a:cubicBezTo>
                    <a:pt x="10586" y="1227"/>
                    <a:pt x="11357" y="455"/>
                    <a:pt x="12345" y="455"/>
                  </a:cubicBezTo>
                  <a:lnTo>
                    <a:pt x="12314" y="455"/>
                  </a:lnTo>
                  <a:cubicBezTo>
                    <a:pt x="12327" y="455"/>
                    <a:pt x="12339" y="455"/>
                    <a:pt x="12352" y="455"/>
                  </a:cubicBezTo>
                  <a:close/>
                  <a:moveTo>
                    <a:pt x="2377" y="1875"/>
                  </a:moveTo>
                  <a:lnTo>
                    <a:pt x="2377" y="4436"/>
                  </a:lnTo>
                  <a:lnTo>
                    <a:pt x="2037" y="4436"/>
                  </a:lnTo>
                  <a:lnTo>
                    <a:pt x="2037" y="3757"/>
                  </a:lnTo>
                  <a:cubicBezTo>
                    <a:pt x="2037" y="3618"/>
                    <a:pt x="1929" y="3549"/>
                    <a:pt x="1821" y="3549"/>
                  </a:cubicBezTo>
                  <a:cubicBezTo>
                    <a:pt x="1713" y="3549"/>
                    <a:pt x="1605" y="3618"/>
                    <a:pt x="1605" y="3757"/>
                  </a:cubicBezTo>
                  <a:lnTo>
                    <a:pt x="1605" y="4436"/>
                  </a:lnTo>
                  <a:lnTo>
                    <a:pt x="803" y="4436"/>
                  </a:lnTo>
                  <a:cubicBezTo>
                    <a:pt x="741" y="4436"/>
                    <a:pt x="710" y="4405"/>
                    <a:pt x="710" y="4375"/>
                  </a:cubicBezTo>
                  <a:lnTo>
                    <a:pt x="710" y="2955"/>
                  </a:lnTo>
                  <a:lnTo>
                    <a:pt x="1821" y="2955"/>
                  </a:lnTo>
                  <a:cubicBezTo>
                    <a:pt x="1914" y="2924"/>
                    <a:pt x="2037" y="2831"/>
                    <a:pt x="2037" y="2708"/>
                  </a:cubicBezTo>
                  <a:lnTo>
                    <a:pt x="2037" y="1875"/>
                  </a:lnTo>
                  <a:close/>
                  <a:moveTo>
                    <a:pt x="3673" y="2955"/>
                  </a:moveTo>
                  <a:lnTo>
                    <a:pt x="3673" y="4375"/>
                  </a:lnTo>
                  <a:cubicBezTo>
                    <a:pt x="3673" y="4405"/>
                    <a:pt x="3642" y="4436"/>
                    <a:pt x="3611" y="4436"/>
                  </a:cubicBezTo>
                  <a:lnTo>
                    <a:pt x="2809" y="4436"/>
                  </a:lnTo>
                  <a:lnTo>
                    <a:pt x="2809" y="2955"/>
                  </a:lnTo>
                  <a:close/>
                  <a:moveTo>
                    <a:pt x="6605" y="5825"/>
                  </a:moveTo>
                  <a:lnTo>
                    <a:pt x="6605" y="6381"/>
                  </a:lnTo>
                  <a:lnTo>
                    <a:pt x="6173" y="6381"/>
                  </a:lnTo>
                  <a:cubicBezTo>
                    <a:pt x="5895" y="6103"/>
                    <a:pt x="5524" y="5918"/>
                    <a:pt x="5154" y="5825"/>
                  </a:cubicBezTo>
                  <a:close/>
                  <a:moveTo>
                    <a:pt x="7268" y="5185"/>
                  </a:moveTo>
                  <a:cubicBezTo>
                    <a:pt x="7376" y="5185"/>
                    <a:pt x="7484" y="5254"/>
                    <a:pt x="7500" y="5393"/>
                  </a:cubicBezTo>
                  <a:lnTo>
                    <a:pt x="7500" y="6381"/>
                  </a:lnTo>
                  <a:lnTo>
                    <a:pt x="7037" y="6381"/>
                  </a:lnTo>
                  <a:lnTo>
                    <a:pt x="7037" y="5393"/>
                  </a:lnTo>
                  <a:cubicBezTo>
                    <a:pt x="7052" y="5254"/>
                    <a:pt x="7160" y="5185"/>
                    <a:pt x="7268" y="5185"/>
                  </a:cubicBezTo>
                  <a:close/>
                  <a:moveTo>
                    <a:pt x="9382" y="5825"/>
                  </a:moveTo>
                  <a:cubicBezTo>
                    <a:pt x="9012" y="5918"/>
                    <a:pt x="8642" y="6103"/>
                    <a:pt x="8364" y="6381"/>
                  </a:cubicBezTo>
                  <a:lnTo>
                    <a:pt x="7932" y="6381"/>
                  </a:lnTo>
                  <a:lnTo>
                    <a:pt x="7932" y="5825"/>
                  </a:lnTo>
                  <a:close/>
                  <a:moveTo>
                    <a:pt x="11018" y="9621"/>
                  </a:moveTo>
                  <a:lnTo>
                    <a:pt x="11018" y="10701"/>
                  </a:lnTo>
                  <a:cubicBezTo>
                    <a:pt x="11018" y="11081"/>
                    <a:pt x="10721" y="11302"/>
                    <a:pt x="10420" y="11302"/>
                  </a:cubicBezTo>
                  <a:cubicBezTo>
                    <a:pt x="10207" y="11302"/>
                    <a:pt x="9991" y="11191"/>
                    <a:pt x="9876" y="10948"/>
                  </a:cubicBezTo>
                  <a:lnTo>
                    <a:pt x="9444" y="9961"/>
                  </a:lnTo>
                  <a:lnTo>
                    <a:pt x="9444" y="9961"/>
                  </a:lnTo>
                  <a:cubicBezTo>
                    <a:pt x="9567" y="9991"/>
                    <a:pt x="9691" y="9991"/>
                    <a:pt x="9845" y="9991"/>
                  </a:cubicBezTo>
                  <a:cubicBezTo>
                    <a:pt x="10246" y="9991"/>
                    <a:pt x="10678" y="9868"/>
                    <a:pt x="11018" y="9621"/>
                  </a:cubicBezTo>
                  <a:close/>
                  <a:moveTo>
                    <a:pt x="3488" y="9621"/>
                  </a:moveTo>
                  <a:cubicBezTo>
                    <a:pt x="3858" y="9868"/>
                    <a:pt x="4259" y="9991"/>
                    <a:pt x="4691" y="10022"/>
                  </a:cubicBezTo>
                  <a:lnTo>
                    <a:pt x="4691" y="9991"/>
                  </a:lnTo>
                  <a:cubicBezTo>
                    <a:pt x="4815" y="9991"/>
                    <a:pt x="4969" y="9991"/>
                    <a:pt x="5092" y="9961"/>
                  </a:cubicBezTo>
                  <a:lnTo>
                    <a:pt x="5092" y="9961"/>
                  </a:lnTo>
                  <a:lnTo>
                    <a:pt x="4629" y="10979"/>
                  </a:lnTo>
                  <a:cubicBezTo>
                    <a:pt x="4516" y="11207"/>
                    <a:pt x="4308" y="11310"/>
                    <a:pt x="4101" y="11310"/>
                  </a:cubicBezTo>
                  <a:cubicBezTo>
                    <a:pt x="3803" y="11310"/>
                    <a:pt x="3506" y="11096"/>
                    <a:pt x="3488" y="10732"/>
                  </a:cubicBezTo>
                  <a:lnTo>
                    <a:pt x="3488" y="9621"/>
                  </a:lnTo>
                  <a:close/>
                  <a:moveTo>
                    <a:pt x="12777" y="5825"/>
                  </a:moveTo>
                  <a:cubicBezTo>
                    <a:pt x="13178" y="5825"/>
                    <a:pt x="13487" y="6165"/>
                    <a:pt x="13487" y="6566"/>
                  </a:cubicBezTo>
                  <a:lnTo>
                    <a:pt x="13549" y="6566"/>
                  </a:lnTo>
                  <a:lnTo>
                    <a:pt x="13549" y="12707"/>
                  </a:lnTo>
                  <a:lnTo>
                    <a:pt x="13116" y="12707"/>
                  </a:lnTo>
                  <a:lnTo>
                    <a:pt x="13116" y="10917"/>
                  </a:lnTo>
                  <a:cubicBezTo>
                    <a:pt x="13116" y="10778"/>
                    <a:pt x="13008" y="10709"/>
                    <a:pt x="12900" y="10709"/>
                  </a:cubicBezTo>
                  <a:cubicBezTo>
                    <a:pt x="12792" y="10709"/>
                    <a:pt x="12684" y="10778"/>
                    <a:pt x="12684" y="10917"/>
                  </a:cubicBezTo>
                  <a:lnTo>
                    <a:pt x="12684" y="12707"/>
                  </a:lnTo>
                  <a:lnTo>
                    <a:pt x="1852" y="12707"/>
                  </a:lnTo>
                  <a:lnTo>
                    <a:pt x="1852" y="6782"/>
                  </a:lnTo>
                  <a:lnTo>
                    <a:pt x="2932" y="6782"/>
                  </a:lnTo>
                  <a:cubicBezTo>
                    <a:pt x="2438" y="7522"/>
                    <a:pt x="2500" y="8541"/>
                    <a:pt x="3086" y="9251"/>
                  </a:cubicBezTo>
                  <a:lnTo>
                    <a:pt x="3086" y="10732"/>
                  </a:lnTo>
                  <a:cubicBezTo>
                    <a:pt x="3104" y="11347"/>
                    <a:pt x="3600" y="11708"/>
                    <a:pt x="4101" y="11708"/>
                  </a:cubicBezTo>
                  <a:cubicBezTo>
                    <a:pt x="4453" y="11708"/>
                    <a:pt x="4808" y="11529"/>
                    <a:pt x="5000" y="11133"/>
                  </a:cubicBezTo>
                  <a:lnTo>
                    <a:pt x="5617" y="9775"/>
                  </a:lnTo>
                  <a:cubicBezTo>
                    <a:pt x="5895" y="9621"/>
                    <a:pt x="6142" y="9436"/>
                    <a:pt x="6327" y="9189"/>
                  </a:cubicBezTo>
                  <a:lnTo>
                    <a:pt x="8179" y="9189"/>
                  </a:lnTo>
                  <a:cubicBezTo>
                    <a:pt x="8364" y="9436"/>
                    <a:pt x="8611" y="9621"/>
                    <a:pt x="8888" y="9775"/>
                  </a:cubicBezTo>
                  <a:lnTo>
                    <a:pt x="9475" y="11164"/>
                  </a:lnTo>
                  <a:cubicBezTo>
                    <a:pt x="9676" y="11542"/>
                    <a:pt x="10032" y="11714"/>
                    <a:pt x="10385" y="11714"/>
                  </a:cubicBezTo>
                  <a:cubicBezTo>
                    <a:pt x="10896" y="11714"/>
                    <a:pt x="11401" y="11353"/>
                    <a:pt x="11419" y="10732"/>
                  </a:cubicBezTo>
                  <a:lnTo>
                    <a:pt x="11419" y="9251"/>
                  </a:lnTo>
                  <a:cubicBezTo>
                    <a:pt x="12005" y="8541"/>
                    <a:pt x="12067" y="7522"/>
                    <a:pt x="11573" y="6782"/>
                  </a:cubicBezTo>
                  <a:lnTo>
                    <a:pt x="12654" y="6782"/>
                  </a:lnTo>
                  <a:lnTo>
                    <a:pt x="12654" y="9744"/>
                  </a:lnTo>
                  <a:cubicBezTo>
                    <a:pt x="12654" y="9883"/>
                    <a:pt x="12754" y="9953"/>
                    <a:pt x="12854" y="9953"/>
                  </a:cubicBezTo>
                  <a:cubicBezTo>
                    <a:pt x="12954" y="9953"/>
                    <a:pt x="13055" y="9883"/>
                    <a:pt x="13055" y="9744"/>
                  </a:cubicBezTo>
                  <a:lnTo>
                    <a:pt x="13055" y="6566"/>
                  </a:lnTo>
                  <a:cubicBezTo>
                    <a:pt x="13055" y="6442"/>
                    <a:pt x="12962" y="6350"/>
                    <a:pt x="12870" y="6350"/>
                  </a:cubicBezTo>
                  <a:lnTo>
                    <a:pt x="11203" y="6350"/>
                  </a:lnTo>
                  <a:cubicBezTo>
                    <a:pt x="10956" y="6103"/>
                    <a:pt x="10617" y="5918"/>
                    <a:pt x="10246" y="5825"/>
                  </a:cubicBezTo>
                  <a:close/>
                  <a:moveTo>
                    <a:pt x="4197" y="5825"/>
                  </a:moveTo>
                  <a:cubicBezTo>
                    <a:pt x="4074" y="5856"/>
                    <a:pt x="4012" y="5979"/>
                    <a:pt x="4043" y="6103"/>
                  </a:cubicBezTo>
                  <a:cubicBezTo>
                    <a:pt x="4070" y="6183"/>
                    <a:pt x="4143" y="6263"/>
                    <a:pt x="4242" y="6263"/>
                  </a:cubicBezTo>
                  <a:cubicBezTo>
                    <a:pt x="4257" y="6263"/>
                    <a:pt x="4273" y="6261"/>
                    <a:pt x="4290" y="6257"/>
                  </a:cubicBezTo>
                  <a:cubicBezTo>
                    <a:pt x="4413" y="6226"/>
                    <a:pt x="4568" y="6195"/>
                    <a:pt x="4691" y="6195"/>
                  </a:cubicBezTo>
                  <a:cubicBezTo>
                    <a:pt x="5185" y="6195"/>
                    <a:pt x="5617" y="6381"/>
                    <a:pt x="5957" y="6751"/>
                  </a:cubicBezTo>
                  <a:cubicBezTo>
                    <a:pt x="5987" y="6782"/>
                    <a:pt x="6049" y="6813"/>
                    <a:pt x="6111" y="6813"/>
                  </a:cubicBezTo>
                  <a:lnTo>
                    <a:pt x="8487" y="6813"/>
                  </a:lnTo>
                  <a:cubicBezTo>
                    <a:pt x="8518" y="6813"/>
                    <a:pt x="8580" y="6782"/>
                    <a:pt x="8611" y="6751"/>
                  </a:cubicBezTo>
                  <a:cubicBezTo>
                    <a:pt x="8950" y="6411"/>
                    <a:pt x="9382" y="6226"/>
                    <a:pt x="9845" y="6226"/>
                  </a:cubicBezTo>
                  <a:cubicBezTo>
                    <a:pt x="12098" y="6226"/>
                    <a:pt x="12098" y="9559"/>
                    <a:pt x="9845" y="9559"/>
                  </a:cubicBezTo>
                  <a:cubicBezTo>
                    <a:pt x="9320" y="9559"/>
                    <a:pt x="8796" y="9312"/>
                    <a:pt x="8487" y="8849"/>
                  </a:cubicBezTo>
                  <a:cubicBezTo>
                    <a:pt x="8456" y="8788"/>
                    <a:pt x="8364" y="8757"/>
                    <a:pt x="8302" y="8757"/>
                  </a:cubicBezTo>
                  <a:lnTo>
                    <a:pt x="6265" y="8757"/>
                  </a:lnTo>
                  <a:cubicBezTo>
                    <a:pt x="6203" y="8757"/>
                    <a:pt x="6142" y="8788"/>
                    <a:pt x="6080" y="8849"/>
                  </a:cubicBezTo>
                  <a:cubicBezTo>
                    <a:pt x="5738" y="9351"/>
                    <a:pt x="5231" y="9575"/>
                    <a:pt x="4729" y="9575"/>
                  </a:cubicBezTo>
                  <a:cubicBezTo>
                    <a:pt x="3871" y="9575"/>
                    <a:pt x="3025" y="8924"/>
                    <a:pt x="3025" y="7893"/>
                  </a:cubicBezTo>
                  <a:cubicBezTo>
                    <a:pt x="3025" y="7461"/>
                    <a:pt x="3210" y="7059"/>
                    <a:pt x="3518" y="6720"/>
                  </a:cubicBezTo>
                  <a:cubicBezTo>
                    <a:pt x="3642" y="6597"/>
                    <a:pt x="3611" y="6350"/>
                    <a:pt x="3395" y="6350"/>
                  </a:cubicBezTo>
                  <a:lnTo>
                    <a:pt x="1667" y="6350"/>
                  </a:lnTo>
                  <a:cubicBezTo>
                    <a:pt x="1543" y="6350"/>
                    <a:pt x="1451" y="6442"/>
                    <a:pt x="1451" y="6566"/>
                  </a:cubicBezTo>
                  <a:lnTo>
                    <a:pt x="1451" y="12738"/>
                  </a:lnTo>
                  <a:lnTo>
                    <a:pt x="1019" y="12738"/>
                  </a:lnTo>
                  <a:lnTo>
                    <a:pt x="1019" y="6566"/>
                  </a:lnTo>
                  <a:cubicBezTo>
                    <a:pt x="1019" y="6165"/>
                    <a:pt x="1327" y="5825"/>
                    <a:pt x="1728" y="5825"/>
                  </a:cubicBezTo>
                  <a:close/>
                  <a:moveTo>
                    <a:pt x="7963" y="13139"/>
                  </a:moveTo>
                  <a:cubicBezTo>
                    <a:pt x="7963" y="13294"/>
                    <a:pt x="7870" y="13417"/>
                    <a:pt x="7716" y="13417"/>
                  </a:cubicBezTo>
                  <a:lnTo>
                    <a:pt x="6821" y="13417"/>
                  </a:lnTo>
                  <a:cubicBezTo>
                    <a:pt x="6666" y="13417"/>
                    <a:pt x="6574" y="13294"/>
                    <a:pt x="6574" y="13139"/>
                  </a:cubicBezTo>
                  <a:close/>
                  <a:moveTo>
                    <a:pt x="12275" y="0"/>
                  </a:moveTo>
                  <a:cubicBezTo>
                    <a:pt x="11269" y="0"/>
                    <a:pt x="10272" y="637"/>
                    <a:pt x="10154" y="1967"/>
                  </a:cubicBezTo>
                  <a:lnTo>
                    <a:pt x="7284" y="1967"/>
                  </a:lnTo>
                  <a:cubicBezTo>
                    <a:pt x="7160" y="1967"/>
                    <a:pt x="7068" y="2060"/>
                    <a:pt x="7068" y="2183"/>
                  </a:cubicBezTo>
                  <a:lnTo>
                    <a:pt x="7068" y="3449"/>
                  </a:lnTo>
                  <a:lnTo>
                    <a:pt x="4105" y="3449"/>
                  </a:lnTo>
                  <a:lnTo>
                    <a:pt x="4105" y="2893"/>
                  </a:lnTo>
                  <a:cubicBezTo>
                    <a:pt x="4259" y="2831"/>
                    <a:pt x="4352" y="2708"/>
                    <a:pt x="4352" y="2554"/>
                  </a:cubicBezTo>
                  <a:lnTo>
                    <a:pt x="4352" y="1875"/>
                  </a:lnTo>
                  <a:cubicBezTo>
                    <a:pt x="4352" y="1659"/>
                    <a:pt x="4167" y="1474"/>
                    <a:pt x="3951" y="1474"/>
                  </a:cubicBezTo>
                  <a:lnTo>
                    <a:pt x="3580" y="1474"/>
                  </a:lnTo>
                  <a:lnTo>
                    <a:pt x="3580" y="1196"/>
                  </a:lnTo>
                  <a:cubicBezTo>
                    <a:pt x="3580" y="837"/>
                    <a:pt x="3286" y="592"/>
                    <a:pt x="2972" y="592"/>
                  </a:cubicBezTo>
                  <a:cubicBezTo>
                    <a:pt x="2854" y="592"/>
                    <a:pt x="2733" y="626"/>
                    <a:pt x="2623" y="702"/>
                  </a:cubicBezTo>
                  <a:cubicBezTo>
                    <a:pt x="2469" y="825"/>
                    <a:pt x="2346" y="980"/>
                    <a:pt x="2253" y="1165"/>
                  </a:cubicBezTo>
                  <a:lnTo>
                    <a:pt x="2222" y="1165"/>
                  </a:lnTo>
                  <a:cubicBezTo>
                    <a:pt x="2130" y="980"/>
                    <a:pt x="2006" y="825"/>
                    <a:pt x="1852" y="702"/>
                  </a:cubicBezTo>
                  <a:cubicBezTo>
                    <a:pt x="1742" y="626"/>
                    <a:pt x="1622" y="592"/>
                    <a:pt x="1504" y="592"/>
                  </a:cubicBezTo>
                  <a:cubicBezTo>
                    <a:pt x="1189" y="592"/>
                    <a:pt x="895" y="837"/>
                    <a:pt x="895" y="1196"/>
                  </a:cubicBezTo>
                  <a:lnTo>
                    <a:pt x="895" y="1474"/>
                  </a:lnTo>
                  <a:lnTo>
                    <a:pt x="494" y="1474"/>
                  </a:lnTo>
                  <a:cubicBezTo>
                    <a:pt x="278" y="1474"/>
                    <a:pt x="124" y="1628"/>
                    <a:pt x="124" y="1844"/>
                  </a:cubicBezTo>
                  <a:lnTo>
                    <a:pt x="124" y="2554"/>
                  </a:lnTo>
                  <a:cubicBezTo>
                    <a:pt x="124" y="2677"/>
                    <a:pt x="216" y="2831"/>
                    <a:pt x="340" y="2893"/>
                  </a:cubicBezTo>
                  <a:lnTo>
                    <a:pt x="340" y="4375"/>
                  </a:lnTo>
                  <a:cubicBezTo>
                    <a:pt x="340" y="4652"/>
                    <a:pt x="556" y="4868"/>
                    <a:pt x="833" y="4868"/>
                  </a:cubicBezTo>
                  <a:lnTo>
                    <a:pt x="3642" y="4868"/>
                  </a:lnTo>
                  <a:cubicBezTo>
                    <a:pt x="3889" y="4868"/>
                    <a:pt x="4136" y="4652"/>
                    <a:pt x="4136" y="4375"/>
                  </a:cubicBezTo>
                  <a:lnTo>
                    <a:pt x="4136" y="3850"/>
                  </a:lnTo>
                  <a:lnTo>
                    <a:pt x="7068" y="3850"/>
                  </a:lnTo>
                  <a:lnTo>
                    <a:pt x="7068" y="4776"/>
                  </a:lnTo>
                  <a:cubicBezTo>
                    <a:pt x="6790" y="4868"/>
                    <a:pt x="6605" y="5115"/>
                    <a:pt x="6605" y="5424"/>
                  </a:cubicBezTo>
                  <a:lnTo>
                    <a:pt x="1728" y="5424"/>
                  </a:lnTo>
                  <a:cubicBezTo>
                    <a:pt x="1080" y="5424"/>
                    <a:pt x="556" y="5948"/>
                    <a:pt x="556" y="6597"/>
                  </a:cubicBezTo>
                  <a:lnTo>
                    <a:pt x="556" y="12769"/>
                  </a:lnTo>
                  <a:lnTo>
                    <a:pt x="216" y="12769"/>
                  </a:lnTo>
                  <a:cubicBezTo>
                    <a:pt x="124" y="12769"/>
                    <a:pt x="31" y="12862"/>
                    <a:pt x="31" y="12954"/>
                  </a:cubicBezTo>
                  <a:lnTo>
                    <a:pt x="31" y="13479"/>
                  </a:lnTo>
                  <a:cubicBezTo>
                    <a:pt x="0" y="14065"/>
                    <a:pt x="494" y="14528"/>
                    <a:pt x="1080" y="14528"/>
                  </a:cubicBezTo>
                  <a:lnTo>
                    <a:pt x="2037" y="14528"/>
                  </a:lnTo>
                  <a:cubicBezTo>
                    <a:pt x="2315" y="14528"/>
                    <a:pt x="2315" y="14096"/>
                    <a:pt x="2037" y="14096"/>
                  </a:cubicBezTo>
                  <a:lnTo>
                    <a:pt x="1080" y="14096"/>
                  </a:lnTo>
                  <a:cubicBezTo>
                    <a:pt x="710" y="14096"/>
                    <a:pt x="432" y="13818"/>
                    <a:pt x="432" y="13479"/>
                  </a:cubicBezTo>
                  <a:lnTo>
                    <a:pt x="432" y="13139"/>
                  </a:lnTo>
                  <a:lnTo>
                    <a:pt x="6142" y="13139"/>
                  </a:lnTo>
                  <a:cubicBezTo>
                    <a:pt x="6142" y="13510"/>
                    <a:pt x="6450" y="13818"/>
                    <a:pt x="6821" y="13818"/>
                  </a:cubicBezTo>
                  <a:lnTo>
                    <a:pt x="7716" y="13818"/>
                  </a:lnTo>
                  <a:cubicBezTo>
                    <a:pt x="8086" y="13818"/>
                    <a:pt x="8395" y="13510"/>
                    <a:pt x="8395" y="13139"/>
                  </a:cubicBezTo>
                  <a:lnTo>
                    <a:pt x="14073" y="13139"/>
                  </a:lnTo>
                  <a:lnTo>
                    <a:pt x="14073" y="13448"/>
                  </a:lnTo>
                  <a:cubicBezTo>
                    <a:pt x="14073" y="13787"/>
                    <a:pt x="13795" y="14065"/>
                    <a:pt x="13456" y="14065"/>
                  </a:cubicBezTo>
                  <a:lnTo>
                    <a:pt x="3241" y="14065"/>
                  </a:lnTo>
                  <a:cubicBezTo>
                    <a:pt x="2963" y="14065"/>
                    <a:pt x="2963" y="14497"/>
                    <a:pt x="3241" y="14497"/>
                  </a:cubicBezTo>
                  <a:lnTo>
                    <a:pt x="13487" y="14497"/>
                  </a:lnTo>
                  <a:cubicBezTo>
                    <a:pt x="14042" y="14497"/>
                    <a:pt x="14536" y="14034"/>
                    <a:pt x="14536" y="13448"/>
                  </a:cubicBezTo>
                  <a:lnTo>
                    <a:pt x="14536" y="12923"/>
                  </a:lnTo>
                  <a:cubicBezTo>
                    <a:pt x="14536" y="12831"/>
                    <a:pt x="14413" y="12738"/>
                    <a:pt x="14320" y="12738"/>
                  </a:cubicBezTo>
                  <a:lnTo>
                    <a:pt x="13950" y="12738"/>
                  </a:lnTo>
                  <a:lnTo>
                    <a:pt x="13950" y="6566"/>
                  </a:lnTo>
                  <a:cubicBezTo>
                    <a:pt x="13950" y="5918"/>
                    <a:pt x="13425" y="5393"/>
                    <a:pt x="12808" y="5393"/>
                  </a:cubicBezTo>
                  <a:lnTo>
                    <a:pt x="7932" y="5393"/>
                  </a:lnTo>
                  <a:cubicBezTo>
                    <a:pt x="7932" y="5115"/>
                    <a:pt x="7747" y="4868"/>
                    <a:pt x="7500" y="4776"/>
                  </a:cubicBezTo>
                  <a:lnTo>
                    <a:pt x="7500" y="2399"/>
                  </a:lnTo>
                  <a:lnTo>
                    <a:pt x="10154" y="2399"/>
                  </a:lnTo>
                  <a:cubicBezTo>
                    <a:pt x="10243" y="3503"/>
                    <a:pt x="11197" y="4347"/>
                    <a:pt x="12292" y="4347"/>
                  </a:cubicBezTo>
                  <a:cubicBezTo>
                    <a:pt x="12330" y="4347"/>
                    <a:pt x="12368" y="4346"/>
                    <a:pt x="12407" y="4344"/>
                  </a:cubicBezTo>
                  <a:cubicBezTo>
                    <a:pt x="13579" y="4282"/>
                    <a:pt x="14474" y="3325"/>
                    <a:pt x="14474" y="2183"/>
                  </a:cubicBezTo>
                  <a:cubicBezTo>
                    <a:pt x="14474" y="753"/>
                    <a:pt x="13369" y="0"/>
                    <a:pt x="1227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70" name="Google Shape;12770;p23"/>
            <p:cNvSpPr/>
            <p:nvPr/>
          </p:nvSpPr>
          <p:spPr>
            <a:xfrm>
              <a:off x="3346750" y="2079950"/>
              <a:ext cx="46325" cy="43625"/>
            </a:xfrm>
            <a:custGeom>
              <a:avLst/>
              <a:gdLst/>
              <a:ahLst/>
              <a:cxnLst/>
              <a:rect l="l" t="t" r="r" b="b"/>
              <a:pathLst>
                <a:path w="1853" h="1745" extrusionOk="0">
                  <a:moveTo>
                    <a:pt x="926" y="0"/>
                  </a:moveTo>
                  <a:cubicBezTo>
                    <a:pt x="818" y="0"/>
                    <a:pt x="710" y="70"/>
                    <a:pt x="710" y="209"/>
                  </a:cubicBezTo>
                  <a:lnTo>
                    <a:pt x="710" y="641"/>
                  </a:lnTo>
                  <a:lnTo>
                    <a:pt x="278" y="641"/>
                  </a:lnTo>
                  <a:cubicBezTo>
                    <a:pt x="0" y="641"/>
                    <a:pt x="0" y="1073"/>
                    <a:pt x="278" y="1073"/>
                  </a:cubicBezTo>
                  <a:lnTo>
                    <a:pt x="278" y="1104"/>
                  </a:lnTo>
                  <a:lnTo>
                    <a:pt x="710" y="1104"/>
                  </a:lnTo>
                  <a:lnTo>
                    <a:pt x="710" y="1536"/>
                  </a:lnTo>
                  <a:cubicBezTo>
                    <a:pt x="710" y="1675"/>
                    <a:pt x="818" y="1744"/>
                    <a:pt x="926" y="1744"/>
                  </a:cubicBezTo>
                  <a:cubicBezTo>
                    <a:pt x="1034" y="1744"/>
                    <a:pt x="1142" y="1675"/>
                    <a:pt x="1142" y="1536"/>
                  </a:cubicBezTo>
                  <a:lnTo>
                    <a:pt x="1142" y="1104"/>
                  </a:lnTo>
                  <a:lnTo>
                    <a:pt x="1574" y="1104"/>
                  </a:lnTo>
                  <a:cubicBezTo>
                    <a:pt x="1852" y="1104"/>
                    <a:pt x="1852" y="672"/>
                    <a:pt x="1574" y="672"/>
                  </a:cubicBezTo>
                  <a:lnTo>
                    <a:pt x="1142" y="672"/>
                  </a:lnTo>
                  <a:lnTo>
                    <a:pt x="1142" y="209"/>
                  </a:lnTo>
                  <a:cubicBezTo>
                    <a:pt x="1142" y="70"/>
                    <a:pt x="1034" y="0"/>
                    <a:pt x="92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71" name="Google Shape;12771;p23"/>
            <p:cNvSpPr/>
            <p:nvPr/>
          </p:nvSpPr>
          <p:spPr>
            <a:xfrm>
              <a:off x="3474825" y="2079950"/>
              <a:ext cx="47075" cy="43625"/>
            </a:xfrm>
            <a:custGeom>
              <a:avLst/>
              <a:gdLst/>
              <a:ahLst/>
              <a:cxnLst/>
              <a:rect l="l" t="t" r="r" b="b"/>
              <a:pathLst>
                <a:path w="1883" h="1745" extrusionOk="0">
                  <a:moveTo>
                    <a:pt x="957" y="0"/>
                  </a:moveTo>
                  <a:cubicBezTo>
                    <a:pt x="849" y="0"/>
                    <a:pt x="741" y="70"/>
                    <a:pt x="741" y="209"/>
                  </a:cubicBezTo>
                  <a:lnTo>
                    <a:pt x="741" y="641"/>
                  </a:lnTo>
                  <a:lnTo>
                    <a:pt x="278" y="641"/>
                  </a:lnTo>
                  <a:cubicBezTo>
                    <a:pt x="0" y="641"/>
                    <a:pt x="0" y="1073"/>
                    <a:pt x="278" y="1073"/>
                  </a:cubicBezTo>
                  <a:lnTo>
                    <a:pt x="278" y="1104"/>
                  </a:lnTo>
                  <a:lnTo>
                    <a:pt x="741" y="1104"/>
                  </a:lnTo>
                  <a:lnTo>
                    <a:pt x="741" y="1536"/>
                  </a:lnTo>
                  <a:cubicBezTo>
                    <a:pt x="741" y="1675"/>
                    <a:pt x="849" y="1744"/>
                    <a:pt x="957" y="1744"/>
                  </a:cubicBezTo>
                  <a:cubicBezTo>
                    <a:pt x="1065" y="1744"/>
                    <a:pt x="1173" y="1675"/>
                    <a:pt x="1173" y="1536"/>
                  </a:cubicBezTo>
                  <a:lnTo>
                    <a:pt x="1173" y="1104"/>
                  </a:lnTo>
                  <a:lnTo>
                    <a:pt x="1605" y="1104"/>
                  </a:lnTo>
                  <a:cubicBezTo>
                    <a:pt x="1883" y="1104"/>
                    <a:pt x="1883" y="672"/>
                    <a:pt x="1605" y="672"/>
                  </a:cubicBezTo>
                  <a:lnTo>
                    <a:pt x="1173" y="672"/>
                  </a:lnTo>
                  <a:lnTo>
                    <a:pt x="1173" y="209"/>
                  </a:lnTo>
                  <a:cubicBezTo>
                    <a:pt x="1173" y="70"/>
                    <a:pt x="1065" y="0"/>
                    <a:pt x="95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72" name="Google Shape;12772;p23"/>
            <p:cNvSpPr/>
            <p:nvPr/>
          </p:nvSpPr>
          <p:spPr>
            <a:xfrm>
              <a:off x="3423900" y="2085150"/>
              <a:ext cx="20850" cy="10825"/>
            </a:xfrm>
            <a:custGeom>
              <a:avLst/>
              <a:gdLst/>
              <a:ahLst/>
              <a:cxnLst/>
              <a:rect l="l" t="t" r="r" b="b"/>
              <a:pathLst>
                <a:path w="834" h="433" extrusionOk="0">
                  <a:moveTo>
                    <a:pt x="217" y="1"/>
                  </a:moveTo>
                  <a:cubicBezTo>
                    <a:pt x="93" y="1"/>
                    <a:pt x="1" y="93"/>
                    <a:pt x="1" y="217"/>
                  </a:cubicBezTo>
                  <a:cubicBezTo>
                    <a:pt x="1" y="340"/>
                    <a:pt x="93" y="433"/>
                    <a:pt x="217" y="433"/>
                  </a:cubicBezTo>
                  <a:lnTo>
                    <a:pt x="649" y="433"/>
                  </a:lnTo>
                  <a:cubicBezTo>
                    <a:pt x="741" y="433"/>
                    <a:pt x="834" y="340"/>
                    <a:pt x="834" y="217"/>
                  </a:cubicBezTo>
                  <a:cubicBezTo>
                    <a:pt x="834" y="93"/>
                    <a:pt x="741" y="1"/>
                    <a:pt x="64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sp>
          <p:nvSpPr>
            <p:cNvPr id="12773" name="Google Shape;12773;p23"/>
            <p:cNvSpPr/>
            <p:nvPr/>
          </p:nvSpPr>
          <p:spPr>
            <a:xfrm>
              <a:off x="3423900" y="2103550"/>
              <a:ext cx="20850" cy="10175"/>
            </a:xfrm>
            <a:custGeom>
              <a:avLst/>
              <a:gdLst/>
              <a:ahLst/>
              <a:cxnLst/>
              <a:rect l="l" t="t" r="r" b="b"/>
              <a:pathLst>
                <a:path w="834" h="407" extrusionOk="0">
                  <a:moveTo>
                    <a:pt x="678" y="1"/>
                  </a:moveTo>
                  <a:cubicBezTo>
                    <a:pt x="668" y="1"/>
                    <a:pt x="659" y="2"/>
                    <a:pt x="649" y="5"/>
                  </a:cubicBezTo>
                  <a:lnTo>
                    <a:pt x="217" y="5"/>
                  </a:lnTo>
                  <a:cubicBezTo>
                    <a:pt x="93" y="5"/>
                    <a:pt x="1" y="98"/>
                    <a:pt x="1" y="191"/>
                  </a:cubicBezTo>
                  <a:cubicBezTo>
                    <a:pt x="1" y="314"/>
                    <a:pt x="93" y="407"/>
                    <a:pt x="217" y="407"/>
                  </a:cubicBezTo>
                  <a:lnTo>
                    <a:pt x="649" y="407"/>
                  </a:lnTo>
                  <a:cubicBezTo>
                    <a:pt x="741" y="407"/>
                    <a:pt x="834" y="314"/>
                    <a:pt x="834" y="191"/>
                  </a:cubicBezTo>
                  <a:cubicBezTo>
                    <a:pt x="834" y="108"/>
                    <a:pt x="760" y="1"/>
                    <a:pt x="6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a:solidFill>
                  <a:schemeClr val="accent4">
                    <a:lumMod val="50000"/>
                  </a:schemeClr>
                </a:solidFill>
                <a:cs typeface="B Nazanin" panose="00000700000000000000" pitchFamily="2" charset="-78"/>
                <a:sym typeface="Arial"/>
              </a:endParaRPr>
            </a:p>
          </p:txBody>
        </p:sp>
      </p:grpSp>
      <p:sp>
        <p:nvSpPr>
          <p:cNvPr id="12774" name="Google Shape;12774;p23"/>
          <p:cNvSpPr txBox="1"/>
          <p:nvPr/>
        </p:nvSpPr>
        <p:spPr>
          <a:xfrm>
            <a:off x="1397800" y="1544867"/>
            <a:ext cx="9396400" cy="64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fa-IR" sz="2133" kern="0" dirty="0">
                <a:solidFill>
                  <a:schemeClr val="accent4">
                    <a:lumMod val="50000"/>
                  </a:schemeClr>
                </a:solidFill>
                <a:cs typeface="B Nazanin" panose="00000700000000000000" pitchFamily="2" charset="-78"/>
                <a:sym typeface="Arial"/>
              </a:rPr>
              <a:t>بازاریابی دیجیتال</a:t>
            </a:r>
            <a:endParaRPr sz="2133" kern="0" dirty="0">
              <a:solidFill>
                <a:schemeClr val="accent4">
                  <a:lumMod val="50000"/>
                </a:schemeClr>
              </a:solidFill>
              <a:cs typeface="B Nazanin" panose="00000700000000000000" pitchFamily="2" charset="-78"/>
              <a:sym typeface="Arial"/>
            </a:endParaRPr>
          </a:p>
        </p:txBody>
      </p:sp>
      <p:sp>
        <p:nvSpPr>
          <p:cNvPr id="2" name="Google Shape;12775;p23">
            <a:extLst>
              <a:ext uri="{FF2B5EF4-FFF2-40B4-BE49-F238E27FC236}">
                <a16:creationId xmlns:a16="http://schemas.microsoft.com/office/drawing/2014/main" id="{8845FEAD-477A-BD4A-F4DB-B776A4674866}"/>
              </a:ext>
            </a:extLst>
          </p:cNvPr>
          <p:cNvSpPr txBox="1">
            <a:spLocks noGrp="1"/>
          </p:cNvSpPr>
          <p:nvPr>
            <p:ph type="title" idx="4294967295"/>
          </p:nvPr>
        </p:nvSpPr>
        <p:spPr>
          <a:xfrm>
            <a:off x="0" y="444500"/>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accent4">
                    <a:lumMod val="50000"/>
                  </a:schemeClr>
                </a:solidFill>
                <a:cs typeface="B Nazanin" panose="00000700000000000000" pitchFamily="2" charset="-78"/>
              </a:rPr>
              <a:t>نمادهای برتر</a:t>
            </a:r>
            <a:endParaRPr dirty="0">
              <a:solidFill>
                <a:schemeClr val="accent4">
                  <a:lumMod val="50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390418" y="2357055"/>
            <a:ext cx="483263" cy="472819"/>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3885" name="Google Shape;13885;p27"/>
          <p:cNvGrpSpPr/>
          <p:nvPr/>
        </p:nvGrpSpPr>
        <p:grpSpPr>
          <a:xfrm>
            <a:off x="3388878" y="2357009"/>
            <a:ext cx="475649" cy="470985"/>
            <a:chOff x="3192838" y="1931233"/>
            <a:chExt cx="298300" cy="295375"/>
          </a:xfrm>
          <a:noFill/>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10" name="Google Shape;13910;p27"/>
          <p:cNvGrpSpPr/>
          <p:nvPr/>
        </p:nvGrpSpPr>
        <p:grpSpPr>
          <a:xfrm>
            <a:off x="4363871" y="2355215"/>
            <a:ext cx="456675" cy="473736"/>
            <a:chOff x="3676863" y="1930108"/>
            <a:chExt cx="286400" cy="297100"/>
          </a:xfrm>
          <a:noFill/>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14" name="Google Shape;13914;p27"/>
          <p:cNvGrpSpPr/>
          <p:nvPr/>
        </p:nvGrpSpPr>
        <p:grpSpPr>
          <a:xfrm>
            <a:off x="2396782" y="2354099"/>
            <a:ext cx="476607" cy="474852"/>
            <a:chOff x="2698088" y="1929408"/>
            <a:chExt cx="298900" cy="297800"/>
          </a:xfrm>
          <a:noFill/>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17" name="Google Shape;13917;p27"/>
          <p:cNvGrpSpPr/>
          <p:nvPr/>
        </p:nvGrpSpPr>
        <p:grpSpPr>
          <a:xfrm>
            <a:off x="6430660" y="2356132"/>
            <a:ext cx="384521" cy="472979"/>
            <a:chOff x="4718163" y="1930683"/>
            <a:chExt cx="241150" cy="296625"/>
          </a:xfrm>
          <a:noFill/>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26" name="Google Shape;13926;p27"/>
          <p:cNvGrpSpPr/>
          <p:nvPr/>
        </p:nvGrpSpPr>
        <p:grpSpPr>
          <a:xfrm>
            <a:off x="7355346" y="2354257"/>
            <a:ext cx="474692" cy="473736"/>
            <a:chOff x="5170638" y="1929508"/>
            <a:chExt cx="297700" cy="297100"/>
          </a:xfrm>
          <a:noFill/>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33" name="Google Shape;13933;p27"/>
          <p:cNvGrpSpPr/>
          <p:nvPr/>
        </p:nvGrpSpPr>
        <p:grpSpPr>
          <a:xfrm>
            <a:off x="8365459" y="2356133"/>
            <a:ext cx="474692" cy="471863"/>
            <a:chOff x="5676688" y="1930683"/>
            <a:chExt cx="297700" cy="295925"/>
          </a:xfrm>
          <a:noFill/>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3938" name="Google Shape;13938;p27"/>
          <p:cNvSpPr/>
          <p:nvPr/>
        </p:nvSpPr>
        <p:spPr>
          <a:xfrm>
            <a:off x="9379291" y="2358011"/>
            <a:ext cx="403496" cy="476607"/>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3939" name="Google Shape;13939;p27"/>
          <p:cNvGrpSpPr/>
          <p:nvPr/>
        </p:nvGrpSpPr>
        <p:grpSpPr>
          <a:xfrm>
            <a:off x="10323061" y="2357088"/>
            <a:ext cx="472819" cy="473776"/>
            <a:chOff x="6649513" y="1931283"/>
            <a:chExt cx="296525" cy="297125"/>
          </a:xfrm>
          <a:noFill/>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43" name="Google Shape;13943;p27"/>
          <p:cNvGrpSpPr/>
          <p:nvPr/>
        </p:nvGrpSpPr>
        <p:grpSpPr>
          <a:xfrm>
            <a:off x="10320192" y="3055813"/>
            <a:ext cx="475689" cy="472779"/>
            <a:chOff x="6647713" y="2369483"/>
            <a:chExt cx="298325" cy="296500"/>
          </a:xfrm>
          <a:noFill/>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47" name="Google Shape;13947;p27"/>
          <p:cNvGrpSpPr/>
          <p:nvPr/>
        </p:nvGrpSpPr>
        <p:grpSpPr>
          <a:xfrm>
            <a:off x="9343323" y="3055813"/>
            <a:ext cx="473736" cy="472779"/>
            <a:chOff x="6162513" y="2369483"/>
            <a:chExt cx="297100" cy="296500"/>
          </a:xfrm>
          <a:noFill/>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54" name="Google Shape;13954;p27"/>
          <p:cNvGrpSpPr/>
          <p:nvPr/>
        </p:nvGrpSpPr>
        <p:grpSpPr>
          <a:xfrm>
            <a:off x="8364503" y="3056729"/>
            <a:ext cx="474692" cy="472819"/>
            <a:chOff x="5676088" y="2370058"/>
            <a:chExt cx="297700" cy="296525"/>
          </a:xfrm>
          <a:noFill/>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60" name="Google Shape;13960;p27"/>
          <p:cNvGrpSpPr/>
          <p:nvPr/>
        </p:nvGrpSpPr>
        <p:grpSpPr>
          <a:xfrm>
            <a:off x="7352475" y="3056729"/>
            <a:ext cx="474732" cy="473776"/>
            <a:chOff x="5168838" y="2370058"/>
            <a:chExt cx="297725" cy="297125"/>
          </a:xfrm>
          <a:noFill/>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3971" name="Google Shape;13971;p27"/>
          <p:cNvGrpSpPr/>
          <p:nvPr/>
        </p:nvGrpSpPr>
        <p:grpSpPr>
          <a:xfrm>
            <a:off x="6360380" y="3141241"/>
            <a:ext cx="473776" cy="303799"/>
            <a:chOff x="4674088" y="2423058"/>
            <a:chExt cx="297125" cy="190525"/>
          </a:xfrm>
          <a:noFill/>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3977" name="Google Shape;13977;p27"/>
          <p:cNvSpPr/>
          <p:nvPr/>
        </p:nvSpPr>
        <p:spPr>
          <a:xfrm>
            <a:off x="5450807" y="3437219"/>
            <a:ext cx="14311" cy="24875"/>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8" name="Google Shape;13978;p27"/>
          <p:cNvSpPr/>
          <p:nvPr/>
        </p:nvSpPr>
        <p:spPr>
          <a:xfrm>
            <a:off x="5758419" y="3392773"/>
            <a:ext cx="14271" cy="2375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79" name="Google Shape;13979;p27"/>
          <p:cNvSpPr/>
          <p:nvPr/>
        </p:nvSpPr>
        <p:spPr>
          <a:xfrm>
            <a:off x="5758419" y="3429766"/>
            <a:ext cx="14271" cy="2379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0" name="Google Shape;13980;p27"/>
          <p:cNvSpPr/>
          <p:nvPr/>
        </p:nvSpPr>
        <p:spPr>
          <a:xfrm>
            <a:off x="5758419" y="3354783"/>
            <a:ext cx="14271" cy="2375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1" name="Google Shape;13981;p27"/>
          <p:cNvSpPr/>
          <p:nvPr/>
        </p:nvSpPr>
        <p:spPr>
          <a:xfrm>
            <a:off x="5758419" y="3317750"/>
            <a:ext cx="14271" cy="2379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2" name="Google Shape;13982;p27"/>
          <p:cNvSpPr/>
          <p:nvPr/>
        </p:nvSpPr>
        <p:spPr>
          <a:xfrm>
            <a:off x="5758419" y="3281675"/>
            <a:ext cx="14271" cy="2379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3" name="Google Shape;13983;p27"/>
          <p:cNvSpPr/>
          <p:nvPr/>
        </p:nvSpPr>
        <p:spPr>
          <a:xfrm>
            <a:off x="5758419" y="3244682"/>
            <a:ext cx="14271" cy="2375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4" name="Google Shape;13984;p27"/>
          <p:cNvSpPr/>
          <p:nvPr/>
        </p:nvSpPr>
        <p:spPr>
          <a:xfrm>
            <a:off x="5697667" y="3455397"/>
            <a:ext cx="14271" cy="2379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5" name="Google Shape;13985;p27"/>
          <p:cNvSpPr/>
          <p:nvPr/>
        </p:nvSpPr>
        <p:spPr>
          <a:xfrm>
            <a:off x="5697667" y="3381371"/>
            <a:ext cx="14271" cy="2375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6" name="Google Shape;13986;p27"/>
          <p:cNvSpPr/>
          <p:nvPr/>
        </p:nvSpPr>
        <p:spPr>
          <a:xfrm>
            <a:off x="5697667" y="3417447"/>
            <a:ext cx="14271" cy="2375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7" name="Google Shape;13987;p27"/>
          <p:cNvSpPr/>
          <p:nvPr/>
        </p:nvSpPr>
        <p:spPr>
          <a:xfrm>
            <a:off x="5697667" y="3345295"/>
            <a:ext cx="14271" cy="2375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8" name="Google Shape;13988;p27"/>
          <p:cNvSpPr/>
          <p:nvPr/>
        </p:nvSpPr>
        <p:spPr>
          <a:xfrm>
            <a:off x="5514429" y="3363314"/>
            <a:ext cx="14271" cy="2379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89" name="Google Shape;13989;p27"/>
          <p:cNvSpPr/>
          <p:nvPr/>
        </p:nvSpPr>
        <p:spPr>
          <a:xfrm>
            <a:off x="5514429" y="3289289"/>
            <a:ext cx="14271" cy="2375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0" name="Google Shape;13990;p27"/>
          <p:cNvSpPr/>
          <p:nvPr/>
        </p:nvSpPr>
        <p:spPr>
          <a:xfrm>
            <a:off x="5514429" y="3326321"/>
            <a:ext cx="14271" cy="2375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1" name="Google Shape;13991;p27"/>
          <p:cNvSpPr/>
          <p:nvPr/>
        </p:nvSpPr>
        <p:spPr>
          <a:xfrm>
            <a:off x="5514429" y="3401303"/>
            <a:ext cx="14271" cy="2375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2" name="Google Shape;13992;p27"/>
          <p:cNvSpPr/>
          <p:nvPr/>
        </p:nvSpPr>
        <p:spPr>
          <a:xfrm>
            <a:off x="5514429" y="3438335"/>
            <a:ext cx="14271" cy="2375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3" name="Google Shape;13993;p27"/>
          <p:cNvSpPr/>
          <p:nvPr/>
        </p:nvSpPr>
        <p:spPr>
          <a:xfrm>
            <a:off x="5682481" y="3144985"/>
            <a:ext cx="23759" cy="14271"/>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4" name="Google Shape;13994;p27"/>
          <p:cNvSpPr/>
          <p:nvPr/>
        </p:nvSpPr>
        <p:spPr>
          <a:xfrm>
            <a:off x="5755589" y="3144985"/>
            <a:ext cx="23759" cy="14271"/>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5" name="Google Shape;13995;p27"/>
          <p:cNvSpPr/>
          <p:nvPr/>
        </p:nvSpPr>
        <p:spPr>
          <a:xfrm>
            <a:off x="5431833" y="3144985"/>
            <a:ext cx="23799" cy="14271"/>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6" name="Google Shape;13996;p27"/>
          <p:cNvSpPr/>
          <p:nvPr/>
        </p:nvSpPr>
        <p:spPr>
          <a:xfrm>
            <a:off x="5718555" y="3144985"/>
            <a:ext cx="23759" cy="14271"/>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7" name="Google Shape;13997;p27"/>
          <p:cNvSpPr/>
          <p:nvPr/>
        </p:nvSpPr>
        <p:spPr>
          <a:xfrm>
            <a:off x="5468865" y="3144985"/>
            <a:ext cx="23759" cy="14271"/>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8" name="Google Shape;13998;p27"/>
          <p:cNvSpPr/>
          <p:nvPr/>
        </p:nvSpPr>
        <p:spPr>
          <a:xfrm>
            <a:off x="5644491" y="3144985"/>
            <a:ext cx="24755" cy="14271"/>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3999" name="Google Shape;13999;p27"/>
          <p:cNvSpPr/>
          <p:nvPr/>
        </p:nvSpPr>
        <p:spPr>
          <a:xfrm>
            <a:off x="5505897" y="3144985"/>
            <a:ext cx="24715" cy="14271"/>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0" name="Google Shape;14000;p27"/>
          <p:cNvSpPr/>
          <p:nvPr/>
        </p:nvSpPr>
        <p:spPr>
          <a:xfrm>
            <a:off x="5846715" y="3126010"/>
            <a:ext cx="52261" cy="52261"/>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1" name="Google Shape;14001;p27"/>
          <p:cNvSpPr/>
          <p:nvPr/>
        </p:nvSpPr>
        <p:spPr>
          <a:xfrm>
            <a:off x="5431832" y="3096591"/>
            <a:ext cx="394965" cy="330387"/>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2" name="Google Shape;14002;p27"/>
          <p:cNvSpPr/>
          <p:nvPr/>
        </p:nvSpPr>
        <p:spPr>
          <a:xfrm>
            <a:off x="5865690" y="3294033"/>
            <a:ext cx="14271" cy="2375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3" name="Google Shape;14003;p27"/>
          <p:cNvSpPr/>
          <p:nvPr/>
        </p:nvSpPr>
        <p:spPr>
          <a:xfrm>
            <a:off x="5865690" y="3220923"/>
            <a:ext cx="14271" cy="2379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4" name="Google Shape;14004;p27"/>
          <p:cNvSpPr/>
          <p:nvPr/>
        </p:nvSpPr>
        <p:spPr>
          <a:xfrm>
            <a:off x="5865690" y="3331065"/>
            <a:ext cx="14271" cy="2375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5" name="Google Shape;14005;p27"/>
          <p:cNvSpPr/>
          <p:nvPr/>
        </p:nvSpPr>
        <p:spPr>
          <a:xfrm>
            <a:off x="5865690" y="3257957"/>
            <a:ext cx="14271" cy="2375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6" name="Google Shape;14006;p27"/>
          <p:cNvSpPr/>
          <p:nvPr/>
        </p:nvSpPr>
        <p:spPr>
          <a:xfrm>
            <a:off x="5865690" y="3406047"/>
            <a:ext cx="14271" cy="2375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7" name="Google Shape;14007;p27"/>
          <p:cNvSpPr/>
          <p:nvPr/>
        </p:nvSpPr>
        <p:spPr>
          <a:xfrm>
            <a:off x="5865690" y="3443079"/>
            <a:ext cx="14271" cy="2375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8" name="Google Shape;14008;p27"/>
          <p:cNvSpPr/>
          <p:nvPr/>
        </p:nvSpPr>
        <p:spPr>
          <a:xfrm>
            <a:off x="5865690" y="3368058"/>
            <a:ext cx="14271" cy="2379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09" name="Google Shape;14009;p27"/>
          <p:cNvSpPr/>
          <p:nvPr/>
        </p:nvSpPr>
        <p:spPr>
          <a:xfrm>
            <a:off x="5363507" y="3056688"/>
            <a:ext cx="474692" cy="473776"/>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010" name="Google Shape;14010;p27"/>
          <p:cNvGrpSpPr/>
          <p:nvPr/>
        </p:nvGrpSpPr>
        <p:grpSpPr>
          <a:xfrm>
            <a:off x="4327795" y="3054777"/>
            <a:ext cx="482307" cy="478559"/>
            <a:chOff x="3654238" y="2368833"/>
            <a:chExt cx="302475" cy="300125"/>
          </a:xfrm>
          <a:noFill/>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23" name="Google Shape;14023;p27"/>
          <p:cNvGrpSpPr/>
          <p:nvPr/>
        </p:nvGrpSpPr>
        <p:grpSpPr>
          <a:xfrm>
            <a:off x="3392665" y="3054736"/>
            <a:ext cx="470905" cy="473776"/>
            <a:chOff x="3195213" y="2368808"/>
            <a:chExt cx="295325" cy="297125"/>
          </a:xfrm>
          <a:noFill/>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36" name="Google Shape;14036;p27"/>
          <p:cNvGrpSpPr/>
          <p:nvPr/>
        </p:nvGrpSpPr>
        <p:grpSpPr>
          <a:xfrm>
            <a:off x="2374938" y="3055813"/>
            <a:ext cx="490877" cy="473736"/>
            <a:chOff x="2684388" y="2369483"/>
            <a:chExt cx="307850" cy="297100"/>
          </a:xfrm>
          <a:noFill/>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041" name="Google Shape;14041;p27"/>
          <p:cNvSpPr/>
          <p:nvPr/>
        </p:nvSpPr>
        <p:spPr>
          <a:xfrm>
            <a:off x="1390418" y="3056569"/>
            <a:ext cx="474692" cy="473895"/>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042" name="Google Shape;14042;p27"/>
          <p:cNvGrpSpPr/>
          <p:nvPr/>
        </p:nvGrpSpPr>
        <p:grpSpPr>
          <a:xfrm>
            <a:off x="1388542" y="3781088"/>
            <a:ext cx="475689" cy="475649"/>
            <a:chOff x="2193213" y="2824333"/>
            <a:chExt cx="298325" cy="298300"/>
          </a:xfrm>
          <a:noFill/>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059" name="Google Shape;14059;p27"/>
          <p:cNvSpPr/>
          <p:nvPr/>
        </p:nvSpPr>
        <p:spPr>
          <a:xfrm>
            <a:off x="2367316" y="3779123"/>
            <a:ext cx="482307" cy="472819"/>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060" name="Google Shape;14060;p27"/>
          <p:cNvGrpSpPr/>
          <p:nvPr/>
        </p:nvGrpSpPr>
        <p:grpSpPr>
          <a:xfrm>
            <a:off x="3390791" y="3782004"/>
            <a:ext cx="474692" cy="475649"/>
            <a:chOff x="3194038" y="2824908"/>
            <a:chExt cx="297700" cy="298300"/>
          </a:xfrm>
          <a:noFill/>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69" name="Google Shape;14069;p27"/>
          <p:cNvGrpSpPr/>
          <p:nvPr/>
        </p:nvGrpSpPr>
        <p:grpSpPr>
          <a:xfrm>
            <a:off x="4311651" y="3781764"/>
            <a:ext cx="493708" cy="475928"/>
            <a:chOff x="3644113" y="2824758"/>
            <a:chExt cx="309625" cy="298475"/>
          </a:xfrm>
          <a:noFill/>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73" name="Google Shape;14073;p27"/>
          <p:cNvGrpSpPr/>
          <p:nvPr/>
        </p:nvGrpSpPr>
        <p:grpSpPr>
          <a:xfrm>
            <a:off x="5363581" y="3782003"/>
            <a:ext cx="474692" cy="469989"/>
            <a:chOff x="4176388" y="2824908"/>
            <a:chExt cx="297700" cy="294750"/>
          </a:xfrm>
          <a:noFill/>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89" name="Google Shape;14089;p27"/>
          <p:cNvGrpSpPr/>
          <p:nvPr/>
        </p:nvGrpSpPr>
        <p:grpSpPr>
          <a:xfrm>
            <a:off x="6359463" y="3778296"/>
            <a:ext cx="474692" cy="477483"/>
            <a:chOff x="4673513" y="2822583"/>
            <a:chExt cx="297700" cy="299450"/>
          </a:xfrm>
          <a:noFill/>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92" name="Google Shape;14092;p27"/>
          <p:cNvGrpSpPr/>
          <p:nvPr/>
        </p:nvGrpSpPr>
        <p:grpSpPr>
          <a:xfrm>
            <a:off x="7350602" y="3791531"/>
            <a:ext cx="476607" cy="450935"/>
            <a:chOff x="5167663" y="2830883"/>
            <a:chExt cx="298900" cy="282800"/>
          </a:xfrm>
          <a:noFill/>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097" name="Google Shape;14097;p27"/>
          <p:cNvGrpSpPr/>
          <p:nvPr/>
        </p:nvGrpSpPr>
        <p:grpSpPr>
          <a:xfrm>
            <a:off x="8394879" y="3781326"/>
            <a:ext cx="413024" cy="473497"/>
            <a:chOff x="5695138" y="2824483"/>
            <a:chExt cx="259025" cy="296950"/>
          </a:xfrm>
          <a:noFill/>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102" name="Google Shape;14102;p27"/>
          <p:cNvSpPr/>
          <p:nvPr/>
        </p:nvSpPr>
        <p:spPr>
          <a:xfrm>
            <a:off x="9329901" y="3781953"/>
            <a:ext cx="474692" cy="473776"/>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3" name="Google Shape;14103;p27"/>
          <p:cNvSpPr/>
          <p:nvPr/>
        </p:nvSpPr>
        <p:spPr>
          <a:xfrm>
            <a:off x="10332432" y="3781037"/>
            <a:ext cx="454761" cy="474692"/>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104" name="Google Shape;14104;p27"/>
          <p:cNvGrpSpPr/>
          <p:nvPr/>
        </p:nvGrpSpPr>
        <p:grpSpPr>
          <a:xfrm>
            <a:off x="10335379" y="4561411"/>
            <a:ext cx="468075" cy="473736"/>
            <a:chOff x="6657238" y="3313708"/>
            <a:chExt cx="293550" cy="297100"/>
          </a:xfrm>
          <a:noFill/>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121" name="Google Shape;14121;p27"/>
          <p:cNvSpPr/>
          <p:nvPr/>
        </p:nvSpPr>
        <p:spPr>
          <a:xfrm>
            <a:off x="9501750" y="4765451"/>
            <a:ext cx="138645" cy="14271"/>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22" name="Google Shape;14122;p27"/>
          <p:cNvSpPr/>
          <p:nvPr/>
        </p:nvSpPr>
        <p:spPr>
          <a:xfrm>
            <a:off x="9501750" y="4800570"/>
            <a:ext cx="138645" cy="14311"/>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23" name="Google Shape;14123;p27"/>
          <p:cNvSpPr/>
          <p:nvPr/>
        </p:nvSpPr>
        <p:spPr>
          <a:xfrm>
            <a:off x="9533082" y="4833817"/>
            <a:ext cx="75980" cy="14271"/>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24" name="Google Shape;14124;p27"/>
          <p:cNvSpPr/>
          <p:nvPr/>
        </p:nvSpPr>
        <p:spPr>
          <a:xfrm>
            <a:off x="9343216" y="4563267"/>
            <a:ext cx="450017" cy="473736"/>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125" name="Google Shape;14125;p27"/>
          <p:cNvGrpSpPr/>
          <p:nvPr/>
        </p:nvGrpSpPr>
        <p:grpSpPr>
          <a:xfrm>
            <a:off x="8364503" y="4563324"/>
            <a:ext cx="474692" cy="473736"/>
            <a:chOff x="5676088" y="3314908"/>
            <a:chExt cx="297700" cy="297100"/>
          </a:xfrm>
          <a:noFill/>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128" name="Google Shape;14128;p27"/>
          <p:cNvGrpSpPr/>
          <p:nvPr/>
        </p:nvGrpSpPr>
        <p:grpSpPr>
          <a:xfrm>
            <a:off x="7351519" y="4560455"/>
            <a:ext cx="474732" cy="473776"/>
            <a:chOff x="5168238" y="3313108"/>
            <a:chExt cx="297725" cy="297125"/>
          </a:xfrm>
          <a:noFill/>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134" name="Google Shape;14134;p27"/>
          <p:cNvSpPr/>
          <p:nvPr/>
        </p:nvSpPr>
        <p:spPr>
          <a:xfrm>
            <a:off x="6347023" y="4559439"/>
            <a:ext cx="488007" cy="474373"/>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135" name="Google Shape;14135;p27"/>
          <p:cNvGrpSpPr/>
          <p:nvPr/>
        </p:nvGrpSpPr>
        <p:grpSpPr>
          <a:xfrm>
            <a:off x="5365455" y="4561411"/>
            <a:ext cx="468075" cy="473736"/>
            <a:chOff x="4177563" y="3313708"/>
            <a:chExt cx="293550" cy="297100"/>
          </a:xfrm>
          <a:noFill/>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149" name="Google Shape;14149;p27"/>
          <p:cNvSpPr/>
          <p:nvPr/>
        </p:nvSpPr>
        <p:spPr>
          <a:xfrm>
            <a:off x="4330602" y="4561194"/>
            <a:ext cx="474692" cy="474852"/>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nvGrpSpPr>
          <p:cNvPr id="14150" name="Google Shape;14150;p27"/>
          <p:cNvGrpSpPr/>
          <p:nvPr/>
        </p:nvGrpSpPr>
        <p:grpSpPr>
          <a:xfrm>
            <a:off x="3390791" y="4561411"/>
            <a:ext cx="472779" cy="472819"/>
            <a:chOff x="3194038" y="3313708"/>
            <a:chExt cx="296500" cy="296525"/>
          </a:xfrm>
          <a:noFill/>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161" name="Google Shape;14161;p27"/>
          <p:cNvGrpSpPr/>
          <p:nvPr/>
        </p:nvGrpSpPr>
        <p:grpSpPr>
          <a:xfrm>
            <a:off x="2371150" y="4574327"/>
            <a:ext cx="479436" cy="450735"/>
            <a:chOff x="2682013" y="3321808"/>
            <a:chExt cx="300675" cy="282675"/>
          </a:xfrm>
          <a:noFill/>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165" name="Google Shape;14165;p27"/>
          <p:cNvGrpSpPr/>
          <p:nvPr/>
        </p:nvGrpSpPr>
        <p:grpSpPr>
          <a:xfrm>
            <a:off x="1454995" y="4560456"/>
            <a:ext cx="388348" cy="475649"/>
            <a:chOff x="2234888" y="3313108"/>
            <a:chExt cx="243550" cy="298300"/>
          </a:xfrm>
          <a:noFill/>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174" name="Google Shape;14174;p27"/>
          <p:cNvGrpSpPr/>
          <p:nvPr/>
        </p:nvGrpSpPr>
        <p:grpSpPr>
          <a:xfrm>
            <a:off x="1411345" y="5318974"/>
            <a:ext cx="476607" cy="474692"/>
            <a:chOff x="2207513" y="3788808"/>
            <a:chExt cx="298900" cy="297700"/>
          </a:xfrm>
          <a:noFill/>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181" name="Google Shape;14181;p27"/>
          <p:cNvGrpSpPr/>
          <p:nvPr/>
        </p:nvGrpSpPr>
        <p:grpSpPr>
          <a:xfrm>
            <a:off x="2375894" y="5320648"/>
            <a:ext cx="471863" cy="472061"/>
            <a:chOff x="2684988" y="3789858"/>
            <a:chExt cx="295925" cy="296050"/>
          </a:xfrm>
          <a:noFill/>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194" name="Google Shape;14194;p27"/>
          <p:cNvGrpSpPr/>
          <p:nvPr/>
        </p:nvGrpSpPr>
        <p:grpSpPr>
          <a:xfrm>
            <a:off x="3392665" y="5339784"/>
            <a:ext cx="474692" cy="435865"/>
            <a:chOff x="3195213" y="3801858"/>
            <a:chExt cx="297700" cy="273350"/>
          </a:xfrm>
          <a:noFill/>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02" name="Google Shape;14202;p27"/>
          <p:cNvGrpSpPr/>
          <p:nvPr/>
        </p:nvGrpSpPr>
        <p:grpSpPr>
          <a:xfrm>
            <a:off x="4330666" y="5321685"/>
            <a:ext cx="474692" cy="474852"/>
            <a:chOff x="3656038" y="3790508"/>
            <a:chExt cx="297700" cy="297800"/>
          </a:xfrm>
          <a:noFill/>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08" name="Google Shape;14208;p27"/>
          <p:cNvGrpSpPr/>
          <p:nvPr/>
        </p:nvGrpSpPr>
        <p:grpSpPr>
          <a:xfrm>
            <a:off x="5374868" y="5319865"/>
            <a:ext cx="473773" cy="470905"/>
            <a:chOff x="3688251" y="4146473"/>
            <a:chExt cx="355330" cy="353179"/>
          </a:xfrm>
          <a:noFill/>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11" name="Google Shape;14211;p27"/>
          <p:cNvGrpSpPr/>
          <p:nvPr/>
        </p:nvGrpSpPr>
        <p:grpSpPr>
          <a:xfrm>
            <a:off x="6359463" y="5319931"/>
            <a:ext cx="474692" cy="474692"/>
            <a:chOff x="4673513" y="3789408"/>
            <a:chExt cx="297700" cy="297700"/>
          </a:xfrm>
          <a:noFill/>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15" name="Google Shape;14215;p27"/>
          <p:cNvGrpSpPr/>
          <p:nvPr/>
        </p:nvGrpSpPr>
        <p:grpSpPr>
          <a:xfrm>
            <a:off x="7362919" y="5319932"/>
            <a:ext cx="474692" cy="470905"/>
            <a:chOff x="5175388" y="3789408"/>
            <a:chExt cx="297700" cy="295325"/>
          </a:xfrm>
          <a:noFill/>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19" name="Google Shape;14219;p27"/>
          <p:cNvGrpSpPr/>
          <p:nvPr/>
        </p:nvGrpSpPr>
        <p:grpSpPr>
          <a:xfrm>
            <a:off x="8364503" y="5318974"/>
            <a:ext cx="486093" cy="474333"/>
            <a:chOff x="5676088" y="3788808"/>
            <a:chExt cx="304850" cy="297475"/>
          </a:xfrm>
          <a:noFill/>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26" name="Google Shape;14226;p27"/>
          <p:cNvGrpSpPr/>
          <p:nvPr/>
        </p:nvGrpSpPr>
        <p:grpSpPr>
          <a:xfrm>
            <a:off x="9330010" y="5319932"/>
            <a:ext cx="474692" cy="475649"/>
            <a:chOff x="6154163" y="3789408"/>
            <a:chExt cx="297700" cy="298300"/>
          </a:xfrm>
          <a:noFill/>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43" name="Google Shape;14243;p27"/>
          <p:cNvGrpSpPr/>
          <p:nvPr/>
        </p:nvGrpSpPr>
        <p:grpSpPr>
          <a:xfrm>
            <a:off x="10321147" y="5323480"/>
            <a:ext cx="474732" cy="471145"/>
            <a:chOff x="6648313" y="3791633"/>
            <a:chExt cx="297725" cy="295475"/>
          </a:xfrm>
          <a:noFill/>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grpSp>
        <p:nvGrpSpPr>
          <p:cNvPr id="14249" name="Google Shape;14249;p27"/>
          <p:cNvGrpSpPr/>
          <p:nvPr/>
        </p:nvGrpSpPr>
        <p:grpSpPr>
          <a:xfrm>
            <a:off x="5364497" y="2357088"/>
            <a:ext cx="477563" cy="473776"/>
            <a:chOff x="4176963" y="1931283"/>
            <a:chExt cx="299500" cy="297125"/>
          </a:xfrm>
          <a:noFill/>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a:solidFill>
                  <a:schemeClr val="accent4">
                    <a:lumMod val="50000"/>
                  </a:schemeClr>
                </a:solidFill>
                <a:cs typeface="B Nazanin" panose="00000700000000000000" pitchFamily="2" charset="-78"/>
                <a:sym typeface="Arial"/>
              </a:endParaRPr>
            </a:p>
          </p:txBody>
        </p:sp>
      </p:grpSp>
      <p:sp>
        <p:nvSpPr>
          <p:cNvPr id="14256" name="Google Shape;14256;p27"/>
          <p:cNvSpPr txBox="1"/>
          <p:nvPr/>
        </p:nvSpPr>
        <p:spPr>
          <a:xfrm>
            <a:off x="1397800" y="1544867"/>
            <a:ext cx="9396400" cy="64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fa-IR" sz="2667" kern="0" dirty="0">
                <a:solidFill>
                  <a:schemeClr val="accent4">
                    <a:lumMod val="50000"/>
                  </a:schemeClr>
                </a:solidFill>
                <a:cs typeface="B Nazanin" panose="00000700000000000000" pitchFamily="2" charset="-78"/>
                <a:sym typeface="Arial"/>
              </a:rPr>
              <a:t>عناصر اینفوگرافیک</a:t>
            </a:r>
            <a:endParaRPr sz="2667" kern="0" dirty="0">
              <a:solidFill>
                <a:schemeClr val="accent4">
                  <a:lumMod val="50000"/>
                </a:schemeClr>
              </a:solidFill>
              <a:cs typeface="B Nazanin" panose="00000700000000000000" pitchFamily="2" charset="-78"/>
              <a:sym typeface="Arial"/>
            </a:endParaRPr>
          </a:p>
        </p:txBody>
      </p:sp>
      <p:sp>
        <p:nvSpPr>
          <p:cNvPr id="2" name="Google Shape;12775;p23">
            <a:extLst>
              <a:ext uri="{FF2B5EF4-FFF2-40B4-BE49-F238E27FC236}">
                <a16:creationId xmlns:a16="http://schemas.microsoft.com/office/drawing/2014/main" id="{9829A96A-50A6-0E49-7455-B79A9E1BFC5C}"/>
              </a:ext>
            </a:extLst>
          </p:cNvPr>
          <p:cNvSpPr txBox="1">
            <a:spLocks noGrp="1"/>
          </p:cNvSpPr>
          <p:nvPr>
            <p:ph type="title" idx="4294967295"/>
          </p:nvPr>
        </p:nvSpPr>
        <p:spPr>
          <a:xfrm>
            <a:off x="0" y="444500"/>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accent4">
                    <a:lumMod val="50000"/>
                  </a:schemeClr>
                </a:solidFill>
                <a:cs typeface="B Nazanin" panose="00000700000000000000" pitchFamily="2" charset="-78"/>
              </a:rPr>
              <a:t>نمادهای برتر</a:t>
            </a:r>
            <a:endParaRPr dirty="0">
              <a:solidFill>
                <a:schemeClr val="accent4">
                  <a:lumMod val="50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cs typeface="B Nazanin" panose="00000400000000000000" pitchFamily="2" charset="-78"/>
              </a:rPr>
              <a:t>اینفوگرافیک تیم ما</a:t>
            </a:r>
            <a:endParaRPr lang="en-US" dirty="0">
              <a:cs typeface="B Nazanin" panose="00000400000000000000" pitchFamily="2" charset="-78"/>
            </a:endParaRPr>
          </a:p>
        </p:txBody>
      </p:sp>
      <p:sp>
        <p:nvSpPr>
          <p:cNvPr id="14" name="Text Placeholder 27">
            <a:extLst>
              <a:ext uri="{FF2B5EF4-FFF2-40B4-BE49-F238E27FC236}">
                <a16:creationId xmlns:a16="http://schemas.microsoft.com/office/drawing/2014/main" id="{34274854-A74B-4738-ABA0-47BC4F7604DE}"/>
              </a:ext>
            </a:extLst>
          </p:cNvPr>
          <p:cNvSpPr txBox="1">
            <a:spLocks/>
          </p:cNvSpPr>
          <p:nvPr/>
        </p:nvSpPr>
        <p:spPr>
          <a:xfrm>
            <a:off x="902289" y="5826221"/>
            <a:ext cx="2955610"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fa-IR" altLang="ko-KR" sz="2400" dirty="0">
                <a:solidFill>
                  <a:srgbClr val="F86F5C"/>
                </a:solidFill>
                <a:cs typeface="B Nazanin" panose="00000400000000000000" pitchFamily="2" charset="-78"/>
              </a:rPr>
              <a:t>نام فرد</a:t>
            </a:r>
            <a:endParaRPr lang="en-US" altLang="ko-KR" sz="2400" dirty="0">
              <a:solidFill>
                <a:srgbClr val="F86F5C"/>
              </a:solidFill>
              <a:cs typeface="B Nazanin" panose="00000400000000000000" pitchFamily="2" charset="-78"/>
            </a:endParaRPr>
          </a:p>
        </p:txBody>
      </p:sp>
      <p:sp>
        <p:nvSpPr>
          <p:cNvPr id="15" name="Text Placeholder 27">
            <a:extLst>
              <a:ext uri="{FF2B5EF4-FFF2-40B4-BE49-F238E27FC236}">
                <a16:creationId xmlns:a16="http://schemas.microsoft.com/office/drawing/2014/main" id="{C08A53CC-A87B-436E-9C6E-B6E0332F55C5}"/>
              </a:ext>
            </a:extLst>
          </p:cNvPr>
          <p:cNvSpPr txBox="1">
            <a:spLocks/>
          </p:cNvSpPr>
          <p:nvPr/>
        </p:nvSpPr>
        <p:spPr>
          <a:xfrm>
            <a:off x="4453362" y="3924291"/>
            <a:ext cx="3183204" cy="246968"/>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altLang="ko-KR" sz="1600" dirty="0">
                <a:solidFill>
                  <a:srgbClr val="F86F5C"/>
                </a:solidFill>
                <a:cs typeface="B Nazanin" panose="00000400000000000000" pitchFamily="2" charset="-78"/>
              </a:rPr>
              <a:t>سابقه کاری</a:t>
            </a:r>
            <a:endParaRPr lang="en-US" altLang="ko-KR" sz="1600" dirty="0">
              <a:solidFill>
                <a:srgbClr val="F86F5C"/>
              </a:solidFill>
              <a:cs typeface="B Nazanin" panose="00000400000000000000" pitchFamily="2" charset="-78"/>
            </a:endParaRPr>
          </a:p>
        </p:txBody>
      </p:sp>
      <p:sp>
        <p:nvSpPr>
          <p:cNvPr id="17" name="직사각형 1">
            <a:extLst>
              <a:ext uri="{FF2B5EF4-FFF2-40B4-BE49-F238E27FC236}">
                <a16:creationId xmlns:a16="http://schemas.microsoft.com/office/drawing/2014/main" id="{F9FB7E50-D9F2-4AD2-9841-6E5D7F065103}"/>
              </a:ext>
            </a:extLst>
          </p:cNvPr>
          <p:cNvSpPr/>
          <p:nvPr/>
        </p:nvSpPr>
        <p:spPr>
          <a:xfrm>
            <a:off x="4453362" y="2609309"/>
            <a:ext cx="6870043" cy="882742"/>
          </a:xfrm>
          <a:prstGeom prst="rect">
            <a:avLst/>
          </a:prstGeom>
        </p:spPr>
        <p:txBody>
          <a:bodyPr wrap="square">
            <a:spAutoFit/>
          </a:bodyPr>
          <a:lstStyle/>
          <a:p>
            <a:pPr algn="r" rtl="1">
              <a:lnSpc>
                <a:spcPct val="107000"/>
              </a:lnSpc>
              <a:spcAft>
                <a:spcPts val="800"/>
              </a:spcAft>
            </a:pPr>
            <a:r>
              <a:rPr lang="fa-IR" sz="16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16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8" name="직사각형 22">
            <a:extLst>
              <a:ext uri="{FF2B5EF4-FFF2-40B4-BE49-F238E27FC236}">
                <a16:creationId xmlns:a16="http://schemas.microsoft.com/office/drawing/2014/main" id="{E5E1DE78-BE42-4CEC-A429-4AF1E6731396}"/>
              </a:ext>
            </a:extLst>
          </p:cNvPr>
          <p:cNvSpPr/>
          <p:nvPr/>
        </p:nvSpPr>
        <p:spPr>
          <a:xfrm>
            <a:off x="4453363" y="4253388"/>
            <a:ext cx="3183205" cy="461665"/>
          </a:xfrm>
          <a:prstGeom prst="rect">
            <a:avLst/>
          </a:prstGeom>
        </p:spPr>
        <p:txBody>
          <a:bodyPr wrap="square">
            <a:spAutoFit/>
          </a:bodyPr>
          <a:lstStyle/>
          <a:p>
            <a:pPr algn="r" rtl="1"/>
            <a:r>
              <a:rPr lang="fa-IR" altLang="ko-KR" sz="1200" dirty="0">
                <a:solidFill>
                  <a:schemeClr val="tx1">
                    <a:lumMod val="75000"/>
                    <a:lumOff val="25000"/>
                  </a:schemeClr>
                </a:solidFill>
                <a:cs typeface="B Nazanin" panose="00000400000000000000" pitchFamily="2" charset="-78"/>
              </a:rPr>
              <a:t>2013 ~ 2014  متن اینجا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9" name="직사각형 5">
            <a:extLst>
              <a:ext uri="{FF2B5EF4-FFF2-40B4-BE49-F238E27FC236}">
                <a16:creationId xmlns:a16="http://schemas.microsoft.com/office/drawing/2014/main" id="{694A1AB0-3E00-4400-93FE-4A7E4CC82F9C}"/>
              </a:ext>
            </a:extLst>
          </p:cNvPr>
          <p:cNvSpPr/>
          <p:nvPr/>
        </p:nvSpPr>
        <p:spPr>
          <a:xfrm>
            <a:off x="4453363" y="4940783"/>
            <a:ext cx="3183205" cy="461665"/>
          </a:xfrm>
          <a:prstGeom prst="rect">
            <a:avLst/>
          </a:prstGeom>
        </p:spPr>
        <p:txBody>
          <a:bodyPr wrap="square">
            <a:spAutoFit/>
          </a:bodyPr>
          <a:lstStyle/>
          <a:p>
            <a:pPr algn="r" rtl="1"/>
            <a:r>
              <a:rPr lang="fa-IR" altLang="ko-KR" sz="1200" dirty="0">
                <a:solidFill>
                  <a:schemeClr val="tx1">
                    <a:lumMod val="75000"/>
                    <a:lumOff val="25000"/>
                  </a:schemeClr>
                </a:solidFill>
                <a:cs typeface="B Nazanin" panose="00000400000000000000" pitchFamily="2" charset="-78"/>
              </a:rPr>
              <a:t>2013 ~ 2014  متن اینجا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0" name="직사각형 24">
            <a:extLst>
              <a:ext uri="{FF2B5EF4-FFF2-40B4-BE49-F238E27FC236}">
                <a16:creationId xmlns:a16="http://schemas.microsoft.com/office/drawing/2014/main" id="{5F7ABEEF-8CF5-4E8A-82FE-1669C074E07F}"/>
              </a:ext>
            </a:extLst>
          </p:cNvPr>
          <p:cNvSpPr/>
          <p:nvPr/>
        </p:nvSpPr>
        <p:spPr>
          <a:xfrm>
            <a:off x="4453363" y="5628179"/>
            <a:ext cx="3183205" cy="461665"/>
          </a:xfrm>
          <a:prstGeom prst="rect">
            <a:avLst/>
          </a:prstGeom>
        </p:spPr>
        <p:txBody>
          <a:bodyPr wrap="square">
            <a:spAutoFit/>
          </a:bodyPr>
          <a:lstStyle/>
          <a:p>
            <a:pPr algn="r" rtl="1"/>
            <a:r>
              <a:rPr lang="fa-IR" altLang="ko-KR" sz="1200" dirty="0">
                <a:solidFill>
                  <a:schemeClr val="tx1">
                    <a:lumMod val="75000"/>
                    <a:lumOff val="25000"/>
                  </a:schemeClr>
                </a:solidFill>
                <a:cs typeface="B Nazanin" panose="00000400000000000000" pitchFamily="2" charset="-78"/>
              </a:rPr>
              <a:t>2013 ~ 2014  متن اینجا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3" name="TextBox 22">
            <a:extLst>
              <a:ext uri="{FF2B5EF4-FFF2-40B4-BE49-F238E27FC236}">
                <a16:creationId xmlns:a16="http://schemas.microsoft.com/office/drawing/2014/main" id="{26BD70B8-B7EC-4B8B-8315-69D8115178CD}"/>
              </a:ext>
            </a:extLst>
          </p:cNvPr>
          <p:cNvSpPr txBox="1"/>
          <p:nvPr/>
        </p:nvSpPr>
        <p:spPr>
          <a:xfrm>
            <a:off x="4487052" y="1763603"/>
            <a:ext cx="6746747" cy="369332"/>
          </a:xfrm>
          <a:prstGeom prst="rect">
            <a:avLst/>
          </a:prstGeom>
          <a:noFill/>
        </p:spPr>
        <p:txBody>
          <a:bodyPr wrap="square" lIns="48000" tIns="0" rIns="24000" bIns="0" rtlCol="0">
            <a:spAutoFit/>
          </a:bodyPr>
          <a:lstStyle/>
          <a:p>
            <a:pPr algn="r" rtl="1"/>
            <a:r>
              <a:rPr lang="fa-IR" altLang="ko-KR" sz="2400" dirty="0">
                <a:solidFill>
                  <a:schemeClr val="bg1"/>
                </a:solidFill>
                <a:latin typeface="+mj-lt"/>
                <a:cs typeface="B Nazanin" panose="00000400000000000000" pitchFamily="2" charset="-78"/>
              </a:rPr>
              <a:t>ما ارائه حرفه ای ایجاد می کنیم</a:t>
            </a:r>
            <a:endParaRPr lang="ko-KR" altLang="en-US" sz="2400" dirty="0">
              <a:solidFill>
                <a:schemeClr val="bg1"/>
              </a:solidFill>
              <a:latin typeface="+mj-lt"/>
              <a:cs typeface="B Nazanin" panose="00000400000000000000" pitchFamily="2" charset="-78"/>
            </a:endParaRPr>
          </a:p>
        </p:txBody>
      </p:sp>
      <p:pic>
        <p:nvPicPr>
          <p:cNvPr id="27" name="Marcador de posición de imagen 26">
            <a:extLst>
              <a:ext uri="{FF2B5EF4-FFF2-40B4-BE49-F238E27FC236}">
                <a16:creationId xmlns:a16="http://schemas.microsoft.com/office/drawing/2014/main" id="{DE057335-5D4A-4DB7-8610-0F38F7D5B773}"/>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22" name="Text Placeholder 27">
            <a:extLst>
              <a:ext uri="{FF2B5EF4-FFF2-40B4-BE49-F238E27FC236}">
                <a16:creationId xmlns:a16="http://schemas.microsoft.com/office/drawing/2014/main" id="{08BB6CA2-5464-42A1-8F1E-677A1645B59B}"/>
              </a:ext>
            </a:extLst>
          </p:cNvPr>
          <p:cNvSpPr txBox="1">
            <a:spLocks/>
          </p:cNvSpPr>
          <p:nvPr/>
        </p:nvSpPr>
        <p:spPr>
          <a:xfrm>
            <a:off x="8713519" y="3965355"/>
            <a:ext cx="3183205" cy="246968"/>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altLang="ko-KR" sz="1600" dirty="0">
                <a:solidFill>
                  <a:srgbClr val="F86F5C"/>
                </a:solidFill>
                <a:cs typeface="B Nazanin" panose="00000400000000000000" pitchFamily="2" charset="-78"/>
              </a:rPr>
              <a:t>سابقه کاری</a:t>
            </a:r>
            <a:endParaRPr lang="en-US" altLang="ko-KR" sz="1600" dirty="0">
              <a:solidFill>
                <a:srgbClr val="F86F5C"/>
              </a:solidFill>
              <a:cs typeface="B Nazanin" panose="00000400000000000000" pitchFamily="2" charset="-78"/>
            </a:endParaRPr>
          </a:p>
        </p:txBody>
      </p:sp>
      <p:sp>
        <p:nvSpPr>
          <p:cNvPr id="24" name="직사각형 22">
            <a:extLst>
              <a:ext uri="{FF2B5EF4-FFF2-40B4-BE49-F238E27FC236}">
                <a16:creationId xmlns:a16="http://schemas.microsoft.com/office/drawing/2014/main" id="{AA8766FD-AE16-41AA-BCD3-C7E7D0406BFC}"/>
              </a:ext>
            </a:extLst>
          </p:cNvPr>
          <p:cNvSpPr/>
          <p:nvPr/>
        </p:nvSpPr>
        <p:spPr>
          <a:xfrm>
            <a:off x="8713521" y="4294452"/>
            <a:ext cx="3183205" cy="461665"/>
          </a:xfrm>
          <a:prstGeom prst="rect">
            <a:avLst/>
          </a:prstGeom>
        </p:spPr>
        <p:txBody>
          <a:bodyPr wrap="square">
            <a:spAutoFit/>
          </a:bodyPr>
          <a:lstStyle/>
          <a:p>
            <a:pPr algn="r" rtl="1"/>
            <a:r>
              <a:rPr lang="fa-IR" altLang="ko-KR" sz="1200" dirty="0">
                <a:solidFill>
                  <a:schemeClr val="tx1">
                    <a:lumMod val="75000"/>
                    <a:lumOff val="25000"/>
                  </a:schemeClr>
                </a:solidFill>
                <a:cs typeface="B Nazanin" panose="00000400000000000000" pitchFamily="2" charset="-78"/>
              </a:rPr>
              <a:t>2013 ~ 2014  متن اینجا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5" name="직사각형 5">
            <a:extLst>
              <a:ext uri="{FF2B5EF4-FFF2-40B4-BE49-F238E27FC236}">
                <a16:creationId xmlns:a16="http://schemas.microsoft.com/office/drawing/2014/main" id="{D56C2774-5A59-4490-A443-0D9A0561F621}"/>
              </a:ext>
            </a:extLst>
          </p:cNvPr>
          <p:cNvSpPr/>
          <p:nvPr/>
        </p:nvSpPr>
        <p:spPr>
          <a:xfrm>
            <a:off x="8713521" y="4981847"/>
            <a:ext cx="3183205" cy="461665"/>
          </a:xfrm>
          <a:prstGeom prst="rect">
            <a:avLst/>
          </a:prstGeom>
        </p:spPr>
        <p:txBody>
          <a:bodyPr wrap="square">
            <a:spAutoFit/>
          </a:bodyPr>
          <a:lstStyle/>
          <a:p>
            <a:pPr algn="r" rtl="1"/>
            <a:r>
              <a:rPr lang="fa-IR" altLang="ko-KR" sz="1200" dirty="0">
                <a:solidFill>
                  <a:schemeClr val="tx1">
                    <a:lumMod val="75000"/>
                    <a:lumOff val="25000"/>
                  </a:schemeClr>
                </a:solidFill>
                <a:cs typeface="B Nazanin" panose="00000400000000000000" pitchFamily="2" charset="-78"/>
              </a:rPr>
              <a:t>2013 ~ 2014  متن اینجا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6" name="직사각형 24">
            <a:extLst>
              <a:ext uri="{FF2B5EF4-FFF2-40B4-BE49-F238E27FC236}">
                <a16:creationId xmlns:a16="http://schemas.microsoft.com/office/drawing/2014/main" id="{955F5BFD-7CB4-491F-A325-989DF1B6C57A}"/>
              </a:ext>
            </a:extLst>
          </p:cNvPr>
          <p:cNvSpPr/>
          <p:nvPr/>
        </p:nvSpPr>
        <p:spPr>
          <a:xfrm>
            <a:off x="8713521" y="5669243"/>
            <a:ext cx="3183205" cy="461665"/>
          </a:xfrm>
          <a:prstGeom prst="rect">
            <a:avLst/>
          </a:prstGeom>
        </p:spPr>
        <p:txBody>
          <a:bodyPr wrap="square">
            <a:spAutoFit/>
          </a:bodyPr>
          <a:lstStyle/>
          <a:p>
            <a:pPr algn="r" rtl="1"/>
            <a:r>
              <a:rPr lang="fa-IR" altLang="ko-KR" sz="1200" dirty="0">
                <a:solidFill>
                  <a:schemeClr val="tx1">
                    <a:lumMod val="75000"/>
                    <a:lumOff val="25000"/>
                  </a:schemeClr>
                </a:solidFill>
                <a:cs typeface="B Nazanin" panose="00000400000000000000" pitchFamily="2" charset="-78"/>
              </a:rPr>
              <a:t>2013 ~ 2014  متن اینجا
</a:t>
            </a: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1475422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D761BA5B-F237-441C-AE34-A44475ADE2C4}"/>
              </a:ext>
            </a:extLst>
          </p:cNvPr>
          <p:cNvSpPr txBox="1"/>
          <p:nvPr/>
        </p:nvSpPr>
        <p:spPr>
          <a:xfrm>
            <a:off x="496958" y="559091"/>
            <a:ext cx="5083999" cy="1872206"/>
          </a:xfrm>
          <a:prstGeom prst="rect">
            <a:avLst/>
          </a:prstGeom>
          <a:noFill/>
          <a:ln cap="flat">
            <a:noFill/>
          </a:ln>
        </p:spPr>
        <p:txBody>
          <a:bodyPr vert="horz" wrap="square" lIns="121916" tIns="60963" rIns="121916" bIns="60963" anchor="ctr" anchorCtr="0" compatLnSpc="1">
            <a:noAutofit/>
          </a:bodyPr>
          <a:lstStyle/>
          <a:p>
            <a:pPr lvl="0" algn="r" defTabSz="1219169" rtl="1">
              <a:lnSpc>
                <a:spcPct val="110000"/>
              </a:lnSpc>
              <a:spcBef>
                <a:spcPts val="800"/>
              </a:spcBef>
              <a:defRPr sz="1800" b="0" i="0" u="none" strike="noStrike" kern="0" cap="none" spc="0" baseline="0">
                <a:solidFill>
                  <a:srgbClr val="000000"/>
                </a:solidFill>
                <a:uFillTx/>
              </a:defRPr>
            </a:pPr>
            <a:r>
              <a:rPr lang="fa-IR" sz="4800" b="1" i="0" u="none" strike="noStrike" kern="0" cap="none" spc="0" baseline="0" dirty="0">
                <a:solidFill>
                  <a:srgbClr val="374562"/>
                </a:solidFill>
                <a:uFillTx/>
                <a:latin typeface="Arial"/>
                <a:ea typeface="맑은 고딕" pitchFamily="34"/>
                <a:cs typeface="B Nazanin" panose="00000400000000000000" pitchFamily="2" charset="-78"/>
              </a:rPr>
              <a:t>عنوان</a:t>
            </a:r>
            <a:r>
              <a:rPr lang="en-US" sz="4800" b="1" i="0" u="none" strike="noStrike" kern="0" cap="none" spc="0" baseline="0" dirty="0">
                <a:solidFill>
                  <a:srgbClr val="FFFFFF"/>
                </a:solidFill>
                <a:uFillTx/>
                <a:latin typeface="Arial"/>
                <a:ea typeface="맑은 고딕" pitchFamily="34"/>
                <a:cs typeface="B Nazanin" panose="00000400000000000000" pitchFamily="2" charset="-78"/>
              </a:rPr>
              <a:t> </a:t>
            </a:r>
            <a:r>
              <a:rPr lang="fa-IR" sz="4800" b="1" kern="0" dirty="0">
                <a:solidFill>
                  <a:srgbClr val="F86F5C"/>
                </a:solidFill>
                <a:ea typeface="맑은 고딕" pitchFamily="34"/>
                <a:cs typeface="B Nazanin" panose="00000400000000000000" pitchFamily="2" charset="-78"/>
              </a:rPr>
              <a:t>ارائه</a:t>
            </a:r>
            <a:endParaRPr lang="en-US" sz="4800" b="1" i="0" u="none" strike="noStrike" kern="0" cap="none" spc="0" baseline="0" dirty="0">
              <a:solidFill>
                <a:srgbClr val="FFFFFF"/>
              </a:solidFill>
              <a:uFillTx/>
              <a:latin typeface="Arial"/>
              <a:ea typeface="맑은 고딕" pitchFamily="34"/>
              <a:cs typeface="B Nazanin" panose="00000400000000000000" pitchFamily="2" charset="-78"/>
            </a:endParaRPr>
          </a:p>
        </p:txBody>
      </p:sp>
      <p:sp>
        <p:nvSpPr>
          <p:cNvPr id="3" name="TextBox 32">
            <a:extLst>
              <a:ext uri="{FF2B5EF4-FFF2-40B4-BE49-F238E27FC236}">
                <a16:creationId xmlns:a16="http://schemas.microsoft.com/office/drawing/2014/main" id="{10453420-9B91-4588-82DF-6CE62138174F}"/>
              </a:ext>
            </a:extLst>
          </p:cNvPr>
          <p:cNvSpPr txBox="1"/>
          <p:nvPr/>
        </p:nvSpPr>
        <p:spPr>
          <a:xfrm>
            <a:off x="3096012" y="6052941"/>
            <a:ext cx="2195337" cy="338560"/>
          </a:xfrm>
          <a:prstGeom prst="rect">
            <a:avLst/>
          </a:prstGeom>
          <a:solidFill>
            <a:srgbClr val="D55426"/>
          </a:solidFill>
          <a:ln cap="flat">
            <a:noFill/>
          </a:ln>
        </p:spPr>
        <p:txBody>
          <a:bodyPr vert="horz" wrap="square" lIns="121916" tIns="60963" rIns="121916" bIns="60963" anchor="ctr" anchorCtr="1" compatLnSpc="1">
            <a:spAutoFit/>
          </a:bodyPr>
          <a:lstStyle/>
          <a:p>
            <a:pPr lvl="0" algn="ctr" defTabSz="1219169" rtl="1">
              <a:defRPr sz="1800" b="0" i="0" u="none" strike="noStrike" kern="0" cap="none" spc="0" baseline="0">
                <a:solidFill>
                  <a:srgbClr val="000000"/>
                </a:solidFill>
                <a:uFillTx/>
              </a:defRPr>
            </a:pPr>
            <a:r>
              <a:rPr lang="fa-IR" sz="1400" b="1" kern="0" dirty="0">
                <a:solidFill>
                  <a:srgbClr val="FFFFFF"/>
                </a:solidFill>
                <a:ea typeface="Arial"/>
                <a:cs typeface="B Nazanin" panose="00000400000000000000" pitchFamily="2" charset="-78"/>
              </a:rPr>
              <a:t>پاورپوینت مدرن</a:t>
            </a:r>
            <a:endParaRPr lang="en-US" sz="1400" b="1" i="0" u="none" strike="noStrike" kern="0" cap="none" spc="0" baseline="0" dirty="0">
              <a:solidFill>
                <a:srgbClr val="FFFFFF"/>
              </a:solidFill>
              <a:uFillTx/>
              <a:latin typeface="Arial"/>
              <a:ea typeface="Arial"/>
              <a:cs typeface="B Nazanin" panose="00000400000000000000" pitchFamily="2" charset="-78"/>
            </a:endParaRPr>
          </a:p>
        </p:txBody>
      </p:sp>
      <p:sp>
        <p:nvSpPr>
          <p:cNvPr id="4" name="TextBox 33">
            <a:extLst>
              <a:ext uri="{FF2B5EF4-FFF2-40B4-BE49-F238E27FC236}">
                <a16:creationId xmlns:a16="http://schemas.microsoft.com/office/drawing/2014/main" id="{66625E59-AA44-4B04-B807-B942694B8AB2}"/>
              </a:ext>
            </a:extLst>
          </p:cNvPr>
          <p:cNvSpPr txBox="1"/>
          <p:nvPr/>
        </p:nvSpPr>
        <p:spPr>
          <a:xfrm>
            <a:off x="665180" y="2121039"/>
            <a:ext cx="4747555" cy="2821869"/>
          </a:xfrm>
          <a:prstGeom prst="rect">
            <a:avLst/>
          </a:prstGeom>
          <a:noFill/>
          <a:ln cap="flat">
            <a:noFill/>
          </a:ln>
        </p:spPr>
        <p:txBody>
          <a:bodyPr vert="horz" wrap="square" lIns="121916" tIns="60963" rIns="121916" bIns="60963" anchor="t" anchorCtr="0" compatLnSpc="1">
            <a:spAutoFit/>
          </a:bodyPr>
          <a:lstStyle/>
          <a:p>
            <a:pPr algn="r"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p>
          <a:p>
            <a:pPr algn="r" rtl="1">
              <a:lnSpc>
                <a:spcPct val="107000"/>
              </a:lnSpc>
              <a:spcAft>
                <a:spcPts val="800"/>
              </a:spcAft>
            </a:pPr>
            <a:endParaRPr lang="fa-IR" sz="16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Text Placeholder 10">
            <a:extLst>
              <a:ext uri="{FF2B5EF4-FFF2-40B4-BE49-F238E27FC236}">
                <a16:creationId xmlns:a16="http://schemas.microsoft.com/office/drawing/2014/main" id="{7AA76C38-6A10-4024-B3CE-1145E9E0F7C4}"/>
              </a:ext>
            </a:extLst>
          </p:cNvPr>
          <p:cNvSpPr txBox="1"/>
          <p:nvPr/>
        </p:nvSpPr>
        <p:spPr>
          <a:xfrm>
            <a:off x="9123983" y="5748494"/>
            <a:ext cx="2934711" cy="947455"/>
          </a:xfrm>
          <a:prstGeom prst="rect">
            <a:avLst/>
          </a:prstGeom>
          <a:noFill/>
          <a:ln cap="flat">
            <a:noFill/>
          </a:ln>
        </p:spPr>
        <p:txBody>
          <a:bodyPr vert="horz" wrap="square" lIns="121916" tIns="60963" rIns="121916" bIns="60963" anchor="ctr" anchorCtr="0" compatLnSpc="1">
            <a:noAutofit/>
          </a:bodyPr>
          <a:lstStyle/>
          <a:p>
            <a:pPr lvl="0" algn="r" defTabSz="1219169" rtl="1">
              <a:lnSpc>
                <a:spcPct val="110000"/>
              </a:lnSpc>
              <a:spcBef>
                <a:spcPts val="665"/>
              </a:spcBef>
              <a:defRPr sz="1800" b="0" i="0" u="none" strike="noStrike" kern="0" cap="none" spc="0" baseline="0">
                <a:solidFill>
                  <a:srgbClr val="000000"/>
                </a:solidFill>
                <a:uFillTx/>
              </a:defRPr>
            </a:pPr>
            <a:r>
              <a:rPr lang="fa-IR" sz="2800" b="1" kern="0" dirty="0">
                <a:solidFill>
                  <a:srgbClr val="374562"/>
                </a:solidFill>
                <a:ea typeface="맑은 고딕" pitchFamily="34"/>
                <a:cs typeface="B Nazanin" panose="00000400000000000000" pitchFamily="2" charset="-78"/>
              </a:rPr>
              <a:t>معرفی نمونه کارها</a:t>
            </a:r>
            <a:endParaRPr lang="en-US" sz="2800" b="1" i="0" u="none" strike="noStrike" kern="0" cap="none" spc="0" baseline="0" dirty="0">
              <a:solidFill>
                <a:srgbClr val="374562"/>
              </a:solidFill>
              <a:uFillTx/>
              <a:latin typeface="Arial"/>
              <a:ea typeface="맑은 고딕" pitchFamily="34"/>
              <a:cs typeface="B Nazanin" panose="00000400000000000000" pitchFamily="2" charset="-78"/>
            </a:endParaRPr>
          </a:p>
        </p:txBody>
      </p:sp>
      <p:pic>
        <p:nvPicPr>
          <p:cNvPr id="6" name="Picture 2" descr="las manos de un preso en barras de celda de prisión - pena de muerte fotografías e imágenes de stock">
            <a:extLst>
              <a:ext uri="{FF2B5EF4-FFF2-40B4-BE49-F238E27FC236}">
                <a16:creationId xmlns:a16="http://schemas.microsoft.com/office/drawing/2014/main" id="{17E058FA-F5E4-4664-981C-E3FF58145E02}"/>
              </a:ext>
            </a:extLst>
          </p:cNvPr>
          <p:cNvPicPr>
            <a:picLocks noGrp="1" noChangeAspect="1"/>
          </p:cNvPicPr>
          <p:nvPr>
            <p:ph type="pic" idx="4294967295"/>
          </p:nvPr>
        </p:nvPicPr>
        <p:blipFill>
          <a:blip r:embed="rId3">
            <a:extLst>
              <a:ext uri="{28A0092B-C50C-407E-A947-70E740481C1C}">
                <a14:useLocalDpi xmlns:a14="http://schemas.microsoft.com/office/drawing/2010/main"/>
              </a:ext>
            </a:extLst>
          </a:blip>
          <a:srcRect/>
          <a:stretch>
            <a:fillRect/>
          </a:stretch>
        </p:blipFill>
        <p:spPr>
          <a:xfrm>
            <a:off x="6543263" y="1495190"/>
            <a:ext cx="4231257" cy="4083408"/>
          </a:xfrm>
          <a:solidFill>
            <a:srgbClr val="374562"/>
          </a:solidFill>
          <a:ln w="9528">
            <a:solidFill>
              <a:srgbClr val="FFFFFF"/>
            </a:solidFill>
            <a:prstDash val="solid"/>
          </a:ln>
        </p:spPr>
      </p:pic>
      <p:sp>
        <p:nvSpPr>
          <p:cNvPr id="7" name="원형: 비어 있음 1">
            <a:extLst>
              <a:ext uri="{FF2B5EF4-FFF2-40B4-BE49-F238E27FC236}">
                <a16:creationId xmlns:a16="http://schemas.microsoft.com/office/drawing/2014/main" id="{C317F3D2-648E-4885-87A1-44860A2E2528}"/>
              </a:ext>
            </a:extLst>
          </p:cNvPr>
          <p:cNvSpPr/>
          <p:nvPr/>
        </p:nvSpPr>
        <p:spPr>
          <a:xfrm>
            <a:off x="6598648" y="1495190"/>
            <a:ext cx="4083408" cy="4083408"/>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850"/>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54 0 f2"/>
              <a:gd name="f57" fmla="+- f44 0 f53"/>
              <a:gd name="f58" fmla="+- f43 0 f53"/>
              <a:gd name="f59" fmla="*/ f53 f32 1"/>
              <a:gd name="f60" fmla="cos 1 f56"/>
              <a:gd name="f61" fmla="sin 1 f56"/>
              <a:gd name="f62" fmla="*/ f57 f32 1"/>
              <a:gd name="f63" fmla="*/ f58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dirty="0">
              <a:solidFill>
                <a:srgbClr val="FFFFFF"/>
              </a:solidFill>
              <a:uFillTx/>
              <a:latin typeface="Arial"/>
              <a:ea typeface="맑은 고딕" pitchFamily="34"/>
              <a:cs typeface="B Nazanin" panose="00000400000000000000" pitchFamily="2" charset="-78"/>
            </a:endParaRPr>
          </a:p>
        </p:txBody>
      </p:sp>
      <p:sp>
        <p:nvSpPr>
          <p:cNvPr id="8" name="Rectángulo 10">
            <a:extLst>
              <a:ext uri="{FF2B5EF4-FFF2-40B4-BE49-F238E27FC236}">
                <a16:creationId xmlns:a16="http://schemas.microsoft.com/office/drawing/2014/main" id="{A5B648CC-7CB6-4A4F-B3A7-ACC35A9E8E4C}"/>
              </a:ext>
            </a:extLst>
          </p:cNvPr>
          <p:cNvSpPr/>
          <p:nvPr/>
        </p:nvSpPr>
        <p:spPr>
          <a:xfrm flipH="1">
            <a:off x="11223939" y="0"/>
            <a:ext cx="967188" cy="858914"/>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9" name="Rectángulo 11">
            <a:extLst>
              <a:ext uri="{FF2B5EF4-FFF2-40B4-BE49-F238E27FC236}">
                <a16:creationId xmlns:a16="http://schemas.microsoft.com/office/drawing/2014/main" id="{89518CE4-D99B-4284-A3B4-F9AA52B90641}"/>
              </a:ext>
            </a:extLst>
          </p:cNvPr>
          <p:cNvSpPr/>
          <p:nvPr/>
        </p:nvSpPr>
        <p:spPr>
          <a:xfrm flipH="1">
            <a:off x="11926272" y="748536"/>
            <a:ext cx="264846" cy="2830909"/>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0" name="Rectángulo 12">
            <a:extLst>
              <a:ext uri="{FF2B5EF4-FFF2-40B4-BE49-F238E27FC236}">
                <a16:creationId xmlns:a16="http://schemas.microsoft.com/office/drawing/2014/main" id="{9829E1D6-38E3-4AAA-A17B-BF5E49ED11AE}"/>
              </a:ext>
            </a:extLst>
          </p:cNvPr>
          <p:cNvSpPr/>
          <p:nvPr/>
        </p:nvSpPr>
        <p:spPr>
          <a:xfrm>
            <a:off x="0" y="5225796"/>
            <a:ext cx="271841" cy="1632204"/>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15" name="Freeform 5">
            <a:extLst>
              <a:ext uri="{FF2B5EF4-FFF2-40B4-BE49-F238E27FC236}">
                <a16:creationId xmlns:a16="http://schemas.microsoft.com/office/drawing/2014/main" id="{4E5AA9AE-4C8C-4143-AD16-6C4C116E2437}"/>
              </a:ext>
            </a:extLst>
          </p:cNvPr>
          <p:cNvSpPr>
            <a:spLocks/>
          </p:cNvSpPr>
          <p:nvPr/>
        </p:nvSpPr>
        <p:spPr bwMode="auto">
          <a:xfrm>
            <a:off x="8594726" y="2382838"/>
            <a:ext cx="2359025" cy="3859213"/>
          </a:xfrm>
          <a:custGeom>
            <a:avLst/>
            <a:gdLst>
              <a:gd name="T0" fmla="*/ 625 w 625"/>
              <a:gd name="T1" fmla="*/ 338 h 1023"/>
              <a:gd name="T2" fmla="*/ 625 w 625"/>
              <a:gd name="T3" fmla="*/ 510 h 1023"/>
              <a:gd name="T4" fmla="*/ 482 w 625"/>
              <a:gd name="T5" fmla="*/ 659 h 1023"/>
              <a:gd name="T6" fmla="*/ 164 w 625"/>
              <a:gd name="T7" fmla="*/ 663 h 1023"/>
              <a:gd name="T8" fmla="*/ 137 w 625"/>
              <a:gd name="T9" fmla="*/ 691 h 1023"/>
              <a:gd name="T10" fmla="*/ 136 w 625"/>
              <a:gd name="T11" fmla="*/ 947 h 1023"/>
              <a:gd name="T12" fmla="*/ 73 w 625"/>
              <a:gd name="T13" fmla="*/ 1019 h 1023"/>
              <a:gd name="T14" fmla="*/ 2 w 625"/>
              <a:gd name="T15" fmla="*/ 951 h 1023"/>
              <a:gd name="T16" fmla="*/ 3 w 625"/>
              <a:gd name="T17" fmla="*/ 805 h 1023"/>
              <a:gd name="T18" fmla="*/ 1 w 625"/>
              <a:gd name="T19" fmla="*/ 611 h 1023"/>
              <a:gd name="T20" fmla="*/ 81 w 625"/>
              <a:gd name="T21" fmla="*/ 530 h 1023"/>
              <a:gd name="T22" fmla="*/ 249 w 625"/>
              <a:gd name="T23" fmla="*/ 531 h 1023"/>
              <a:gd name="T24" fmla="*/ 267 w 625"/>
              <a:gd name="T25" fmla="*/ 514 h 1023"/>
              <a:gd name="T26" fmla="*/ 267 w 625"/>
              <a:gd name="T27" fmla="*/ 478 h 1023"/>
              <a:gd name="T28" fmla="*/ 292 w 625"/>
              <a:gd name="T29" fmla="*/ 453 h 1023"/>
              <a:gd name="T30" fmla="*/ 436 w 625"/>
              <a:gd name="T31" fmla="*/ 453 h 1023"/>
              <a:gd name="T32" fmla="*/ 510 w 625"/>
              <a:gd name="T33" fmla="*/ 384 h 1023"/>
              <a:gd name="T34" fmla="*/ 510 w 625"/>
              <a:gd name="T35" fmla="*/ 152 h 1023"/>
              <a:gd name="T36" fmla="*/ 450 w 625"/>
              <a:gd name="T37" fmla="*/ 99 h 1023"/>
              <a:gd name="T38" fmla="*/ 392 w 625"/>
              <a:gd name="T39" fmla="*/ 155 h 1023"/>
              <a:gd name="T40" fmla="*/ 392 w 625"/>
              <a:gd name="T41" fmla="*/ 301 h 1023"/>
              <a:gd name="T42" fmla="*/ 357 w 625"/>
              <a:gd name="T43" fmla="*/ 335 h 1023"/>
              <a:gd name="T44" fmla="*/ 285 w 625"/>
              <a:gd name="T45" fmla="*/ 335 h 1023"/>
              <a:gd name="T46" fmla="*/ 267 w 625"/>
              <a:gd name="T47" fmla="*/ 321 h 1023"/>
              <a:gd name="T48" fmla="*/ 271 w 625"/>
              <a:gd name="T49" fmla="*/ 127 h 1023"/>
              <a:gd name="T50" fmla="*/ 278 w 625"/>
              <a:gd name="T51" fmla="*/ 105 h 1023"/>
              <a:gd name="T52" fmla="*/ 309 w 625"/>
              <a:gd name="T53" fmla="*/ 92 h 1023"/>
              <a:gd name="T54" fmla="*/ 434 w 625"/>
              <a:gd name="T55" fmla="*/ 24 h 1023"/>
              <a:gd name="T56" fmla="*/ 464 w 625"/>
              <a:gd name="T57" fmla="*/ 3 h 1023"/>
              <a:gd name="T58" fmla="*/ 610 w 625"/>
              <a:gd name="T59" fmla="*/ 100 h 1023"/>
              <a:gd name="T60" fmla="*/ 625 w 625"/>
              <a:gd name="T61" fmla="*/ 168 h 1023"/>
              <a:gd name="T62" fmla="*/ 625 w 625"/>
              <a:gd name="T63" fmla="*/ 338 h 1023"/>
              <a:gd name="T64" fmla="*/ 625 w 625"/>
              <a:gd name="T65" fmla="*/ 338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1023">
                <a:moveTo>
                  <a:pt x="625" y="338"/>
                </a:moveTo>
                <a:cubicBezTo>
                  <a:pt x="625" y="395"/>
                  <a:pt x="624" y="453"/>
                  <a:pt x="625" y="510"/>
                </a:cubicBezTo>
                <a:cubicBezTo>
                  <a:pt x="625" y="587"/>
                  <a:pt x="552" y="656"/>
                  <a:pt x="482" y="659"/>
                </a:cubicBezTo>
                <a:cubicBezTo>
                  <a:pt x="376" y="665"/>
                  <a:pt x="270" y="661"/>
                  <a:pt x="164" y="663"/>
                </a:cubicBezTo>
                <a:cubicBezTo>
                  <a:pt x="137" y="664"/>
                  <a:pt x="137" y="663"/>
                  <a:pt x="137" y="691"/>
                </a:cubicBezTo>
                <a:cubicBezTo>
                  <a:pt x="136" y="776"/>
                  <a:pt x="137" y="861"/>
                  <a:pt x="136" y="947"/>
                </a:cubicBezTo>
                <a:cubicBezTo>
                  <a:pt x="136" y="986"/>
                  <a:pt x="110" y="1014"/>
                  <a:pt x="73" y="1019"/>
                </a:cubicBezTo>
                <a:cubicBezTo>
                  <a:pt x="41" y="1023"/>
                  <a:pt x="2" y="989"/>
                  <a:pt x="2" y="951"/>
                </a:cubicBezTo>
                <a:cubicBezTo>
                  <a:pt x="3" y="902"/>
                  <a:pt x="3" y="854"/>
                  <a:pt x="3" y="805"/>
                </a:cubicBezTo>
                <a:cubicBezTo>
                  <a:pt x="2" y="740"/>
                  <a:pt x="1" y="676"/>
                  <a:pt x="1" y="611"/>
                </a:cubicBezTo>
                <a:cubicBezTo>
                  <a:pt x="0" y="556"/>
                  <a:pt x="26" y="530"/>
                  <a:pt x="81" y="530"/>
                </a:cubicBezTo>
                <a:cubicBezTo>
                  <a:pt x="137" y="530"/>
                  <a:pt x="193" y="530"/>
                  <a:pt x="249" y="531"/>
                </a:cubicBezTo>
                <a:cubicBezTo>
                  <a:pt x="262" y="531"/>
                  <a:pt x="268" y="527"/>
                  <a:pt x="267" y="514"/>
                </a:cubicBezTo>
                <a:cubicBezTo>
                  <a:pt x="267" y="502"/>
                  <a:pt x="268" y="490"/>
                  <a:pt x="267" y="478"/>
                </a:cubicBezTo>
                <a:cubicBezTo>
                  <a:pt x="265" y="459"/>
                  <a:pt x="272" y="452"/>
                  <a:pt x="292" y="453"/>
                </a:cubicBezTo>
                <a:cubicBezTo>
                  <a:pt x="340" y="454"/>
                  <a:pt x="388" y="452"/>
                  <a:pt x="436" y="453"/>
                </a:cubicBezTo>
                <a:cubicBezTo>
                  <a:pt x="490" y="455"/>
                  <a:pt x="507" y="435"/>
                  <a:pt x="510" y="384"/>
                </a:cubicBezTo>
                <a:cubicBezTo>
                  <a:pt x="513" y="307"/>
                  <a:pt x="512" y="230"/>
                  <a:pt x="510" y="152"/>
                </a:cubicBezTo>
                <a:cubicBezTo>
                  <a:pt x="510" y="120"/>
                  <a:pt x="483" y="98"/>
                  <a:pt x="450" y="99"/>
                </a:cubicBezTo>
                <a:cubicBezTo>
                  <a:pt x="416" y="99"/>
                  <a:pt x="393" y="121"/>
                  <a:pt x="392" y="155"/>
                </a:cubicBezTo>
                <a:cubicBezTo>
                  <a:pt x="391" y="203"/>
                  <a:pt x="392" y="252"/>
                  <a:pt x="392" y="301"/>
                </a:cubicBezTo>
                <a:cubicBezTo>
                  <a:pt x="392" y="335"/>
                  <a:pt x="392" y="335"/>
                  <a:pt x="357" y="335"/>
                </a:cubicBezTo>
                <a:cubicBezTo>
                  <a:pt x="333" y="335"/>
                  <a:pt x="309" y="335"/>
                  <a:pt x="285" y="335"/>
                </a:cubicBezTo>
                <a:cubicBezTo>
                  <a:pt x="275" y="335"/>
                  <a:pt x="267" y="333"/>
                  <a:pt x="267" y="321"/>
                </a:cubicBezTo>
                <a:cubicBezTo>
                  <a:pt x="269" y="257"/>
                  <a:pt x="263" y="192"/>
                  <a:pt x="271" y="127"/>
                </a:cubicBezTo>
                <a:cubicBezTo>
                  <a:pt x="272" y="119"/>
                  <a:pt x="275" y="112"/>
                  <a:pt x="278" y="105"/>
                </a:cubicBezTo>
                <a:cubicBezTo>
                  <a:pt x="284" y="88"/>
                  <a:pt x="291" y="85"/>
                  <a:pt x="309" y="92"/>
                </a:cubicBezTo>
                <a:cubicBezTo>
                  <a:pt x="361" y="114"/>
                  <a:pt x="420" y="82"/>
                  <a:pt x="434" y="24"/>
                </a:cubicBezTo>
                <a:cubicBezTo>
                  <a:pt x="438" y="4"/>
                  <a:pt x="446" y="0"/>
                  <a:pt x="464" y="3"/>
                </a:cubicBezTo>
                <a:cubicBezTo>
                  <a:pt x="528" y="12"/>
                  <a:pt x="580" y="40"/>
                  <a:pt x="610" y="100"/>
                </a:cubicBezTo>
                <a:cubicBezTo>
                  <a:pt x="620" y="122"/>
                  <a:pt x="625" y="144"/>
                  <a:pt x="625" y="168"/>
                </a:cubicBezTo>
                <a:cubicBezTo>
                  <a:pt x="625" y="225"/>
                  <a:pt x="625" y="281"/>
                  <a:pt x="625" y="338"/>
                </a:cubicBezTo>
                <a:cubicBezTo>
                  <a:pt x="625" y="338"/>
                  <a:pt x="625" y="338"/>
                  <a:pt x="625" y="338"/>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 name="Freeform 6">
            <a:extLst>
              <a:ext uri="{FF2B5EF4-FFF2-40B4-BE49-F238E27FC236}">
                <a16:creationId xmlns:a16="http://schemas.microsoft.com/office/drawing/2014/main" id="{539DE91A-4314-45B8-A536-955425267E85}"/>
              </a:ext>
            </a:extLst>
          </p:cNvPr>
          <p:cNvSpPr>
            <a:spLocks/>
          </p:cNvSpPr>
          <p:nvPr/>
        </p:nvSpPr>
        <p:spPr bwMode="auto">
          <a:xfrm>
            <a:off x="6996113" y="2960688"/>
            <a:ext cx="1889125" cy="1579563"/>
          </a:xfrm>
          <a:custGeom>
            <a:avLst/>
            <a:gdLst>
              <a:gd name="T0" fmla="*/ 469 w 501"/>
              <a:gd name="T1" fmla="*/ 177 h 419"/>
              <a:gd name="T2" fmla="*/ 490 w 501"/>
              <a:gd name="T3" fmla="*/ 214 h 419"/>
              <a:gd name="T4" fmla="*/ 497 w 501"/>
              <a:gd name="T5" fmla="*/ 231 h 419"/>
              <a:gd name="T6" fmla="*/ 489 w 501"/>
              <a:gd name="T7" fmla="*/ 253 h 419"/>
              <a:gd name="T8" fmla="*/ 449 w 501"/>
              <a:gd name="T9" fmla="*/ 278 h 419"/>
              <a:gd name="T10" fmla="*/ 433 w 501"/>
              <a:gd name="T11" fmla="*/ 287 h 419"/>
              <a:gd name="T12" fmla="*/ 390 w 501"/>
              <a:gd name="T13" fmla="*/ 336 h 419"/>
              <a:gd name="T14" fmla="*/ 385 w 501"/>
              <a:gd name="T15" fmla="*/ 361 h 419"/>
              <a:gd name="T16" fmla="*/ 374 w 501"/>
              <a:gd name="T17" fmla="*/ 391 h 419"/>
              <a:gd name="T18" fmla="*/ 341 w 501"/>
              <a:gd name="T19" fmla="*/ 406 h 419"/>
              <a:gd name="T20" fmla="*/ 320 w 501"/>
              <a:gd name="T21" fmla="*/ 398 h 419"/>
              <a:gd name="T22" fmla="*/ 290 w 501"/>
              <a:gd name="T23" fmla="*/ 383 h 419"/>
              <a:gd name="T24" fmla="*/ 232 w 501"/>
              <a:gd name="T25" fmla="*/ 385 h 419"/>
              <a:gd name="T26" fmla="*/ 208 w 501"/>
              <a:gd name="T27" fmla="*/ 403 h 419"/>
              <a:gd name="T28" fmla="*/ 185 w 501"/>
              <a:gd name="T29" fmla="*/ 414 h 419"/>
              <a:gd name="T30" fmla="*/ 147 w 501"/>
              <a:gd name="T31" fmla="*/ 401 h 419"/>
              <a:gd name="T32" fmla="*/ 137 w 501"/>
              <a:gd name="T33" fmla="*/ 381 h 419"/>
              <a:gd name="T34" fmla="*/ 126 w 501"/>
              <a:gd name="T35" fmla="*/ 348 h 419"/>
              <a:gd name="T36" fmla="*/ 86 w 501"/>
              <a:gd name="T37" fmla="*/ 313 h 419"/>
              <a:gd name="T38" fmla="*/ 55 w 501"/>
              <a:gd name="T39" fmla="*/ 305 h 419"/>
              <a:gd name="T40" fmla="*/ 31 w 501"/>
              <a:gd name="T41" fmla="*/ 296 h 419"/>
              <a:gd name="T42" fmla="*/ 20 w 501"/>
              <a:gd name="T43" fmla="*/ 273 h 419"/>
              <a:gd name="T44" fmla="*/ 30 w 501"/>
              <a:gd name="T45" fmla="*/ 234 h 419"/>
              <a:gd name="T46" fmla="*/ 37 w 501"/>
              <a:gd name="T47" fmla="*/ 212 h 419"/>
              <a:gd name="T48" fmla="*/ 33 w 501"/>
              <a:gd name="T49" fmla="*/ 151 h 419"/>
              <a:gd name="T50" fmla="*/ 17 w 501"/>
              <a:gd name="T51" fmla="*/ 126 h 419"/>
              <a:gd name="T52" fmla="*/ 6 w 501"/>
              <a:gd name="T53" fmla="*/ 104 h 419"/>
              <a:gd name="T54" fmla="*/ 13 w 501"/>
              <a:gd name="T55" fmla="*/ 81 h 419"/>
              <a:gd name="T56" fmla="*/ 49 w 501"/>
              <a:gd name="T57" fmla="*/ 61 h 419"/>
              <a:gd name="T58" fmla="*/ 68 w 501"/>
              <a:gd name="T59" fmla="*/ 50 h 419"/>
              <a:gd name="T60" fmla="*/ 102 w 501"/>
              <a:gd name="T61" fmla="*/ 9 h 419"/>
              <a:gd name="T62" fmla="*/ 125 w 501"/>
              <a:gd name="T63" fmla="*/ 14 h 419"/>
              <a:gd name="T64" fmla="*/ 160 w 501"/>
              <a:gd name="T65" fmla="*/ 88 h 419"/>
              <a:gd name="T66" fmla="*/ 159 w 501"/>
              <a:gd name="T67" fmla="*/ 117 h 419"/>
              <a:gd name="T68" fmla="*/ 166 w 501"/>
              <a:gd name="T69" fmla="*/ 232 h 419"/>
              <a:gd name="T70" fmla="*/ 265 w 501"/>
              <a:gd name="T71" fmla="*/ 274 h 419"/>
              <a:gd name="T72" fmla="*/ 351 w 501"/>
              <a:gd name="T73" fmla="*/ 195 h 419"/>
              <a:gd name="T74" fmla="*/ 380 w 501"/>
              <a:gd name="T75" fmla="*/ 161 h 419"/>
              <a:gd name="T76" fmla="*/ 447 w 501"/>
              <a:gd name="T77" fmla="*/ 129 h 419"/>
              <a:gd name="T78" fmla="*/ 466 w 501"/>
              <a:gd name="T79" fmla="*/ 139 h 419"/>
              <a:gd name="T80" fmla="*/ 469 w 501"/>
              <a:gd name="T81" fmla="*/ 17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1" h="419">
                <a:moveTo>
                  <a:pt x="469" y="177"/>
                </a:moveTo>
                <a:cubicBezTo>
                  <a:pt x="462" y="197"/>
                  <a:pt x="468" y="209"/>
                  <a:pt x="490" y="214"/>
                </a:cubicBezTo>
                <a:cubicBezTo>
                  <a:pt x="500" y="216"/>
                  <a:pt x="501" y="223"/>
                  <a:pt x="497" y="231"/>
                </a:cubicBezTo>
                <a:cubicBezTo>
                  <a:pt x="494" y="238"/>
                  <a:pt x="491" y="246"/>
                  <a:pt x="489" y="253"/>
                </a:cubicBezTo>
                <a:cubicBezTo>
                  <a:pt x="479" y="282"/>
                  <a:pt x="479" y="283"/>
                  <a:pt x="449" y="278"/>
                </a:cubicBezTo>
                <a:cubicBezTo>
                  <a:pt x="439" y="276"/>
                  <a:pt x="437" y="281"/>
                  <a:pt x="433" y="287"/>
                </a:cubicBezTo>
                <a:cubicBezTo>
                  <a:pt x="423" y="307"/>
                  <a:pt x="408" y="323"/>
                  <a:pt x="390" y="336"/>
                </a:cubicBezTo>
                <a:cubicBezTo>
                  <a:pt x="380" y="344"/>
                  <a:pt x="378" y="351"/>
                  <a:pt x="385" y="361"/>
                </a:cubicBezTo>
                <a:cubicBezTo>
                  <a:pt x="396" y="376"/>
                  <a:pt x="392" y="385"/>
                  <a:pt x="374" y="391"/>
                </a:cubicBezTo>
                <a:cubicBezTo>
                  <a:pt x="362" y="394"/>
                  <a:pt x="352" y="400"/>
                  <a:pt x="341" y="406"/>
                </a:cubicBezTo>
                <a:cubicBezTo>
                  <a:pt x="330" y="412"/>
                  <a:pt x="324" y="409"/>
                  <a:pt x="320" y="398"/>
                </a:cubicBezTo>
                <a:cubicBezTo>
                  <a:pt x="315" y="383"/>
                  <a:pt x="304" y="380"/>
                  <a:pt x="290" y="383"/>
                </a:cubicBezTo>
                <a:cubicBezTo>
                  <a:pt x="271" y="388"/>
                  <a:pt x="251" y="386"/>
                  <a:pt x="232" y="385"/>
                </a:cubicBezTo>
                <a:cubicBezTo>
                  <a:pt x="219" y="385"/>
                  <a:pt x="211" y="389"/>
                  <a:pt x="208" y="403"/>
                </a:cubicBezTo>
                <a:cubicBezTo>
                  <a:pt x="206" y="417"/>
                  <a:pt x="198" y="419"/>
                  <a:pt x="185" y="414"/>
                </a:cubicBezTo>
                <a:cubicBezTo>
                  <a:pt x="173" y="409"/>
                  <a:pt x="160" y="405"/>
                  <a:pt x="147" y="401"/>
                </a:cubicBezTo>
                <a:cubicBezTo>
                  <a:pt x="135" y="398"/>
                  <a:pt x="131" y="392"/>
                  <a:pt x="137" y="381"/>
                </a:cubicBezTo>
                <a:cubicBezTo>
                  <a:pt x="146" y="366"/>
                  <a:pt x="140" y="356"/>
                  <a:pt x="126" y="348"/>
                </a:cubicBezTo>
                <a:cubicBezTo>
                  <a:pt x="111" y="339"/>
                  <a:pt x="97" y="327"/>
                  <a:pt x="86" y="313"/>
                </a:cubicBezTo>
                <a:cubicBezTo>
                  <a:pt x="77" y="300"/>
                  <a:pt x="68" y="297"/>
                  <a:pt x="55" y="305"/>
                </a:cubicBezTo>
                <a:cubicBezTo>
                  <a:pt x="43" y="313"/>
                  <a:pt x="35" y="310"/>
                  <a:pt x="31" y="296"/>
                </a:cubicBezTo>
                <a:cubicBezTo>
                  <a:pt x="28" y="288"/>
                  <a:pt x="24" y="280"/>
                  <a:pt x="20" y="273"/>
                </a:cubicBezTo>
                <a:cubicBezTo>
                  <a:pt x="11" y="257"/>
                  <a:pt x="2" y="242"/>
                  <a:pt x="30" y="234"/>
                </a:cubicBezTo>
                <a:cubicBezTo>
                  <a:pt x="40" y="232"/>
                  <a:pt x="40" y="222"/>
                  <a:pt x="37" y="212"/>
                </a:cubicBezTo>
                <a:cubicBezTo>
                  <a:pt x="31" y="192"/>
                  <a:pt x="29" y="171"/>
                  <a:pt x="33" y="151"/>
                </a:cubicBezTo>
                <a:cubicBezTo>
                  <a:pt x="35" y="137"/>
                  <a:pt x="31" y="129"/>
                  <a:pt x="17" y="126"/>
                </a:cubicBezTo>
                <a:cubicBezTo>
                  <a:pt x="4" y="123"/>
                  <a:pt x="0" y="117"/>
                  <a:pt x="6" y="104"/>
                </a:cubicBezTo>
                <a:cubicBezTo>
                  <a:pt x="10" y="96"/>
                  <a:pt x="11" y="88"/>
                  <a:pt x="13" y="81"/>
                </a:cubicBezTo>
                <a:cubicBezTo>
                  <a:pt x="22" y="55"/>
                  <a:pt x="22" y="54"/>
                  <a:pt x="49" y="61"/>
                </a:cubicBezTo>
                <a:cubicBezTo>
                  <a:pt x="59" y="63"/>
                  <a:pt x="64" y="57"/>
                  <a:pt x="68" y="50"/>
                </a:cubicBezTo>
                <a:cubicBezTo>
                  <a:pt x="77" y="35"/>
                  <a:pt x="89" y="22"/>
                  <a:pt x="102" y="9"/>
                </a:cubicBezTo>
                <a:cubicBezTo>
                  <a:pt x="112" y="0"/>
                  <a:pt x="120" y="1"/>
                  <a:pt x="125" y="14"/>
                </a:cubicBezTo>
                <a:cubicBezTo>
                  <a:pt x="137" y="38"/>
                  <a:pt x="148" y="63"/>
                  <a:pt x="160" y="88"/>
                </a:cubicBezTo>
                <a:cubicBezTo>
                  <a:pt x="165" y="98"/>
                  <a:pt x="165" y="107"/>
                  <a:pt x="159" y="117"/>
                </a:cubicBezTo>
                <a:cubicBezTo>
                  <a:pt x="136" y="157"/>
                  <a:pt x="139" y="196"/>
                  <a:pt x="166" y="232"/>
                </a:cubicBezTo>
                <a:cubicBezTo>
                  <a:pt x="190" y="264"/>
                  <a:pt x="225" y="281"/>
                  <a:pt x="265" y="274"/>
                </a:cubicBezTo>
                <a:cubicBezTo>
                  <a:pt x="309" y="266"/>
                  <a:pt x="341" y="240"/>
                  <a:pt x="351" y="195"/>
                </a:cubicBezTo>
                <a:cubicBezTo>
                  <a:pt x="356" y="177"/>
                  <a:pt x="365" y="168"/>
                  <a:pt x="380" y="161"/>
                </a:cubicBezTo>
                <a:cubicBezTo>
                  <a:pt x="403" y="151"/>
                  <a:pt x="425" y="140"/>
                  <a:pt x="447" y="129"/>
                </a:cubicBezTo>
                <a:cubicBezTo>
                  <a:pt x="458" y="123"/>
                  <a:pt x="464" y="126"/>
                  <a:pt x="466" y="139"/>
                </a:cubicBezTo>
                <a:cubicBezTo>
                  <a:pt x="467" y="151"/>
                  <a:pt x="468" y="164"/>
                  <a:pt x="469" y="177"/>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 name="Freeform 7">
            <a:extLst>
              <a:ext uri="{FF2B5EF4-FFF2-40B4-BE49-F238E27FC236}">
                <a16:creationId xmlns:a16="http://schemas.microsoft.com/office/drawing/2014/main" id="{865A717E-210B-4E8C-AEEE-8460FB3AEC29}"/>
              </a:ext>
            </a:extLst>
          </p:cNvPr>
          <p:cNvSpPr>
            <a:spLocks/>
          </p:cNvSpPr>
          <p:nvPr/>
        </p:nvSpPr>
        <p:spPr bwMode="auto">
          <a:xfrm>
            <a:off x="6708776" y="1093788"/>
            <a:ext cx="1293813" cy="4752975"/>
          </a:xfrm>
          <a:custGeom>
            <a:avLst/>
            <a:gdLst>
              <a:gd name="T0" fmla="*/ 29 w 343"/>
              <a:gd name="T1" fmla="*/ 48 h 1260"/>
              <a:gd name="T2" fmla="*/ 29 w 343"/>
              <a:gd name="T3" fmla="*/ 164 h 1260"/>
              <a:gd name="T4" fmla="*/ 29 w 343"/>
              <a:gd name="T5" fmla="*/ 1200 h 1260"/>
              <a:gd name="T6" fmla="*/ 60 w 343"/>
              <a:gd name="T7" fmla="*/ 1230 h 1260"/>
              <a:gd name="T8" fmla="*/ 288 w 343"/>
              <a:gd name="T9" fmla="*/ 1231 h 1260"/>
              <a:gd name="T10" fmla="*/ 312 w 343"/>
              <a:gd name="T11" fmla="*/ 1207 h 1260"/>
              <a:gd name="T12" fmla="*/ 312 w 343"/>
              <a:gd name="T13" fmla="*/ 949 h 1260"/>
              <a:gd name="T14" fmla="*/ 315 w 343"/>
              <a:gd name="T15" fmla="*/ 928 h 1260"/>
              <a:gd name="T16" fmla="*/ 332 w 343"/>
              <a:gd name="T17" fmla="*/ 925 h 1260"/>
              <a:gd name="T18" fmla="*/ 341 w 343"/>
              <a:gd name="T19" fmla="*/ 940 h 1260"/>
              <a:gd name="T20" fmla="*/ 341 w 343"/>
              <a:gd name="T21" fmla="*/ 1034 h 1260"/>
              <a:gd name="T22" fmla="*/ 342 w 343"/>
              <a:gd name="T23" fmla="*/ 1236 h 1260"/>
              <a:gd name="T24" fmla="*/ 317 w 343"/>
              <a:gd name="T25" fmla="*/ 1260 h 1260"/>
              <a:gd name="T26" fmla="*/ 27 w 343"/>
              <a:gd name="T27" fmla="*/ 1260 h 1260"/>
              <a:gd name="T28" fmla="*/ 0 w 343"/>
              <a:gd name="T29" fmla="*/ 1231 h 1260"/>
              <a:gd name="T30" fmla="*/ 0 w 343"/>
              <a:gd name="T31" fmla="*/ 549 h 1260"/>
              <a:gd name="T32" fmla="*/ 0 w 343"/>
              <a:gd name="T33" fmla="*/ 31 h 1260"/>
              <a:gd name="T34" fmla="*/ 1 w 343"/>
              <a:gd name="T35" fmla="*/ 15 h 1260"/>
              <a:gd name="T36" fmla="*/ 17 w 343"/>
              <a:gd name="T37" fmla="*/ 6 h 1260"/>
              <a:gd name="T38" fmla="*/ 148 w 343"/>
              <a:gd name="T39" fmla="*/ 77 h 1260"/>
              <a:gd name="T40" fmla="*/ 316 w 343"/>
              <a:gd name="T41" fmla="*/ 166 h 1260"/>
              <a:gd name="T42" fmla="*/ 342 w 343"/>
              <a:gd name="T43" fmla="*/ 210 h 1260"/>
              <a:gd name="T44" fmla="*/ 341 w 343"/>
              <a:gd name="T45" fmla="*/ 412 h 1260"/>
              <a:gd name="T46" fmla="*/ 329 w 343"/>
              <a:gd name="T47" fmla="*/ 432 h 1260"/>
              <a:gd name="T48" fmla="*/ 312 w 343"/>
              <a:gd name="T49" fmla="*/ 412 h 1260"/>
              <a:gd name="T50" fmla="*/ 313 w 343"/>
              <a:gd name="T51" fmla="*/ 244 h 1260"/>
              <a:gd name="T52" fmla="*/ 273 w 343"/>
              <a:gd name="T53" fmla="*/ 176 h 1260"/>
              <a:gd name="T54" fmla="*/ 55 w 343"/>
              <a:gd name="T55" fmla="*/ 59 h 1260"/>
              <a:gd name="T56" fmla="*/ 29 w 343"/>
              <a:gd name="T57" fmla="*/ 4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3" h="1260">
                <a:moveTo>
                  <a:pt x="29" y="48"/>
                </a:moveTo>
                <a:cubicBezTo>
                  <a:pt x="29" y="88"/>
                  <a:pt x="29" y="126"/>
                  <a:pt x="29" y="164"/>
                </a:cubicBezTo>
                <a:cubicBezTo>
                  <a:pt x="29" y="509"/>
                  <a:pt x="29" y="854"/>
                  <a:pt x="29" y="1200"/>
                </a:cubicBezTo>
                <a:cubicBezTo>
                  <a:pt x="29" y="1230"/>
                  <a:pt x="29" y="1230"/>
                  <a:pt x="60" y="1230"/>
                </a:cubicBezTo>
                <a:cubicBezTo>
                  <a:pt x="136" y="1230"/>
                  <a:pt x="212" y="1230"/>
                  <a:pt x="288" y="1231"/>
                </a:cubicBezTo>
                <a:cubicBezTo>
                  <a:pt x="306" y="1231"/>
                  <a:pt x="312" y="1225"/>
                  <a:pt x="312" y="1207"/>
                </a:cubicBezTo>
                <a:cubicBezTo>
                  <a:pt x="311" y="1121"/>
                  <a:pt x="312" y="1035"/>
                  <a:pt x="312" y="949"/>
                </a:cubicBezTo>
                <a:cubicBezTo>
                  <a:pt x="312" y="942"/>
                  <a:pt x="310" y="934"/>
                  <a:pt x="315" y="928"/>
                </a:cubicBezTo>
                <a:cubicBezTo>
                  <a:pt x="320" y="923"/>
                  <a:pt x="326" y="923"/>
                  <a:pt x="332" y="925"/>
                </a:cubicBezTo>
                <a:cubicBezTo>
                  <a:pt x="340" y="926"/>
                  <a:pt x="341" y="933"/>
                  <a:pt x="341" y="940"/>
                </a:cubicBezTo>
                <a:cubicBezTo>
                  <a:pt x="341" y="971"/>
                  <a:pt x="341" y="1003"/>
                  <a:pt x="341" y="1034"/>
                </a:cubicBezTo>
                <a:cubicBezTo>
                  <a:pt x="341" y="1101"/>
                  <a:pt x="341" y="1169"/>
                  <a:pt x="342" y="1236"/>
                </a:cubicBezTo>
                <a:cubicBezTo>
                  <a:pt x="342" y="1255"/>
                  <a:pt x="335" y="1260"/>
                  <a:pt x="317" y="1260"/>
                </a:cubicBezTo>
                <a:cubicBezTo>
                  <a:pt x="221" y="1260"/>
                  <a:pt x="124" y="1260"/>
                  <a:pt x="27" y="1260"/>
                </a:cubicBezTo>
                <a:cubicBezTo>
                  <a:pt x="1" y="1260"/>
                  <a:pt x="0" y="1259"/>
                  <a:pt x="0" y="1231"/>
                </a:cubicBezTo>
                <a:cubicBezTo>
                  <a:pt x="0" y="1003"/>
                  <a:pt x="0" y="776"/>
                  <a:pt x="0" y="549"/>
                </a:cubicBezTo>
                <a:cubicBezTo>
                  <a:pt x="0" y="376"/>
                  <a:pt x="0" y="203"/>
                  <a:pt x="0" y="31"/>
                </a:cubicBezTo>
                <a:cubicBezTo>
                  <a:pt x="0" y="25"/>
                  <a:pt x="0" y="20"/>
                  <a:pt x="1" y="15"/>
                </a:cubicBezTo>
                <a:cubicBezTo>
                  <a:pt x="1" y="3"/>
                  <a:pt x="5" y="0"/>
                  <a:pt x="17" y="6"/>
                </a:cubicBezTo>
                <a:cubicBezTo>
                  <a:pt x="60" y="30"/>
                  <a:pt x="105" y="53"/>
                  <a:pt x="148" y="77"/>
                </a:cubicBezTo>
                <a:cubicBezTo>
                  <a:pt x="204" y="107"/>
                  <a:pt x="259" y="138"/>
                  <a:pt x="316" y="166"/>
                </a:cubicBezTo>
                <a:cubicBezTo>
                  <a:pt x="335" y="176"/>
                  <a:pt x="342" y="188"/>
                  <a:pt x="342" y="210"/>
                </a:cubicBezTo>
                <a:cubicBezTo>
                  <a:pt x="340" y="277"/>
                  <a:pt x="341" y="344"/>
                  <a:pt x="341" y="412"/>
                </a:cubicBezTo>
                <a:cubicBezTo>
                  <a:pt x="341" y="421"/>
                  <a:pt x="343" y="431"/>
                  <a:pt x="329" y="432"/>
                </a:cubicBezTo>
                <a:cubicBezTo>
                  <a:pt x="313" y="434"/>
                  <a:pt x="312" y="423"/>
                  <a:pt x="312" y="412"/>
                </a:cubicBezTo>
                <a:cubicBezTo>
                  <a:pt x="312" y="356"/>
                  <a:pt x="309" y="300"/>
                  <a:pt x="313" y="244"/>
                </a:cubicBezTo>
                <a:cubicBezTo>
                  <a:pt x="315" y="210"/>
                  <a:pt x="303" y="191"/>
                  <a:pt x="273" y="176"/>
                </a:cubicBezTo>
                <a:cubicBezTo>
                  <a:pt x="199" y="139"/>
                  <a:pt x="127" y="98"/>
                  <a:pt x="55" y="59"/>
                </a:cubicBezTo>
                <a:cubicBezTo>
                  <a:pt x="47" y="55"/>
                  <a:pt x="39" y="53"/>
                  <a:pt x="29" y="48"/>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8" name="Freeform 8">
            <a:extLst>
              <a:ext uri="{FF2B5EF4-FFF2-40B4-BE49-F238E27FC236}">
                <a16:creationId xmlns:a16="http://schemas.microsoft.com/office/drawing/2014/main" id="{CD592EF2-EB63-476B-B3DE-525D38E4E005}"/>
              </a:ext>
            </a:extLst>
          </p:cNvPr>
          <p:cNvSpPr>
            <a:spLocks/>
          </p:cNvSpPr>
          <p:nvPr/>
        </p:nvSpPr>
        <p:spPr bwMode="auto">
          <a:xfrm>
            <a:off x="8923338" y="2809875"/>
            <a:ext cx="1546225" cy="1228725"/>
          </a:xfrm>
          <a:custGeom>
            <a:avLst/>
            <a:gdLst>
              <a:gd name="T0" fmla="*/ 201 w 410"/>
              <a:gd name="T1" fmla="*/ 326 h 326"/>
              <a:gd name="T2" fmla="*/ 47 w 410"/>
              <a:gd name="T3" fmla="*/ 326 h 326"/>
              <a:gd name="T4" fmla="*/ 0 w 410"/>
              <a:gd name="T5" fmla="*/ 281 h 326"/>
              <a:gd name="T6" fmla="*/ 47 w 410"/>
              <a:gd name="T7" fmla="*/ 236 h 326"/>
              <a:gd name="T8" fmla="*/ 289 w 410"/>
              <a:gd name="T9" fmla="*/ 236 h 326"/>
              <a:gd name="T10" fmla="*/ 316 w 410"/>
              <a:gd name="T11" fmla="*/ 208 h 326"/>
              <a:gd name="T12" fmla="*/ 316 w 410"/>
              <a:gd name="T13" fmla="*/ 54 h 326"/>
              <a:gd name="T14" fmla="*/ 363 w 410"/>
              <a:gd name="T15" fmla="*/ 1 h 326"/>
              <a:gd name="T16" fmla="*/ 410 w 410"/>
              <a:gd name="T17" fmla="*/ 54 h 326"/>
              <a:gd name="T18" fmla="*/ 410 w 410"/>
              <a:gd name="T19" fmla="*/ 268 h 326"/>
              <a:gd name="T20" fmla="*/ 351 w 410"/>
              <a:gd name="T21" fmla="*/ 326 h 326"/>
              <a:gd name="T22" fmla="*/ 201 w 410"/>
              <a:gd name="T23"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0" h="326">
                <a:moveTo>
                  <a:pt x="201" y="326"/>
                </a:moveTo>
                <a:cubicBezTo>
                  <a:pt x="150" y="326"/>
                  <a:pt x="99" y="326"/>
                  <a:pt x="47" y="326"/>
                </a:cubicBezTo>
                <a:cubicBezTo>
                  <a:pt x="17" y="326"/>
                  <a:pt x="0" y="310"/>
                  <a:pt x="0" y="281"/>
                </a:cubicBezTo>
                <a:cubicBezTo>
                  <a:pt x="0" y="254"/>
                  <a:pt x="18" y="236"/>
                  <a:pt x="47" y="236"/>
                </a:cubicBezTo>
                <a:cubicBezTo>
                  <a:pt x="128" y="235"/>
                  <a:pt x="208" y="236"/>
                  <a:pt x="289" y="236"/>
                </a:cubicBezTo>
                <a:cubicBezTo>
                  <a:pt x="316" y="236"/>
                  <a:pt x="316" y="236"/>
                  <a:pt x="316" y="208"/>
                </a:cubicBezTo>
                <a:cubicBezTo>
                  <a:pt x="316" y="156"/>
                  <a:pt x="316" y="105"/>
                  <a:pt x="316" y="54"/>
                </a:cubicBezTo>
                <a:cubicBezTo>
                  <a:pt x="316" y="21"/>
                  <a:pt x="333" y="2"/>
                  <a:pt x="363" y="1"/>
                </a:cubicBezTo>
                <a:cubicBezTo>
                  <a:pt x="390" y="0"/>
                  <a:pt x="410" y="22"/>
                  <a:pt x="410" y="54"/>
                </a:cubicBezTo>
                <a:cubicBezTo>
                  <a:pt x="410" y="126"/>
                  <a:pt x="410" y="197"/>
                  <a:pt x="410" y="268"/>
                </a:cubicBezTo>
                <a:cubicBezTo>
                  <a:pt x="409" y="306"/>
                  <a:pt x="389" y="326"/>
                  <a:pt x="351" y="326"/>
                </a:cubicBezTo>
                <a:cubicBezTo>
                  <a:pt x="301" y="326"/>
                  <a:pt x="251" y="326"/>
                  <a:pt x="201" y="326"/>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9" name="Freeform 9">
            <a:extLst>
              <a:ext uri="{FF2B5EF4-FFF2-40B4-BE49-F238E27FC236}">
                <a16:creationId xmlns:a16="http://schemas.microsoft.com/office/drawing/2014/main" id="{A329508C-F1B1-4D44-8B90-2EA54E320336}"/>
              </a:ext>
            </a:extLst>
          </p:cNvPr>
          <p:cNvSpPr>
            <a:spLocks/>
          </p:cNvSpPr>
          <p:nvPr/>
        </p:nvSpPr>
        <p:spPr bwMode="auto">
          <a:xfrm>
            <a:off x="8866188" y="1327150"/>
            <a:ext cx="1336675" cy="822325"/>
          </a:xfrm>
          <a:custGeom>
            <a:avLst/>
            <a:gdLst>
              <a:gd name="T0" fmla="*/ 237 w 354"/>
              <a:gd name="T1" fmla="*/ 0 h 218"/>
              <a:gd name="T2" fmla="*/ 333 w 354"/>
              <a:gd name="T3" fmla="*/ 67 h 218"/>
              <a:gd name="T4" fmla="*/ 349 w 354"/>
              <a:gd name="T5" fmla="*/ 124 h 218"/>
              <a:gd name="T6" fmla="*/ 298 w 354"/>
              <a:gd name="T7" fmla="*/ 144 h 218"/>
              <a:gd name="T8" fmla="*/ 36 w 354"/>
              <a:gd name="T9" fmla="*/ 215 h 218"/>
              <a:gd name="T10" fmla="*/ 27 w 354"/>
              <a:gd name="T11" fmla="*/ 217 h 218"/>
              <a:gd name="T12" fmla="*/ 3 w 354"/>
              <a:gd name="T13" fmla="*/ 203 h 218"/>
              <a:gd name="T14" fmla="*/ 15 w 354"/>
              <a:gd name="T15" fmla="*/ 183 h 218"/>
              <a:gd name="T16" fmla="*/ 59 w 354"/>
              <a:gd name="T17" fmla="*/ 170 h 218"/>
              <a:gd name="T18" fmla="*/ 77 w 354"/>
              <a:gd name="T19" fmla="*/ 144 h 218"/>
              <a:gd name="T20" fmla="*/ 120 w 354"/>
              <a:gd name="T21" fmla="*/ 35 h 218"/>
              <a:gd name="T22" fmla="*/ 189 w 354"/>
              <a:gd name="T23" fmla="*/ 10 h 218"/>
              <a:gd name="T24" fmla="*/ 237 w 354"/>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18">
                <a:moveTo>
                  <a:pt x="237" y="0"/>
                </a:moveTo>
                <a:cubicBezTo>
                  <a:pt x="277" y="1"/>
                  <a:pt x="319" y="29"/>
                  <a:pt x="333" y="67"/>
                </a:cubicBezTo>
                <a:cubicBezTo>
                  <a:pt x="341" y="86"/>
                  <a:pt x="354" y="107"/>
                  <a:pt x="349" y="124"/>
                </a:cubicBezTo>
                <a:cubicBezTo>
                  <a:pt x="342" y="141"/>
                  <a:pt x="316" y="139"/>
                  <a:pt x="298" y="144"/>
                </a:cubicBezTo>
                <a:cubicBezTo>
                  <a:pt x="211" y="168"/>
                  <a:pt x="124" y="191"/>
                  <a:pt x="36" y="215"/>
                </a:cubicBezTo>
                <a:cubicBezTo>
                  <a:pt x="33" y="216"/>
                  <a:pt x="30" y="217"/>
                  <a:pt x="27" y="217"/>
                </a:cubicBezTo>
                <a:cubicBezTo>
                  <a:pt x="15" y="218"/>
                  <a:pt x="7" y="214"/>
                  <a:pt x="3" y="203"/>
                </a:cubicBezTo>
                <a:cubicBezTo>
                  <a:pt x="0" y="193"/>
                  <a:pt x="7" y="186"/>
                  <a:pt x="15" y="183"/>
                </a:cubicBezTo>
                <a:cubicBezTo>
                  <a:pt x="30" y="177"/>
                  <a:pt x="44" y="172"/>
                  <a:pt x="59" y="170"/>
                </a:cubicBezTo>
                <a:cubicBezTo>
                  <a:pt x="75" y="167"/>
                  <a:pt x="80" y="161"/>
                  <a:pt x="77" y="144"/>
                </a:cubicBezTo>
                <a:cubicBezTo>
                  <a:pt x="71" y="100"/>
                  <a:pt x="83" y="63"/>
                  <a:pt x="120" y="35"/>
                </a:cubicBezTo>
                <a:cubicBezTo>
                  <a:pt x="140" y="19"/>
                  <a:pt x="165" y="17"/>
                  <a:pt x="189" y="10"/>
                </a:cubicBezTo>
                <a:cubicBezTo>
                  <a:pt x="204" y="5"/>
                  <a:pt x="220" y="0"/>
                  <a:pt x="237" y="0"/>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0" name="Freeform 10">
            <a:extLst>
              <a:ext uri="{FF2B5EF4-FFF2-40B4-BE49-F238E27FC236}">
                <a16:creationId xmlns:a16="http://schemas.microsoft.com/office/drawing/2014/main" id="{82353411-6B18-4100-A067-78C48A59CF37}"/>
              </a:ext>
            </a:extLst>
          </p:cNvPr>
          <p:cNvSpPr>
            <a:spLocks/>
          </p:cNvSpPr>
          <p:nvPr/>
        </p:nvSpPr>
        <p:spPr bwMode="auto">
          <a:xfrm>
            <a:off x="9217026" y="1866900"/>
            <a:ext cx="1060450" cy="833438"/>
          </a:xfrm>
          <a:custGeom>
            <a:avLst/>
            <a:gdLst>
              <a:gd name="T0" fmla="*/ 280 w 281"/>
              <a:gd name="T1" fmla="*/ 59 h 221"/>
              <a:gd name="T2" fmla="*/ 180 w 281"/>
              <a:gd name="T3" fmla="*/ 206 h 221"/>
              <a:gd name="T4" fmla="*/ 31 w 281"/>
              <a:gd name="T5" fmla="*/ 150 h 221"/>
              <a:gd name="T6" fmla="*/ 2 w 281"/>
              <a:gd name="T7" fmla="*/ 87 h 221"/>
              <a:gd name="T8" fmla="*/ 13 w 281"/>
              <a:gd name="T9" fmla="*/ 68 h 221"/>
              <a:gd name="T10" fmla="*/ 173 w 281"/>
              <a:gd name="T11" fmla="*/ 25 h 221"/>
              <a:gd name="T12" fmla="*/ 252 w 281"/>
              <a:gd name="T13" fmla="*/ 4 h 221"/>
              <a:gd name="T14" fmla="*/ 273 w 281"/>
              <a:gd name="T15" fmla="*/ 17 h 221"/>
              <a:gd name="T16" fmla="*/ 280 w 281"/>
              <a:gd name="T17" fmla="*/ 5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221">
                <a:moveTo>
                  <a:pt x="280" y="59"/>
                </a:moveTo>
                <a:cubicBezTo>
                  <a:pt x="280" y="131"/>
                  <a:pt x="239" y="189"/>
                  <a:pt x="180" y="206"/>
                </a:cubicBezTo>
                <a:cubicBezTo>
                  <a:pt x="128" y="221"/>
                  <a:pt x="61" y="196"/>
                  <a:pt x="31" y="150"/>
                </a:cubicBezTo>
                <a:cubicBezTo>
                  <a:pt x="18" y="130"/>
                  <a:pt x="6" y="110"/>
                  <a:pt x="2" y="87"/>
                </a:cubicBezTo>
                <a:cubicBezTo>
                  <a:pt x="0" y="76"/>
                  <a:pt x="2" y="70"/>
                  <a:pt x="13" y="68"/>
                </a:cubicBezTo>
                <a:cubicBezTo>
                  <a:pt x="67" y="54"/>
                  <a:pt x="120" y="39"/>
                  <a:pt x="173" y="25"/>
                </a:cubicBezTo>
                <a:cubicBezTo>
                  <a:pt x="200" y="18"/>
                  <a:pt x="226" y="11"/>
                  <a:pt x="252" y="4"/>
                </a:cubicBezTo>
                <a:cubicBezTo>
                  <a:pt x="265" y="0"/>
                  <a:pt x="271" y="4"/>
                  <a:pt x="273" y="17"/>
                </a:cubicBezTo>
                <a:cubicBezTo>
                  <a:pt x="275" y="32"/>
                  <a:pt x="281" y="47"/>
                  <a:pt x="280" y="59"/>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1" name="Freeform 11">
            <a:extLst>
              <a:ext uri="{FF2B5EF4-FFF2-40B4-BE49-F238E27FC236}">
                <a16:creationId xmlns:a16="http://schemas.microsoft.com/office/drawing/2014/main" id="{C998332B-2395-480C-937F-E47760E39712}"/>
              </a:ext>
            </a:extLst>
          </p:cNvPr>
          <p:cNvSpPr>
            <a:spLocks/>
          </p:cNvSpPr>
          <p:nvPr/>
        </p:nvSpPr>
        <p:spPr bwMode="auto">
          <a:xfrm>
            <a:off x="7215188" y="2428875"/>
            <a:ext cx="1719263" cy="1343025"/>
          </a:xfrm>
          <a:custGeom>
            <a:avLst/>
            <a:gdLst>
              <a:gd name="T0" fmla="*/ 127 w 456"/>
              <a:gd name="T1" fmla="*/ 64 h 356"/>
              <a:gd name="T2" fmla="*/ 123 w 456"/>
              <a:gd name="T3" fmla="*/ 86 h 356"/>
              <a:gd name="T4" fmla="*/ 125 w 456"/>
              <a:gd name="T5" fmla="*/ 132 h 356"/>
              <a:gd name="T6" fmla="*/ 191 w 456"/>
              <a:gd name="T7" fmla="*/ 271 h 356"/>
              <a:gd name="T8" fmla="*/ 217 w 456"/>
              <a:gd name="T9" fmla="*/ 276 h 356"/>
              <a:gd name="T10" fmla="*/ 416 w 456"/>
              <a:gd name="T11" fmla="*/ 180 h 356"/>
              <a:gd name="T12" fmla="*/ 440 w 456"/>
              <a:gd name="T13" fmla="*/ 183 h 356"/>
              <a:gd name="T14" fmla="*/ 434 w 456"/>
              <a:gd name="T15" fmla="*/ 216 h 356"/>
              <a:gd name="T16" fmla="*/ 248 w 456"/>
              <a:gd name="T17" fmla="*/ 304 h 356"/>
              <a:gd name="T18" fmla="*/ 161 w 456"/>
              <a:gd name="T19" fmla="*/ 348 h 356"/>
              <a:gd name="T20" fmla="*/ 139 w 456"/>
              <a:gd name="T21" fmla="*/ 338 h 356"/>
              <a:gd name="T22" fmla="*/ 141 w 456"/>
              <a:gd name="T23" fmla="*/ 313 h 356"/>
              <a:gd name="T24" fmla="*/ 151 w 456"/>
              <a:gd name="T25" fmla="*/ 277 h 356"/>
              <a:gd name="T26" fmla="*/ 81 w 456"/>
              <a:gd name="T27" fmla="*/ 136 h 356"/>
              <a:gd name="T28" fmla="*/ 59 w 456"/>
              <a:gd name="T29" fmla="*/ 120 h 356"/>
              <a:gd name="T30" fmla="*/ 17 w 456"/>
              <a:gd name="T31" fmla="*/ 37 h 356"/>
              <a:gd name="T32" fmla="*/ 84 w 456"/>
              <a:gd name="T33" fmla="*/ 7 h 356"/>
              <a:gd name="T34" fmla="*/ 127 w 456"/>
              <a:gd name="T35" fmla="*/ 6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356">
                <a:moveTo>
                  <a:pt x="127" y="64"/>
                </a:moveTo>
                <a:cubicBezTo>
                  <a:pt x="127" y="72"/>
                  <a:pt x="128" y="80"/>
                  <a:pt x="123" y="86"/>
                </a:cubicBezTo>
                <a:cubicBezTo>
                  <a:pt x="108" y="102"/>
                  <a:pt x="117" y="116"/>
                  <a:pt x="125" y="132"/>
                </a:cubicBezTo>
                <a:cubicBezTo>
                  <a:pt x="148" y="178"/>
                  <a:pt x="170" y="224"/>
                  <a:pt x="191" y="271"/>
                </a:cubicBezTo>
                <a:cubicBezTo>
                  <a:pt x="198" y="286"/>
                  <a:pt x="206" y="281"/>
                  <a:pt x="217" y="276"/>
                </a:cubicBezTo>
                <a:cubicBezTo>
                  <a:pt x="283" y="244"/>
                  <a:pt x="349" y="212"/>
                  <a:pt x="416" y="180"/>
                </a:cubicBezTo>
                <a:cubicBezTo>
                  <a:pt x="424" y="177"/>
                  <a:pt x="433" y="166"/>
                  <a:pt x="440" y="183"/>
                </a:cubicBezTo>
                <a:cubicBezTo>
                  <a:pt x="446" y="196"/>
                  <a:pt x="456" y="207"/>
                  <a:pt x="434" y="216"/>
                </a:cubicBezTo>
                <a:cubicBezTo>
                  <a:pt x="372" y="245"/>
                  <a:pt x="310" y="275"/>
                  <a:pt x="248" y="304"/>
                </a:cubicBezTo>
                <a:cubicBezTo>
                  <a:pt x="219" y="318"/>
                  <a:pt x="189" y="332"/>
                  <a:pt x="161" y="348"/>
                </a:cubicBezTo>
                <a:cubicBezTo>
                  <a:pt x="146" y="356"/>
                  <a:pt x="144" y="346"/>
                  <a:pt x="139" y="338"/>
                </a:cubicBezTo>
                <a:cubicBezTo>
                  <a:pt x="134" y="329"/>
                  <a:pt x="127" y="319"/>
                  <a:pt x="141" y="313"/>
                </a:cubicBezTo>
                <a:cubicBezTo>
                  <a:pt x="163" y="305"/>
                  <a:pt x="159" y="293"/>
                  <a:pt x="151" y="277"/>
                </a:cubicBezTo>
                <a:cubicBezTo>
                  <a:pt x="126" y="231"/>
                  <a:pt x="106" y="182"/>
                  <a:pt x="81" y="136"/>
                </a:cubicBezTo>
                <a:cubicBezTo>
                  <a:pt x="75" y="125"/>
                  <a:pt x="68" y="122"/>
                  <a:pt x="59" y="120"/>
                </a:cubicBezTo>
                <a:cubicBezTo>
                  <a:pt x="19" y="110"/>
                  <a:pt x="0" y="72"/>
                  <a:pt x="17" y="37"/>
                </a:cubicBezTo>
                <a:cubicBezTo>
                  <a:pt x="29" y="11"/>
                  <a:pt x="55" y="0"/>
                  <a:pt x="84" y="7"/>
                </a:cubicBezTo>
                <a:cubicBezTo>
                  <a:pt x="109" y="13"/>
                  <a:pt x="127" y="37"/>
                  <a:pt x="127" y="64"/>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2" name="Freeform 12">
            <a:extLst>
              <a:ext uri="{FF2B5EF4-FFF2-40B4-BE49-F238E27FC236}">
                <a16:creationId xmlns:a16="http://schemas.microsoft.com/office/drawing/2014/main" id="{30A13372-E726-4243-96E7-66974F4F4565}"/>
              </a:ext>
            </a:extLst>
          </p:cNvPr>
          <p:cNvSpPr>
            <a:spLocks/>
          </p:cNvSpPr>
          <p:nvPr/>
        </p:nvSpPr>
        <p:spPr bwMode="auto">
          <a:xfrm>
            <a:off x="6554788" y="5872163"/>
            <a:ext cx="1543050" cy="361950"/>
          </a:xfrm>
          <a:custGeom>
            <a:avLst/>
            <a:gdLst>
              <a:gd name="T0" fmla="*/ 207 w 409"/>
              <a:gd name="T1" fmla="*/ 0 h 96"/>
              <a:gd name="T2" fmla="*/ 382 w 409"/>
              <a:gd name="T3" fmla="*/ 0 h 96"/>
              <a:gd name="T4" fmla="*/ 409 w 409"/>
              <a:gd name="T5" fmla="*/ 27 h 96"/>
              <a:gd name="T6" fmla="*/ 409 w 409"/>
              <a:gd name="T7" fmla="*/ 79 h 96"/>
              <a:gd name="T8" fmla="*/ 393 w 409"/>
              <a:gd name="T9" fmla="*/ 94 h 96"/>
              <a:gd name="T10" fmla="*/ 373 w 409"/>
              <a:gd name="T11" fmla="*/ 94 h 96"/>
              <a:gd name="T12" fmla="*/ 349 w 409"/>
              <a:gd name="T13" fmla="*/ 70 h 96"/>
              <a:gd name="T14" fmla="*/ 334 w 409"/>
              <a:gd name="T15" fmla="*/ 49 h 96"/>
              <a:gd name="T16" fmla="*/ 322 w 409"/>
              <a:gd name="T17" fmla="*/ 70 h 96"/>
              <a:gd name="T18" fmla="*/ 299 w 409"/>
              <a:gd name="T19" fmla="*/ 94 h 96"/>
              <a:gd name="T20" fmla="*/ 277 w 409"/>
              <a:gd name="T21" fmla="*/ 70 h 96"/>
              <a:gd name="T22" fmla="*/ 260 w 409"/>
              <a:gd name="T23" fmla="*/ 49 h 96"/>
              <a:gd name="T24" fmla="*/ 246 w 409"/>
              <a:gd name="T25" fmla="*/ 70 h 96"/>
              <a:gd name="T26" fmla="*/ 229 w 409"/>
              <a:gd name="T27" fmla="*/ 93 h 96"/>
              <a:gd name="T28" fmla="*/ 213 w 409"/>
              <a:gd name="T29" fmla="*/ 70 h 96"/>
              <a:gd name="T30" fmla="*/ 196 w 409"/>
              <a:gd name="T31" fmla="*/ 49 h 96"/>
              <a:gd name="T32" fmla="*/ 182 w 409"/>
              <a:gd name="T33" fmla="*/ 70 h 96"/>
              <a:gd name="T34" fmla="*/ 166 w 409"/>
              <a:gd name="T35" fmla="*/ 94 h 96"/>
              <a:gd name="T36" fmla="*/ 148 w 409"/>
              <a:gd name="T37" fmla="*/ 69 h 96"/>
              <a:gd name="T38" fmla="*/ 133 w 409"/>
              <a:gd name="T39" fmla="*/ 49 h 96"/>
              <a:gd name="T40" fmla="*/ 119 w 409"/>
              <a:gd name="T41" fmla="*/ 70 h 96"/>
              <a:gd name="T42" fmla="*/ 101 w 409"/>
              <a:gd name="T43" fmla="*/ 94 h 96"/>
              <a:gd name="T44" fmla="*/ 85 w 409"/>
              <a:gd name="T45" fmla="*/ 72 h 96"/>
              <a:gd name="T46" fmla="*/ 76 w 409"/>
              <a:gd name="T47" fmla="*/ 50 h 96"/>
              <a:gd name="T48" fmla="*/ 54 w 409"/>
              <a:gd name="T49" fmla="*/ 69 h 96"/>
              <a:gd name="T50" fmla="*/ 23 w 409"/>
              <a:gd name="T51" fmla="*/ 94 h 96"/>
              <a:gd name="T52" fmla="*/ 1 w 409"/>
              <a:gd name="T53" fmla="*/ 68 h 96"/>
              <a:gd name="T54" fmla="*/ 1 w 409"/>
              <a:gd name="T55" fmla="*/ 26 h 96"/>
              <a:gd name="T56" fmla="*/ 27 w 409"/>
              <a:gd name="T57" fmla="*/ 0 h 96"/>
              <a:gd name="T58" fmla="*/ 207 w 409"/>
              <a:gd name="T59" fmla="*/ 0 h 96"/>
              <a:gd name="T60" fmla="*/ 207 w 4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9" h="96">
                <a:moveTo>
                  <a:pt x="207" y="0"/>
                </a:moveTo>
                <a:cubicBezTo>
                  <a:pt x="265" y="0"/>
                  <a:pt x="324" y="0"/>
                  <a:pt x="382" y="0"/>
                </a:cubicBezTo>
                <a:cubicBezTo>
                  <a:pt x="408" y="0"/>
                  <a:pt x="409" y="0"/>
                  <a:pt x="409" y="27"/>
                </a:cubicBezTo>
                <a:cubicBezTo>
                  <a:pt x="409" y="44"/>
                  <a:pt x="409" y="61"/>
                  <a:pt x="409" y="79"/>
                </a:cubicBezTo>
                <a:cubicBezTo>
                  <a:pt x="409" y="89"/>
                  <a:pt x="405" y="95"/>
                  <a:pt x="393" y="94"/>
                </a:cubicBezTo>
                <a:cubicBezTo>
                  <a:pt x="387" y="93"/>
                  <a:pt x="380" y="93"/>
                  <a:pt x="373" y="94"/>
                </a:cubicBezTo>
                <a:cubicBezTo>
                  <a:pt x="355" y="96"/>
                  <a:pt x="348" y="88"/>
                  <a:pt x="349" y="70"/>
                </a:cubicBezTo>
                <a:cubicBezTo>
                  <a:pt x="350" y="59"/>
                  <a:pt x="349" y="49"/>
                  <a:pt x="334" y="49"/>
                </a:cubicBezTo>
                <a:cubicBezTo>
                  <a:pt x="320" y="50"/>
                  <a:pt x="321" y="61"/>
                  <a:pt x="322" y="70"/>
                </a:cubicBezTo>
                <a:cubicBezTo>
                  <a:pt x="323" y="86"/>
                  <a:pt x="318" y="94"/>
                  <a:pt x="299" y="94"/>
                </a:cubicBezTo>
                <a:cubicBezTo>
                  <a:pt x="282" y="94"/>
                  <a:pt x="275" y="87"/>
                  <a:pt x="277" y="70"/>
                </a:cubicBezTo>
                <a:cubicBezTo>
                  <a:pt x="278" y="58"/>
                  <a:pt x="276" y="49"/>
                  <a:pt x="260" y="49"/>
                </a:cubicBezTo>
                <a:cubicBezTo>
                  <a:pt x="245" y="50"/>
                  <a:pt x="246" y="60"/>
                  <a:pt x="246" y="70"/>
                </a:cubicBezTo>
                <a:cubicBezTo>
                  <a:pt x="246" y="82"/>
                  <a:pt x="247" y="94"/>
                  <a:pt x="229" y="93"/>
                </a:cubicBezTo>
                <a:cubicBezTo>
                  <a:pt x="212" y="93"/>
                  <a:pt x="213" y="81"/>
                  <a:pt x="213" y="70"/>
                </a:cubicBezTo>
                <a:cubicBezTo>
                  <a:pt x="213" y="58"/>
                  <a:pt x="212" y="49"/>
                  <a:pt x="196" y="49"/>
                </a:cubicBezTo>
                <a:cubicBezTo>
                  <a:pt x="180" y="50"/>
                  <a:pt x="183" y="61"/>
                  <a:pt x="182" y="70"/>
                </a:cubicBezTo>
                <a:cubicBezTo>
                  <a:pt x="182" y="82"/>
                  <a:pt x="184" y="93"/>
                  <a:pt x="166" y="94"/>
                </a:cubicBezTo>
                <a:cubicBezTo>
                  <a:pt x="148" y="94"/>
                  <a:pt x="148" y="82"/>
                  <a:pt x="148" y="69"/>
                </a:cubicBezTo>
                <a:cubicBezTo>
                  <a:pt x="149" y="58"/>
                  <a:pt x="147" y="50"/>
                  <a:pt x="133" y="49"/>
                </a:cubicBezTo>
                <a:cubicBezTo>
                  <a:pt x="117" y="49"/>
                  <a:pt x="119" y="60"/>
                  <a:pt x="119" y="70"/>
                </a:cubicBezTo>
                <a:cubicBezTo>
                  <a:pt x="119" y="82"/>
                  <a:pt x="120" y="94"/>
                  <a:pt x="101" y="94"/>
                </a:cubicBezTo>
                <a:cubicBezTo>
                  <a:pt x="85" y="93"/>
                  <a:pt x="85" y="83"/>
                  <a:pt x="85" y="72"/>
                </a:cubicBezTo>
                <a:cubicBezTo>
                  <a:pt x="84" y="64"/>
                  <a:pt x="88" y="54"/>
                  <a:pt x="76" y="50"/>
                </a:cubicBezTo>
                <a:cubicBezTo>
                  <a:pt x="62" y="46"/>
                  <a:pt x="55" y="52"/>
                  <a:pt x="54" y="69"/>
                </a:cubicBezTo>
                <a:cubicBezTo>
                  <a:pt x="53" y="94"/>
                  <a:pt x="53" y="93"/>
                  <a:pt x="23" y="94"/>
                </a:cubicBezTo>
                <a:cubicBezTo>
                  <a:pt x="3" y="95"/>
                  <a:pt x="0" y="84"/>
                  <a:pt x="1" y="68"/>
                </a:cubicBezTo>
                <a:cubicBezTo>
                  <a:pt x="2" y="54"/>
                  <a:pt x="1" y="40"/>
                  <a:pt x="1" y="26"/>
                </a:cubicBezTo>
                <a:cubicBezTo>
                  <a:pt x="1" y="1"/>
                  <a:pt x="2" y="0"/>
                  <a:pt x="27" y="0"/>
                </a:cubicBezTo>
                <a:cubicBezTo>
                  <a:pt x="87" y="0"/>
                  <a:pt x="147" y="0"/>
                  <a:pt x="207" y="0"/>
                </a:cubicBezTo>
                <a:cubicBezTo>
                  <a:pt x="207" y="0"/>
                  <a:pt x="207" y="0"/>
                  <a:pt x="207" y="0"/>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3" name="Freeform 13">
            <a:extLst>
              <a:ext uri="{FF2B5EF4-FFF2-40B4-BE49-F238E27FC236}">
                <a16:creationId xmlns:a16="http://schemas.microsoft.com/office/drawing/2014/main" id="{7892F740-38E9-458F-BEE1-52715EC1512B}"/>
              </a:ext>
            </a:extLst>
          </p:cNvPr>
          <p:cNvSpPr>
            <a:spLocks/>
          </p:cNvSpPr>
          <p:nvPr/>
        </p:nvSpPr>
        <p:spPr bwMode="auto">
          <a:xfrm>
            <a:off x="7747001" y="2662238"/>
            <a:ext cx="814388" cy="611188"/>
          </a:xfrm>
          <a:custGeom>
            <a:avLst/>
            <a:gdLst>
              <a:gd name="T0" fmla="*/ 58 w 216"/>
              <a:gd name="T1" fmla="*/ 30 h 162"/>
              <a:gd name="T2" fmla="*/ 97 w 216"/>
              <a:gd name="T3" fmla="*/ 7 h 162"/>
              <a:gd name="T4" fmla="*/ 108 w 216"/>
              <a:gd name="T5" fmla="*/ 2 h 162"/>
              <a:gd name="T6" fmla="*/ 159 w 216"/>
              <a:gd name="T7" fmla="*/ 18 h 162"/>
              <a:gd name="T8" fmla="*/ 163 w 216"/>
              <a:gd name="T9" fmla="*/ 40 h 162"/>
              <a:gd name="T10" fmla="*/ 173 w 216"/>
              <a:gd name="T11" fmla="*/ 67 h 162"/>
              <a:gd name="T12" fmla="*/ 210 w 216"/>
              <a:gd name="T13" fmla="*/ 100 h 162"/>
              <a:gd name="T14" fmla="*/ 207 w 216"/>
              <a:gd name="T15" fmla="*/ 117 h 162"/>
              <a:gd name="T16" fmla="*/ 121 w 216"/>
              <a:gd name="T17" fmla="*/ 159 h 162"/>
              <a:gd name="T18" fmla="*/ 104 w 216"/>
              <a:gd name="T19" fmla="*/ 157 h 162"/>
              <a:gd name="T20" fmla="*/ 86 w 216"/>
              <a:gd name="T21" fmla="*/ 150 h 162"/>
              <a:gd name="T22" fmla="*/ 29 w 216"/>
              <a:gd name="T23" fmla="*/ 103 h 162"/>
              <a:gd name="T24" fmla="*/ 5 w 216"/>
              <a:gd name="T25" fmla="*/ 53 h 162"/>
              <a:gd name="T26" fmla="*/ 15 w 216"/>
              <a:gd name="T27" fmla="*/ 34 h 162"/>
              <a:gd name="T28" fmla="*/ 58 w 216"/>
              <a:gd name="T29" fmla="*/ 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62">
                <a:moveTo>
                  <a:pt x="58" y="30"/>
                </a:moveTo>
                <a:cubicBezTo>
                  <a:pt x="75" y="34"/>
                  <a:pt x="92" y="32"/>
                  <a:pt x="97" y="7"/>
                </a:cubicBezTo>
                <a:cubicBezTo>
                  <a:pt x="98" y="2"/>
                  <a:pt x="102" y="0"/>
                  <a:pt x="108" y="2"/>
                </a:cubicBezTo>
                <a:cubicBezTo>
                  <a:pt x="126" y="5"/>
                  <a:pt x="142" y="11"/>
                  <a:pt x="159" y="18"/>
                </a:cubicBezTo>
                <a:cubicBezTo>
                  <a:pt x="171" y="23"/>
                  <a:pt x="167" y="33"/>
                  <a:pt x="163" y="40"/>
                </a:cubicBezTo>
                <a:cubicBezTo>
                  <a:pt x="156" y="53"/>
                  <a:pt x="160" y="60"/>
                  <a:pt x="173" y="67"/>
                </a:cubicBezTo>
                <a:cubicBezTo>
                  <a:pt x="187" y="76"/>
                  <a:pt x="199" y="87"/>
                  <a:pt x="210" y="100"/>
                </a:cubicBezTo>
                <a:cubicBezTo>
                  <a:pt x="216" y="108"/>
                  <a:pt x="215" y="113"/>
                  <a:pt x="207" y="117"/>
                </a:cubicBezTo>
                <a:cubicBezTo>
                  <a:pt x="178" y="131"/>
                  <a:pt x="150" y="145"/>
                  <a:pt x="121" y="159"/>
                </a:cubicBezTo>
                <a:cubicBezTo>
                  <a:pt x="115" y="162"/>
                  <a:pt x="109" y="160"/>
                  <a:pt x="104" y="157"/>
                </a:cubicBezTo>
                <a:cubicBezTo>
                  <a:pt x="98" y="154"/>
                  <a:pt x="92" y="149"/>
                  <a:pt x="86" y="150"/>
                </a:cubicBezTo>
                <a:cubicBezTo>
                  <a:pt x="53" y="150"/>
                  <a:pt x="40" y="129"/>
                  <a:pt x="29" y="103"/>
                </a:cubicBezTo>
                <a:cubicBezTo>
                  <a:pt x="22" y="86"/>
                  <a:pt x="13" y="70"/>
                  <a:pt x="5" y="53"/>
                </a:cubicBezTo>
                <a:cubicBezTo>
                  <a:pt x="0" y="42"/>
                  <a:pt x="2" y="36"/>
                  <a:pt x="15" y="34"/>
                </a:cubicBezTo>
                <a:cubicBezTo>
                  <a:pt x="28" y="31"/>
                  <a:pt x="41" y="30"/>
                  <a:pt x="58" y="30"/>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24" name="Freeform 14">
            <a:extLst>
              <a:ext uri="{FF2B5EF4-FFF2-40B4-BE49-F238E27FC236}">
                <a16:creationId xmlns:a16="http://schemas.microsoft.com/office/drawing/2014/main" id="{16C62CB2-D732-4824-B79E-8D5F68754FA0}"/>
              </a:ext>
            </a:extLst>
          </p:cNvPr>
          <p:cNvSpPr>
            <a:spLocks/>
          </p:cNvSpPr>
          <p:nvPr/>
        </p:nvSpPr>
        <p:spPr bwMode="auto">
          <a:xfrm>
            <a:off x="8893176" y="2809875"/>
            <a:ext cx="441325" cy="441325"/>
          </a:xfrm>
          <a:custGeom>
            <a:avLst/>
            <a:gdLst>
              <a:gd name="T0" fmla="*/ 116 w 117"/>
              <a:gd name="T1" fmla="*/ 59 h 117"/>
              <a:gd name="T2" fmla="*/ 59 w 117"/>
              <a:gd name="T3" fmla="*/ 117 h 117"/>
              <a:gd name="T4" fmla="*/ 0 w 117"/>
              <a:gd name="T5" fmla="*/ 59 h 117"/>
              <a:gd name="T6" fmla="*/ 58 w 117"/>
              <a:gd name="T7" fmla="*/ 1 h 117"/>
              <a:gd name="T8" fmla="*/ 116 w 117"/>
              <a:gd name="T9" fmla="*/ 59 h 117"/>
            </a:gdLst>
            <a:ahLst/>
            <a:cxnLst>
              <a:cxn ang="0">
                <a:pos x="T0" y="T1"/>
              </a:cxn>
              <a:cxn ang="0">
                <a:pos x="T2" y="T3"/>
              </a:cxn>
              <a:cxn ang="0">
                <a:pos x="T4" y="T5"/>
              </a:cxn>
              <a:cxn ang="0">
                <a:pos x="T6" y="T7"/>
              </a:cxn>
              <a:cxn ang="0">
                <a:pos x="T8" y="T9"/>
              </a:cxn>
            </a:cxnLst>
            <a:rect l="0" t="0" r="r" b="b"/>
            <a:pathLst>
              <a:path w="117" h="117">
                <a:moveTo>
                  <a:pt x="116" y="59"/>
                </a:moveTo>
                <a:cubicBezTo>
                  <a:pt x="117" y="90"/>
                  <a:pt x="90" y="116"/>
                  <a:pt x="59" y="117"/>
                </a:cubicBezTo>
                <a:cubicBezTo>
                  <a:pt x="27" y="117"/>
                  <a:pt x="0" y="91"/>
                  <a:pt x="0" y="59"/>
                </a:cubicBezTo>
                <a:cubicBezTo>
                  <a:pt x="0" y="26"/>
                  <a:pt x="26" y="0"/>
                  <a:pt x="58" y="1"/>
                </a:cubicBezTo>
                <a:cubicBezTo>
                  <a:pt x="91" y="1"/>
                  <a:pt x="116" y="27"/>
                  <a:pt x="116" y="59"/>
                </a:cubicBezTo>
                <a:close/>
              </a:path>
            </a:pathLst>
          </a:custGeom>
          <a:solidFill>
            <a:srgbClr val="374562"/>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Tree>
    <p:extLst>
      <p:ext uri="{BB962C8B-B14F-4D97-AF65-F5344CB8AC3E}">
        <p14:creationId xmlns:p14="http://schemas.microsoft.com/office/powerpoint/2010/main" val="4026859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3" name="Rectangle: Top Corners Rounded 2">
            <a:extLst>
              <a:ext uri="{FF2B5EF4-FFF2-40B4-BE49-F238E27FC236}">
                <a16:creationId xmlns:a16="http://schemas.microsoft.com/office/drawing/2014/main" id="{3ADC52C1-59CB-4D96-9BD2-37D33A345347}"/>
              </a:ext>
            </a:extLst>
          </p:cNvPr>
          <p:cNvSpPr/>
          <p:nvPr/>
        </p:nvSpPr>
        <p:spPr>
          <a:xfrm>
            <a:off x="4939470" y="1333144"/>
            <a:ext cx="2313062" cy="5524856"/>
          </a:xfrm>
          <a:prstGeom prst="round2SameRect">
            <a:avLst>
              <a:gd name="adj1" fmla="val 24056"/>
              <a:gd name="adj2" fmla="val 0"/>
            </a:avLst>
          </a:pr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7" name="Rectangle 9">
            <a:extLst>
              <a:ext uri="{FF2B5EF4-FFF2-40B4-BE49-F238E27FC236}">
                <a16:creationId xmlns:a16="http://schemas.microsoft.com/office/drawing/2014/main" id="{3CA5133F-96A6-4712-BAE1-471195350FDE}"/>
              </a:ext>
            </a:extLst>
          </p:cNvPr>
          <p:cNvSpPr/>
          <p:nvPr/>
        </p:nvSpPr>
        <p:spPr>
          <a:xfrm>
            <a:off x="7852361" y="5239646"/>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8" name="Rounded Rectangle 7">
            <a:extLst>
              <a:ext uri="{FF2B5EF4-FFF2-40B4-BE49-F238E27FC236}">
                <a16:creationId xmlns:a16="http://schemas.microsoft.com/office/drawing/2014/main" id="{3F0D56D0-A692-4E9C-91A1-66EB2CF7BF9C}"/>
              </a:ext>
            </a:extLst>
          </p:cNvPr>
          <p:cNvSpPr/>
          <p:nvPr/>
        </p:nvSpPr>
        <p:spPr>
          <a:xfrm>
            <a:off x="7925082" y="2451856"/>
            <a:ext cx="230741" cy="39931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9" name="Rectangle 23">
            <a:extLst>
              <a:ext uri="{FF2B5EF4-FFF2-40B4-BE49-F238E27FC236}">
                <a16:creationId xmlns:a16="http://schemas.microsoft.com/office/drawing/2014/main" id="{8622594E-8FA6-47E5-8C77-44A8A871913E}"/>
              </a:ext>
            </a:extLst>
          </p:cNvPr>
          <p:cNvSpPr/>
          <p:nvPr/>
        </p:nvSpPr>
        <p:spPr>
          <a:xfrm>
            <a:off x="7817295" y="3902349"/>
            <a:ext cx="446317" cy="26253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grpSp>
        <p:nvGrpSpPr>
          <p:cNvPr id="10" name="Group 9">
            <a:extLst>
              <a:ext uri="{FF2B5EF4-FFF2-40B4-BE49-F238E27FC236}">
                <a16:creationId xmlns:a16="http://schemas.microsoft.com/office/drawing/2014/main" id="{38853C9C-65B4-4732-BCD6-AD8EF421077E}"/>
              </a:ext>
            </a:extLst>
          </p:cNvPr>
          <p:cNvGrpSpPr/>
          <p:nvPr/>
        </p:nvGrpSpPr>
        <p:grpSpPr>
          <a:xfrm>
            <a:off x="8538896" y="2222424"/>
            <a:ext cx="3046352" cy="1184295"/>
            <a:chOff x="2113657" y="4283314"/>
            <a:chExt cx="3647460" cy="1184295"/>
          </a:xfrm>
        </p:grpSpPr>
        <p:sp>
          <p:nvSpPr>
            <p:cNvPr id="11" name="TextBox 10">
              <a:extLst>
                <a:ext uri="{FF2B5EF4-FFF2-40B4-BE49-F238E27FC236}">
                  <a16:creationId xmlns:a16="http://schemas.microsoft.com/office/drawing/2014/main" id="{AB1F5CC0-82B6-42F6-843E-261B6B599197}"/>
                </a:ext>
              </a:extLst>
            </p:cNvPr>
            <p:cNvSpPr txBox="1"/>
            <p:nvPr/>
          </p:nvSpPr>
          <p:spPr>
            <a:xfrm>
              <a:off x="2113657" y="4495163"/>
              <a:ext cx="3647456" cy="972446"/>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fa-IR" sz="1000" dirty="0">
                <a:effectLst/>
                <a:cs typeface="B Nazanin" panose="00000400000000000000" pitchFamily="2" charset="-78"/>
              </a:endParaRPr>
            </a:p>
            <a:p>
              <a:pPr algn="r" rtl="1"/>
              <a:r>
                <a:rPr lang="en-US" altLang="ko-KR" sz="1200" dirty="0">
                  <a:solidFill>
                    <a:schemeClr val="tx1">
                      <a:lumMod val="75000"/>
                      <a:lumOff val="25000"/>
                    </a:schemeClr>
                  </a:solidFill>
                  <a:latin typeface="Arial" pitchFamily="34" charset="0"/>
                  <a:cs typeface="B Nazanin" panose="00000400000000000000" pitchFamily="2" charset="-78"/>
                </a:rPr>
                <a:t>.</a:t>
              </a:r>
            </a:p>
          </p:txBody>
        </p:sp>
        <p:sp>
          <p:nvSpPr>
            <p:cNvPr id="12" name="TextBox 11">
              <a:extLst>
                <a:ext uri="{FF2B5EF4-FFF2-40B4-BE49-F238E27FC236}">
                  <a16:creationId xmlns:a16="http://schemas.microsoft.com/office/drawing/2014/main" id="{636A9ABE-DDA4-4752-801C-37B639C929D9}"/>
                </a:ext>
              </a:extLst>
            </p:cNvPr>
            <p:cNvSpPr txBox="1"/>
            <p:nvPr/>
          </p:nvSpPr>
          <p:spPr>
            <a:xfrm>
              <a:off x="2113658" y="4283314"/>
              <a:ext cx="3647459" cy="461665"/>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Arial" pitchFamily="34" charset="0"/>
                  <a:cs typeface="B Nazanin" panose="00000400000000000000" pitchFamily="2" charset="-78"/>
                </a:rPr>
                <a:t>متن شما در اینجا
</a:t>
              </a:r>
              <a:endParaRPr lang="ko-KR" altLang="en-US" sz="1200" b="1" dirty="0">
                <a:solidFill>
                  <a:schemeClr val="tx1">
                    <a:lumMod val="75000"/>
                    <a:lumOff val="25000"/>
                  </a:schemeClr>
                </a:solidFill>
                <a:latin typeface="Arial" pitchFamily="34" charset="0"/>
                <a:cs typeface="B Nazanin" panose="00000400000000000000" pitchFamily="2" charset="-78"/>
              </a:endParaRPr>
            </a:p>
          </p:txBody>
        </p:sp>
      </p:grpSp>
      <p:grpSp>
        <p:nvGrpSpPr>
          <p:cNvPr id="13" name="Group 12">
            <a:extLst>
              <a:ext uri="{FF2B5EF4-FFF2-40B4-BE49-F238E27FC236}">
                <a16:creationId xmlns:a16="http://schemas.microsoft.com/office/drawing/2014/main" id="{49CBD197-1431-4287-BDE5-A57A1C4B988A}"/>
              </a:ext>
            </a:extLst>
          </p:cNvPr>
          <p:cNvGrpSpPr/>
          <p:nvPr/>
        </p:nvGrpSpPr>
        <p:grpSpPr>
          <a:xfrm>
            <a:off x="8538896" y="3604526"/>
            <a:ext cx="3046352" cy="897037"/>
            <a:chOff x="2113657" y="4283314"/>
            <a:chExt cx="3647460" cy="897037"/>
          </a:xfrm>
        </p:grpSpPr>
        <p:sp>
          <p:nvSpPr>
            <p:cNvPr id="14" name="TextBox 13">
              <a:extLst>
                <a:ext uri="{FF2B5EF4-FFF2-40B4-BE49-F238E27FC236}">
                  <a16:creationId xmlns:a16="http://schemas.microsoft.com/office/drawing/2014/main" id="{BFD0258A-AA0C-4788-B090-CEA42BD31AB1}"/>
                </a:ext>
              </a:extLst>
            </p:cNvPr>
            <p:cNvSpPr txBox="1"/>
            <p:nvPr/>
          </p:nvSpPr>
          <p:spPr>
            <a:xfrm>
              <a:off x="2113657" y="4495163"/>
              <a:ext cx="3647456" cy="685188"/>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fa-IR" sz="1000" dirty="0">
                <a:effectLst/>
                <a:cs typeface="B Nazanin" panose="00000400000000000000" pitchFamily="2" charset="-78"/>
              </a:endParaRPr>
            </a:p>
          </p:txBody>
        </p:sp>
        <p:sp>
          <p:nvSpPr>
            <p:cNvPr id="15" name="TextBox 14">
              <a:extLst>
                <a:ext uri="{FF2B5EF4-FFF2-40B4-BE49-F238E27FC236}">
                  <a16:creationId xmlns:a16="http://schemas.microsoft.com/office/drawing/2014/main" id="{F691C3B9-E49C-4F86-B49C-61B01305BA4E}"/>
                </a:ext>
              </a:extLst>
            </p:cNvPr>
            <p:cNvSpPr txBox="1"/>
            <p:nvPr/>
          </p:nvSpPr>
          <p:spPr>
            <a:xfrm>
              <a:off x="2113658" y="4283314"/>
              <a:ext cx="3647459" cy="461665"/>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Arial" pitchFamily="34" charset="0"/>
                  <a:cs typeface="B Nazanin" panose="00000400000000000000" pitchFamily="2" charset="-78"/>
                </a:rPr>
                <a:t>متن شما در اینجا
</a:t>
              </a:r>
              <a:endParaRPr lang="ko-KR" altLang="en-US" sz="1200" b="1" dirty="0">
                <a:solidFill>
                  <a:schemeClr val="tx1">
                    <a:lumMod val="75000"/>
                    <a:lumOff val="25000"/>
                  </a:schemeClr>
                </a:solidFill>
                <a:latin typeface="Arial" pitchFamily="34" charset="0"/>
                <a:cs typeface="B Nazanin" panose="00000400000000000000" pitchFamily="2" charset="-78"/>
              </a:endParaRPr>
            </a:p>
          </p:txBody>
        </p:sp>
      </p:grpSp>
      <p:grpSp>
        <p:nvGrpSpPr>
          <p:cNvPr id="16" name="Group 15">
            <a:extLst>
              <a:ext uri="{FF2B5EF4-FFF2-40B4-BE49-F238E27FC236}">
                <a16:creationId xmlns:a16="http://schemas.microsoft.com/office/drawing/2014/main" id="{342CA898-076B-4587-8F31-CFF6D37C0ADA}"/>
              </a:ext>
            </a:extLst>
          </p:cNvPr>
          <p:cNvGrpSpPr/>
          <p:nvPr/>
        </p:nvGrpSpPr>
        <p:grpSpPr>
          <a:xfrm>
            <a:off x="8538896" y="4986627"/>
            <a:ext cx="3046352" cy="897037"/>
            <a:chOff x="2113657" y="4283314"/>
            <a:chExt cx="3647460" cy="897037"/>
          </a:xfrm>
        </p:grpSpPr>
        <p:sp>
          <p:nvSpPr>
            <p:cNvPr id="17" name="TextBox 16">
              <a:extLst>
                <a:ext uri="{FF2B5EF4-FFF2-40B4-BE49-F238E27FC236}">
                  <a16:creationId xmlns:a16="http://schemas.microsoft.com/office/drawing/2014/main" id="{0C27BCAD-57A2-42AC-979D-E55FDA61A012}"/>
                </a:ext>
              </a:extLst>
            </p:cNvPr>
            <p:cNvSpPr txBox="1"/>
            <p:nvPr/>
          </p:nvSpPr>
          <p:spPr>
            <a:xfrm>
              <a:off x="2113657" y="4495163"/>
              <a:ext cx="3647456" cy="685188"/>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fa-IR" sz="1000" dirty="0">
                <a:effectLst/>
                <a:cs typeface="B Nazanin" panose="00000400000000000000" pitchFamily="2" charset="-78"/>
              </a:endParaRPr>
            </a:p>
          </p:txBody>
        </p:sp>
        <p:sp>
          <p:nvSpPr>
            <p:cNvPr id="18" name="TextBox 17">
              <a:extLst>
                <a:ext uri="{FF2B5EF4-FFF2-40B4-BE49-F238E27FC236}">
                  <a16:creationId xmlns:a16="http://schemas.microsoft.com/office/drawing/2014/main" id="{FAC94CF7-7F32-45FA-9505-126341C56203}"/>
                </a:ext>
              </a:extLst>
            </p:cNvPr>
            <p:cNvSpPr txBox="1"/>
            <p:nvPr/>
          </p:nvSpPr>
          <p:spPr>
            <a:xfrm>
              <a:off x="2113658" y="4283314"/>
              <a:ext cx="3647459" cy="461665"/>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Arial" pitchFamily="34" charset="0"/>
                  <a:cs typeface="B Nazanin" panose="00000400000000000000" pitchFamily="2" charset="-78"/>
                </a:rPr>
                <a:t>متن شما در اینجا
</a:t>
              </a:r>
              <a:endParaRPr lang="ko-KR" altLang="en-US" sz="1200" b="1" dirty="0">
                <a:solidFill>
                  <a:schemeClr val="tx1">
                    <a:lumMod val="75000"/>
                    <a:lumOff val="25000"/>
                  </a:schemeClr>
                </a:solidFill>
                <a:latin typeface="Arial" pitchFamily="34" charset="0"/>
                <a:cs typeface="B Nazanin" panose="00000400000000000000" pitchFamily="2" charset="-78"/>
              </a:endParaRPr>
            </a:p>
          </p:txBody>
        </p:sp>
      </p:grpSp>
      <p:sp>
        <p:nvSpPr>
          <p:cNvPr id="19" name="Oval 21">
            <a:extLst>
              <a:ext uri="{FF2B5EF4-FFF2-40B4-BE49-F238E27FC236}">
                <a16:creationId xmlns:a16="http://schemas.microsoft.com/office/drawing/2014/main" id="{14674B9F-A6F7-41D9-9CD2-ADB722D0899D}"/>
              </a:ext>
            </a:extLst>
          </p:cNvPr>
          <p:cNvSpPr>
            <a:spLocks noChangeAspect="1"/>
          </p:cNvSpPr>
          <p:nvPr/>
        </p:nvSpPr>
        <p:spPr>
          <a:xfrm>
            <a:off x="3987308" y="2440432"/>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1"/>
            <a:endParaRPr lang="ko-KR" altLang="en-US" sz="2701">
              <a:cs typeface="B Nazanin" panose="00000400000000000000" pitchFamily="2" charset="-78"/>
            </a:endParaRPr>
          </a:p>
        </p:txBody>
      </p:sp>
      <p:sp>
        <p:nvSpPr>
          <p:cNvPr id="20" name="Rounded Rectangle 27">
            <a:extLst>
              <a:ext uri="{FF2B5EF4-FFF2-40B4-BE49-F238E27FC236}">
                <a16:creationId xmlns:a16="http://schemas.microsoft.com/office/drawing/2014/main" id="{557FD289-ADC1-434E-BEDD-CD84DECD29C0}"/>
              </a:ext>
            </a:extLst>
          </p:cNvPr>
          <p:cNvSpPr/>
          <p:nvPr/>
        </p:nvSpPr>
        <p:spPr>
          <a:xfrm>
            <a:off x="3987340" y="5254947"/>
            <a:ext cx="418599" cy="32154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1"/>
            <a:endParaRPr lang="ko-KR" altLang="en-US" sz="2701">
              <a:cs typeface="B Nazanin" panose="00000400000000000000" pitchFamily="2" charset="-78"/>
            </a:endParaRPr>
          </a:p>
        </p:txBody>
      </p:sp>
      <p:sp>
        <p:nvSpPr>
          <p:cNvPr id="21" name="Rounded Rectangle 7">
            <a:extLst>
              <a:ext uri="{FF2B5EF4-FFF2-40B4-BE49-F238E27FC236}">
                <a16:creationId xmlns:a16="http://schemas.microsoft.com/office/drawing/2014/main" id="{19EC62D7-9165-4E25-866D-C1557EFBB5A6}"/>
              </a:ext>
            </a:extLst>
          </p:cNvPr>
          <p:cNvSpPr/>
          <p:nvPr/>
        </p:nvSpPr>
        <p:spPr>
          <a:xfrm>
            <a:off x="3999187" y="3863218"/>
            <a:ext cx="394904" cy="34079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1"/>
            <a:endParaRPr lang="ko-KR" altLang="en-US" sz="2701">
              <a:cs typeface="B Nazanin" panose="00000400000000000000" pitchFamily="2" charset="-78"/>
            </a:endParaRPr>
          </a:p>
        </p:txBody>
      </p:sp>
      <p:grpSp>
        <p:nvGrpSpPr>
          <p:cNvPr id="22" name="Group 21">
            <a:extLst>
              <a:ext uri="{FF2B5EF4-FFF2-40B4-BE49-F238E27FC236}">
                <a16:creationId xmlns:a16="http://schemas.microsoft.com/office/drawing/2014/main" id="{C7BCB261-7182-47A0-93F7-E727EBD0C7B3}"/>
              </a:ext>
            </a:extLst>
          </p:cNvPr>
          <p:cNvGrpSpPr/>
          <p:nvPr/>
        </p:nvGrpSpPr>
        <p:grpSpPr>
          <a:xfrm>
            <a:off x="606751" y="2222424"/>
            <a:ext cx="3046353" cy="897037"/>
            <a:chOff x="2113657" y="4283314"/>
            <a:chExt cx="3647460" cy="897037"/>
          </a:xfrm>
        </p:grpSpPr>
        <p:sp>
          <p:nvSpPr>
            <p:cNvPr id="23" name="TextBox 22">
              <a:extLst>
                <a:ext uri="{FF2B5EF4-FFF2-40B4-BE49-F238E27FC236}">
                  <a16:creationId xmlns:a16="http://schemas.microsoft.com/office/drawing/2014/main" id="{D56B45D3-E966-4847-9C42-4246EBCA537F}"/>
                </a:ext>
              </a:extLst>
            </p:cNvPr>
            <p:cNvSpPr txBox="1"/>
            <p:nvPr/>
          </p:nvSpPr>
          <p:spPr>
            <a:xfrm>
              <a:off x="2113657" y="4495163"/>
              <a:ext cx="3647456" cy="685188"/>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fa-IR" sz="1000" dirty="0">
                <a:effectLst/>
                <a:cs typeface="B Nazanin" panose="00000400000000000000" pitchFamily="2" charset="-78"/>
              </a:endParaRPr>
            </a:p>
          </p:txBody>
        </p:sp>
        <p:sp>
          <p:nvSpPr>
            <p:cNvPr id="24" name="TextBox 23">
              <a:extLst>
                <a:ext uri="{FF2B5EF4-FFF2-40B4-BE49-F238E27FC236}">
                  <a16:creationId xmlns:a16="http://schemas.microsoft.com/office/drawing/2014/main" id="{45DBFEDD-40A3-4B1F-AB64-A1C7DFAF9713}"/>
                </a:ext>
              </a:extLst>
            </p:cNvPr>
            <p:cNvSpPr txBox="1"/>
            <p:nvPr/>
          </p:nvSpPr>
          <p:spPr>
            <a:xfrm>
              <a:off x="2113658" y="4283314"/>
              <a:ext cx="3647459" cy="461665"/>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Arial" pitchFamily="34" charset="0"/>
                  <a:cs typeface="B Nazanin" panose="00000400000000000000" pitchFamily="2" charset="-78"/>
                </a:rPr>
                <a:t>متن شما در اینجا
</a:t>
              </a:r>
              <a:endParaRPr lang="ko-KR" altLang="en-US" sz="1200" b="1" dirty="0">
                <a:solidFill>
                  <a:schemeClr val="tx1">
                    <a:lumMod val="75000"/>
                    <a:lumOff val="25000"/>
                  </a:schemeClr>
                </a:solidFill>
                <a:latin typeface="Arial" pitchFamily="34" charset="0"/>
                <a:cs typeface="B Nazanin" panose="00000400000000000000" pitchFamily="2" charset="-78"/>
              </a:endParaRPr>
            </a:p>
          </p:txBody>
        </p:sp>
      </p:grpSp>
      <p:grpSp>
        <p:nvGrpSpPr>
          <p:cNvPr id="25" name="Group 24">
            <a:extLst>
              <a:ext uri="{FF2B5EF4-FFF2-40B4-BE49-F238E27FC236}">
                <a16:creationId xmlns:a16="http://schemas.microsoft.com/office/drawing/2014/main" id="{3721617D-9919-4012-9E92-DE60F53FAD0C}"/>
              </a:ext>
            </a:extLst>
          </p:cNvPr>
          <p:cNvGrpSpPr/>
          <p:nvPr/>
        </p:nvGrpSpPr>
        <p:grpSpPr>
          <a:xfrm>
            <a:off x="606751" y="3604526"/>
            <a:ext cx="3046353" cy="897037"/>
            <a:chOff x="2113657" y="4283314"/>
            <a:chExt cx="3647460" cy="897037"/>
          </a:xfrm>
        </p:grpSpPr>
        <p:sp>
          <p:nvSpPr>
            <p:cNvPr id="26" name="TextBox 25">
              <a:extLst>
                <a:ext uri="{FF2B5EF4-FFF2-40B4-BE49-F238E27FC236}">
                  <a16:creationId xmlns:a16="http://schemas.microsoft.com/office/drawing/2014/main" id="{6FD8D8B2-8B2E-4E47-97AB-6DF3BC8AD804}"/>
                </a:ext>
              </a:extLst>
            </p:cNvPr>
            <p:cNvSpPr txBox="1"/>
            <p:nvPr/>
          </p:nvSpPr>
          <p:spPr>
            <a:xfrm>
              <a:off x="2113657" y="4495163"/>
              <a:ext cx="3647456" cy="685188"/>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fa-IR" sz="1000" dirty="0">
                <a:effectLst/>
                <a:cs typeface="B Nazanin" panose="00000400000000000000" pitchFamily="2" charset="-78"/>
              </a:endParaRPr>
            </a:p>
          </p:txBody>
        </p:sp>
        <p:sp>
          <p:nvSpPr>
            <p:cNvPr id="27" name="TextBox 26">
              <a:extLst>
                <a:ext uri="{FF2B5EF4-FFF2-40B4-BE49-F238E27FC236}">
                  <a16:creationId xmlns:a16="http://schemas.microsoft.com/office/drawing/2014/main" id="{AD379FFC-8245-4C94-A0E1-3F68ECE10940}"/>
                </a:ext>
              </a:extLst>
            </p:cNvPr>
            <p:cNvSpPr txBox="1"/>
            <p:nvPr/>
          </p:nvSpPr>
          <p:spPr>
            <a:xfrm>
              <a:off x="2113658" y="4283314"/>
              <a:ext cx="3647459" cy="461665"/>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Arial" pitchFamily="34" charset="0"/>
                  <a:cs typeface="B Nazanin" panose="00000400000000000000" pitchFamily="2" charset="-78"/>
                </a:rPr>
                <a:t>متن شما در اینجا
</a:t>
              </a:r>
              <a:endParaRPr lang="ko-KR" altLang="en-US" sz="1200" b="1" dirty="0">
                <a:solidFill>
                  <a:schemeClr val="tx1">
                    <a:lumMod val="75000"/>
                    <a:lumOff val="25000"/>
                  </a:schemeClr>
                </a:solidFill>
                <a:latin typeface="Arial" pitchFamily="34" charset="0"/>
                <a:cs typeface="B Nazanin" panose="00000400000000000000" pitchFamily="2" charset="-78"/>
              </a:endParaRPr>
            </a:p>
          </p:txBody>
        </p:sp>
      </p:grpSp>
      <p:grpSp>
        <p:nvGrpSpPr>
          <p:cNvPr id="28" name="Group 27">
            <a:extLst>
              <a:ext uri="{FF2B5EF4-FFF2-40B4-BE49-F238E27FC236}">
                <a16:creationId xmlns:a16="http://schemas.microsoft.com/office/drawing/2014/main" id="{EA00DC88-379A-45EB-806B-57D03443E23D}"/>
              </a:ext>
            </a:extLst>
          </p:cNvPr>
          <p:cNvGrpSpPr/>
          <p:nvPr/>
        </p:nvGrpSpPr>
        <p:grpSpPr>
          <a:xfrm>
            <a:off x="606751" y="4986627"/>
            <a:ext cx="3046353" cy="897037"/>
            <a:chOff x="2113657" y="4283314"/>
            <a:chExt cx="3647460" cy="897037"/>
          </a:xfrm>
        </p:grpSpPr>
        <p:sp>
          <p:nvSpPr>
            <p:cNvPr id="29" name="TextBox 28">
              <a:extLst>
                <a:ext uri="{FF2B5EF4-FFF2-40B4-BE49-F238E27FC236}">
                  <a16:creationId xmlns:a16="http://schemas.microsoft.com/office/drawing/2014/main" id="{769D39D2-3514-4DE3-86CE-301FBF748458}"/>
                </a:ext>
              </a:extLst>
            </p:cNvPr>
            <p:cNvSpPr txBox="1"/>
            <p:nvPr/>
          </p:nvSpPr>
          <p:spPr>
            <a:xfrm>
              <a:off x="2113657" y="4495163"/>
              <a:ext cx="3647456" cy="685188"/>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fa-IR" sz="1000" dirty="0">
                <a:effectLst/>
                <a:cs typeface="B Nazanin" panose="00000400000000000000" pitchFamily="2" charset="-78"/>
              </a:endParaRPr>
            </a:p>
          </p:txBody>
        </p:sp>
        <p:sp>
          <p:nvSpPr>
            <p:cNvPr id="30" name="TextBox 29">
              <a:extLst>
                <a:ext uri="{FF2B5EF4-FFF2-40B4-BE49-F238E27FC236}">
                  <a16:creationId xmlns:a16="http://schemas.microsoft.com/office/drawing/2014/main" id="{DD1CDC86-0D75-4D4D-AD38-3D0C20EDF1F8}"/>
                </a:ext>
              </a:extLst>
            </p:cNvPr>
            <p:cNvSpPr txBox="1"/>
            <p:nvPr/>
          </p:nvSpPr>
          <p:spPr>
            <a:xfrm>
              <a:off x="2113658" y="4283314"/>
              <a:ext cx="3647459" cy="461665"/>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Arial" pitchFamily="34" charset="0"/>
                  <a:cs typeface="B Nazanin" panose="00000400000000000000" pitchFamily="2" charset="-78"/>
                </a:rPr>
                <a:t>متن شما در اینجا
</a:t>
              </a:r>
              <a:endParaRPr lang="ko-KR" altLang="en-US" sz="1200" b="1" dirty="0">
                <a:solidFill>
                  <a:schemeClr val="tx1">
                    <a:lumMod val="75000"/>
                    <a:lumOff val="25000"/>
                  </a:schemeClr>
                </a:solidFill>
                <a:latin typeface="Arial" pitchFamily="34" charset="0"/>
                <a:cs typeface="B Nazanin" panose="00000400000000000000" pitchFamily="2" charset="-78"/>
              </a:endParaRPr>
            </a:p>
          </p:txBody>
        </p:sp>
      </p:grpSp>
      <p:sp>
        <p:nvSpPr>
          <p:cNvPr id="34" name="TextBox 33">
            <a:extLst>
              <a:ext uri="{FF2B5EF4-FFF2-40B4-BE49-F238E27FC236}">
                <a16:creationId xmlns:a16="http://schemas.microsoft.com/office/drawing/2014/main" id="{283B061F-DC80-4165-A6CF-5DB3470E1BA1}"/>
              </a:ext>
            </a:extLst>
          </p:cNvPr>
          <p:cNvSpPr txBox="1"/>
          <p:nvPr/>
        </p:nvSpPr>
        <p:spPr>
          <a:xfrm>
            <a:off x="4939470" y="6364602"/>
            <a:ext cx="2313062" cy="338554"/>
          </a:xfrm>
          <a:prstGeom prst="rect">
            <a:avLst/>
          </a:prstGeom>
          <a:noFill/>
        </p:spPr>
        <p:txBody>
          <a:bodyPr wrap="square" rtlCol="0">
            <a:spAutoFit/>
          </a:bodyPr>
          <a:lstStyle/>
          <a:p>
            <a:pPr algn="ctr" rtl="1"/>
            <a:r>
              <a:rPr lang="fa-IR" altLang="ko-KR" sz="1600" dirty="0">
                <a:solidFill>
                  <a:schemeClr val="bg1"/>
                </a:solidFill>
                <a:cs typeface="B Nazanin" panose="00000400000000000000" pitchFamily="2" charset="-78"/>
              </a:rPr>
              <a:t>اتوماسیون صنعتی</a:t>
            </a:r>
            <a:endParaRPr lang="ko-KR" altLang="en-US" sz="1600" b="1" dirty="0">
              <a:solidFill>
                <a:schemeClr val="bg1"/>
              </a:solidFill>
              <a:latin typeface="Arial" pitchFamily="34" charset="0"/>
              <a:cs typeface="B Nazanin" panose="00000400000000000000" pitchFamily="2" charset="-78"/>
            </a:endParaRPr>
          </a:p>
        </p:txBody>
      </p:sp>
      <p:sp>
        <p:nvSpPr>
          <p:cNvPr id="33" name="Rectángulo 12">
            <a:extLst>
              <a:ext uri="{FF2B5EF4-FFF2-40B4-BE49-F238E27FC236}">
                <a16:creationId xmlns:a16="http://schemas.microsoft.com/office/drawing/2014/main" id="{1E4C4C9E-60D3-4F47-95AE-BF5DC619E4AE}"/>
              </a:ext>
            </a:extLst>
          </p:cNvPr>
          <p:cNvSpPr/>
          <p:nvPr/>
        </p:nvSpPr>
        <p:spPr>
          <a:xfrm>
            <a:off x="0" y="0"/>
            <a:ext cx="331467" cy="685800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37" name="Rectángulo 10">
            <a:extLst>
              <a:ext uri="{FF2B5EF4-FFF2-40B4-BE49-F238E27FC236}">
                <a16:creationId xmlns:a16="http://schemas.microsoft.com/office/drawing/2014/main" id="{ADCDCB46-B103-43E0-AB89-380E1FAF704C}"/>
              </a:ext>
            </a:extLst>
          </p:cNvPr>
          <p:cNvSpPr/>
          <p:nvPr/>
        </p:nvSpPr>
        <p:spPr>
          <a:xfrm flipH="1">
            <a:off x="440052" y="9253"/>
            <a:ext cx="640080"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38" name="Rectángulo 10">
            <a:extLst>
              <a:ext uri="{FF2B5EF4-FFF2-40B4-BE49-F238E27FC236}">
                <a16:creationId xmlns:a16="http://schemas.microsoft.com/office/drawing/2014/main" id="{09224EDF-AE9C-441B-A6E0-88030D4C5763}"/>
              </a:ext>
            </a:extLst>
          </p:cNvPr>
          <p:cNvSpPr/>
          <p:nvPr/>
        </p:nvSpPr>
        <p:spPr>
          <a:xfrm flipH="1">
            <a:off x="1179191" y="9253"/>
            <a:ext cx="144779"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nvGrpSpPr>
          <p:cNvPr id="31" name="Grupo 30">
            <a:extLst>
              <a:ext uri="{FF2B5EF4-FFF2-40B4-BE49-F238E27FC236}">
                <a16:creationId xmlns:a16="http://schemas.microsoft.com/office/drawing/2014/main" id="{795D6218-519E-495B-A8D2-1DE627626D85}"/>
              </a:ext>
            </a:extLst>
          </p:cNvPr>
          <p:cNvGrpSpPr/>
          <p:nvPr/>
        </p:nvGrpSpPr>
        <p:grpSpPr>
          <a:xfrm rot="10800000">
            <a:off x="10872671" y="9253"/>
            <a:ext cx="1323970" cy="6858000"/>
            <a:chOff x="10757527" y="-339509"/>
            <a:chExt cx="1323970" cy="6858000"/>
          </a:xfrm>
        </p:grpSpPr>
        <p:sp>
          <p:nvSpPr>
            <p:cNvPr id="39" name="Rectángulo 12">
              <a:extLst>
                <a:ext uri="{FF2B5EF4-FFF2-40B4-BE49-F238E27FC236}">
                  <a16:creationId xmlns:a16="http://schemas.microsoft.com/office/drawing/2014/main" id="{10DCB182-6D3B-4BF5-AE5E-8789A8B89040}"/>
                </a:ext>
              </a:extLst>
            </p:cNvPr>
            <p:cNvSpPr/>
            <p:nvPr/>
          </p:nvSpPr>
          <p:spPr>
            <a:xfrm>
              <a:off x="10757527" y="-339509"/>
              <a:ext cx="331467" cy="685800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0" name="Rectángulo 10">
              <a:extLst>
                <a:ext uri="{FF2B5EF4-FFF2-40B4-BE49-F238E27FC236}">
                  <a16:creationId xmlns:a16="http://schemas.microsoft.com/office/drawing/2014/main" id="{9AFDE705-F18D-4CC1-94BE-06BC0C78B4DE}"/>
                </a:ext>
              </a:extLst>
            </p:cNvPr>
            <p:cNvSpPr/>
            <p:nvPr/>
          </p:nvSpPr>
          <p:spPr>
            <a:xfrm flipH="1">
              <a:off x="11197579" y="-330256"/>
              <a:ext cx="640080"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1" name="Rectángulo 10">
              <a:extLst>
                <a:ext uri="{FF2B5EF4-FFF2-40B4-BE49-F238E27FC236}">
                  <a16:creationId xmlns:a16="http://schemas.microsoft.com/office/drawing/2014/main" id="{7F281CAF-81A0-49B8-B5AA-F95158B04252}"/>
                </a:ext>
              </a:extLst>
            </p:cNvPr>
            <p:cNvSpPr/>
            <p:nvPr/>
          </p:nvSpPr>
          <p:spPr>
            <a:xfrm flipH="1">
              <a:off x="11936718" y="-330256"/>
              <a:ext cx="144779"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grpSp>
        <p:nvGrpSpPr>
          <p:cNvPr id="178" name="Grupo 177">
            <a:extLst>
              <a:ext uri="{FF2B5EF4-FFF2-40B4-BE49-F238E27FC236}">
                <a16:creationId xmlns:a16="http://schemas.microsoft.com/office/drawing/2014/main" id="{013CC824-FFC1-49A9-B6E2-DE46F5F5A963}"/>
              </a:ext>
            </a:extLst>
          </p:cNvPr>
          <p:cNvGrpSpPr/>
          <p:nvPr/>
        </p:nvGrpSpPr>
        <p:grpSpPr>
          <a:xfrm rot="5400000">
            <a:off x="3739505" y="3013754"/>
            <a:ext cx="4686665" cy="1735542"/>
            <a:chOff x="2089150" y="-4008438"/>
            <a:chExt cx="7412038" cy="2744788"/>
          </a:xfrm>
        </p:grpSpPr>
        <p:sp>
          <p:nvSpPr>
            <p:cNvPr id="113" name="Freeform 73">
              <a:extLst>
                <a:ext uri="{FF2B5EF4-FFF2-40B4-BE49-F238E27FC236}">
                  <a16:creationId xmlns:a16="http://schemas.microsoft.com/office/drawing/2014/main" id="{6D21B855-8653-4269-A654-80C5ED27ED94}"/>
                </a:ext>
              </a:extLst>
            </p:cNvPr>
            <p:cNvSpPr>
              <a:spLocks noEditPoints="1"/>
            </p:cNvSpPr>
            <p:nvPr/>
          </p:nvSpPr>
          <p:spPr bwMode="auto">
            <a:xfrm>
              <a:off x="2632075" y="-3748088"/>
              <a:ext cx="2192338" cy="2197100"/>
            </a:xfrm>
            <a:custGeom>
              <a:avLst/>
              <a:gdLst>
                <a:gd name="T0" fmla="*/ 119 w 582"/>
                <a:gd name="T1" fmla="*/ 58 h 581"/>
                <a:gd name="T2" fmla="*/ 125 w 582"/>
                <a:gd name="T3" fmla="*/ 66 h 581"/>
                <a:gd name="T4" fmla="*/ 170 w 582"/>
                <a:gd name="T5" fmla="*/ 73 h 581"/>
                <a:gd name="T6" fmla="*/ 227 w 582"/>
                <a:gd name="T7" fmla="*/ 50 h 581"/>
                <a:gd name="T8" fmla="*/ 247 w 582"/>
                <a:gd name="T9" fmla="*/ 26 h 581"/>
                <a:gd name="T10" fmla="*/ 271 w 582"/>
                <a:gd name="T11" fmla="*/ 2 h 581"/>
                <a:gd name="T12" fmla="*/ 313 w 582"/>
                <a:gd name="T13" fmla="*/ 2 h 581"/>
                <a:gd name="T14" fmla="*/ 332 w 582"/>
                <a:gd name="T15" fmla="*/ 21 h 581"/>
                <a:gd name="T16" fmla="*/ 355 w 582"/>
                <a:gd name="T17" fmla="*/ 51 h 581"/>
                <a:gd name="T18" fmla="*/ 424 w 582"/>
                <a:gd name="T19" fmla="*/ 82 h 581"/>
                <a:gd name="T20" fmla="*/ 446 w 582"/>
                <a:gd name="T21" fmla="*/ 75 h 581"/>
                <a:gd name="T22" fmla="*/ 483 w 582"/>
                <a:gd name="T23" fmla="*/ 75 h 581"/>
                <a:gd name="T24" fmla="*/ 509 w 582"/>
                <a:gd name="T25" fmla="*/ 101 h 581"/>
                <a:gd name="T26" fmla="*/ 509 w 582"/>
                <a:gd name="T27" fmla="*/ 131 h 581"/>
                <a:gd name="T28" fmla="*/ 506 w 582"/>
                <a:gd name="T29" fmla="*/ 168 h 581"/>
                <a:gd name="T30" fmla="*/ 531 w 582"/>
                <a:gd name="T31" fmla="*/ 231 h 581"/>
                <a:gd name="T32" fmla="*/ 554 w 582"/>
                <a:gd name="T33" fmla="*/ 249 h 581"/>
                <a:gd name="T34" fmla="*/ 580 w 582"/>
                <a:gd name="T35" fmla="*/ 275 h 581"/>
                <a:gd name="T36" fmla="*/ 580 w 582"/>
                <a:gd name="T37" fmla="*/ 295 h 581"/>
                <a:gd name="T38" fmla="*/ 546 w 582"/>
                <a:gd name="T39" fmla="*/ 335 h 581"/>
                <a:gd name="T40" fmla="*/ 532 w 582"/>
                <a:gd name="T41" fmla="*/ 346 h 581"/>
                <a:gd name="T42" fmla="*/ 504 w 582"/>
                <a:gd name="T43" fmla="*/ 416 h 581"/>
                <a:gd name="T44" fmla="*/ 510 w 582"/>
                <a:gd name="T45" fmla="*/ 451 h 581"/>
                <a:gd name="T46" fmla="*/ 508 w 582"/>
                <a:gd name="T47" fmla="*/ 481 h 581"/>
                <a:gd name="T48" fmla="*/ 477 w 582"/>
                <a:gd name="T49" fmla="*/ 512 h 581"/>
                <a:gd name="T50" fmla="*/ 451 w 582"/>
                <a:gd name="T51" fmla="*/ 512 h 581"/>
                <a:gd name="T52" fmla="*/ 412 w 582"/>
                <a:gd name="T53" fmla="*/ 507 h 581"/>
                <a:gd name="T54" fmla="*/ 351 w 582"/>
                <a:gd name="T55" fmla="*/ 531 h 581"/>
                <a:gd name="T56" fmla="*/ 332 w 582"/>
                <a:gd name="T57" fmla="*/ 556 h 581"/>
                <a:gd name="T58" fmla="*/ 308 w 582"/>
                <a:gd name="T59" fmla="*/ 579 h 581"/>
                <a:gd name="T60" fmla="*/ 288 w 582"/>
                <a:gd name="T61" fmla="*/ 579 h 581"/>
                <a:gd name="T62" fmla="*/ 247 w 582"/>
                <a:gd name="T63" fmla="*/ 546 h 581"/>
                <a:gd name="T64" fmla="*/ 234 w 582"/>
                <a:gd name="T65" fmla="*/ 533 h 581"/>
                <a:gd name="T66" fmla="*/ 157 w 582"/>
                <a:gd name="T67" fmla="*/ 501 h 581"/>
                <a:gd name="T68" fmla="*/ 132 w 582"/>
                <a:gd name="T69" fmla="*/ 509 h 581"/>
                <a:gd name="T70" fmla="*/ 99 w 582"/>
                <a:gd name="T71" fmla="*/ 509 h 581"/>
                <a:gd name="T72" fmla="*/ 68 w 582"/>
                <a:gd name="T73" fmla="*/ 481 h 581"/>
                <a:gd name="T74" fmla="*/ 68 w 582"/>
                <a:gd name="T75" fmla="*/ 451 h 581"/>
                <a:gd name="T76" fmla="*/ 73 w 582"/>
                <a:gd name="T77" fmla="*/ 412 h 581"/>
                <a:gd name="T78" fmla="*/ 48 w 582"/>
                <a:gd name="T79" fmla="*/ 352 h 581"/>
                <a:gd name="T80" fmla="*/ 25 w 582"/>
                <a:gd name="T81" fmla="*/ 334 h 581"/>
                <a:gd name="T82" fmla="*/ 2 w 582"/>
                <a:gd name="T83" fmla="*/ 311 h 581"/>
                <a:gd name="T84" fmla="*/ 2 w 582"/>
                <a:gd name="T85" fmla="*/ 285 h 581"/>
                <a:gd name="T86" fmla="*/ 34 w 582"/>
                <a:gd name="T87" fmla="*/ 249 h 581"/>
                <a:gd name="T88" fmla="*/ 47 w 582"/>
                <a:gd name="T89" fmla="*/ 237 h 581"/>
                <a:gd name="T90" fmla="*/ 81 w 582"/>
                <a:gd name="T91" fmla="*/ 156 h 581"/>
                <a:gd name="T92" fmla="*/ 76 w 582"/>
                <a:gd name="T93" fmla="*/ 137 h 581"/>
                <a:gd name="T94" fmla="*/ 78 w 582"/>
                <a:gd name="T95" fmla="*/ 95 h 581"/>
                <a:gd name="T96" fmla="*/ 107 w 582"/>
                <a:gd name="T97" fmla="*/ 66 h 581"/>
                <a:gd name="T98" fmla="*/ 119 w 582"/>
                <a:gd name="T99" fmla="*/ 58 h 581"/>
                <a:gd name="T100" fmla="*/ 284 w 582"/>
                <a:gd name="T101" fmla="*/ 458 h 581"/>
                <a:gd name="T102" fmla="*/ 363 w 582"/>
                <a:gd name="T103" fmla="*/ 443 h 581"/>
                <a:gd name="T104" fmla="*/ 423 w 582"/>
                <a:gd name="T105" fmla="*/ 189 h 581"/>
                <a:gd name="T106" fmla="*/ 232 w 582"/>
                <a:gd name="T107" fmla="*/ 132 h 581"/>
                <a:gd name="T108" fmla="*/ 151 w 582"/>
                <a:gd name="T109" fmla="*/ 195 h 581"/>
                <a:gd name="T110" fmla="*/ 121 w 582"/>
                <a:gd name="T111" fmla="*/ 295 h 581"/>
                <a:gd name="T112" fmla="*/ 153 w 582"/>
                <a:gd name="T113" fmla="*/ 377 h 581"/>
                <a:gd name="T114" fmla="*/ 163 w 582"/>
                <a:gd name="T115" fmla="*/ 394 h 581"/>
                <a:gd name="T116" fmla="*/ 187 w 582"/>
                <a:gd name="T117" fmla="*/ 425 h 581"/>
                <a:gd name="T118" fmla="*/ 284 w 582"/>
                <a:gd name="T119" fmla="*/ 45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2" h="581">
                  <a:moveTo>
                    <a:pt x="119" y="58"/>
                  </a:moveTo>
                  <a:cubicBezTo>
                    <a:pt x="121" y="60"/>
                    <a:pt x="123" y="63"/>
                    <a:pt x="125" y="66"/>
                  </a:cubicBezTo>
                  <a:cubicBezTo>
                    <a:pt x="138" y="84"/>
                    <a:pt x="152" y="88"/>
                    <a:pt x="170" y="73"/>
                  </a:cubicBezTo>
                  <a:cubicBezTo>
                    <a:pt x="187" y="61"/>
                    <a:pt x="207" y="55"/>
                    <a:pt x="227" y="50"/>
                  </a:cubicBezTo>
                  <a:cubicBezTo>
                    <a:pt x="241" y="47"/>
                    <a:pt x="249" y="41"/>
                    <a:pt x="247" y="26"/>
                  </a:cubicBezTo>
                  <a:cubicBezTo>
                    <a:pt x="245" y="7"/>
                    <a:pt x="254" y="0"/>
                    <a:pt x="271" y="2"/>
                  </a:cubicBezTo>
                  <a:cubicBezTo>
                    <a:pt x="285" y="2"/>
                    <a:pt x="299" y="2"/>
                    <a:pt x="313" y="2"/>
                  </a:cubicBezTo>
                  <a:cubicBezTo>
                    <a:pt x="327" y="1"/>
                    <a:pt x="334" y="7"/>
                    <a:pt x="332" y="21"/>
                  </a:cubicBezTo>
                  <a:cubicBezTo>
                    <a:pt x="329" y="39"/>
                    <a:pt x="338" y="48"/>
                    <a:pt x="355" y="51"/>
                  </a:cubicBezTo>
                  <a:cubicBezTo>
                    <a:pt x="380" y="57"/>
                    <a:pt x="403" y="66"/>
                    <a:pt x="424" y="82"/>
                  </a:cubicBezTo>
                  <a:cubicBezTo>
                    <a:pt x="435" y="91"/>
                    <a:pt x="442" y="81"/>
                    <a:pt x="446" y="75"/>
                  </a:cubicBezTo>
                  <a:cubicBezTo>
                    <a:pt x="460" y="56"/>
                    <a:pt x="471" y="60"/>
                    <a:pt x="483" y="75"/>
                  </a:cubicBezTo>
                  <a:cubicBezTo>
                    <a:pt x="491" y="85"/>
                    <a:pt x="499" y="93"/>
                    <a:pt x="509" y="101"/>
                  </a:cubicBezTo>
                  <a:cubicBezTo>
                    <a:pt x="522" y="111"/>
                    <a:pt x="522" y="121"/>
                    <a:pt x="509" y="131"/>
                  </a:cubicBezTo>
                  <a:cubicBezTo>
                    <a:pt x="495" y="143"/>
                    <a:pt x="495" y="154"/>
                    <a:pt x="506" y="168"/>
                  </a:cubicBezTo>
                  <a:cubicBezTo>
                    <a:pt x="520" y="186"/>
                    <a:pt x="526" y="208"/>
                    <a:pt x="531" y="231"/>
                  </a:cubicBezTo>
                  <a:cubicBezTo>
                    <a:pt x="534" y="244"/>
                    <a:pt x="541" y="250"/>
                    <a:pt x="554" y="249"/>
                  </a:cubicBezTo>
                  <a:cubicBezTo>
                    <a:pt x="575" y="246"/>
                    <a:pt x="582" y="256"/>
                    <a:pt x="580" y="275"/>
                  </a:cubicBezTo>
                  <a:cubicBezTo>
                    <a:pt x="579" y="282"/>
                    <a:pt x="580" y="288"/>
                    <a:pt x="580" y="295"/>
                  </a:cubicBezTo>
                  <a:cubicBezTo>
                    <a:pt x="580" y="329"/>
                    <a:pt x="580" y="330"/>
                    <a:pt x="546" y="335"/>
                  </a:cubicBezTo>
                  <a:cubicBezTo>
                    <a:pt x="539" y="336"/>
                    <a:pt x="534" y="338"/>
                    <a:pt x="532" y="346"/>
                  </a:cubicBezTo>
                  <a:cubicBezTo>
                    <a:pt x="528" y="371"/>
                    <a:pt x="518" y="395"/>
                    <a:pt x="504" y="416"/>
                  </a:cubicBezTo>
                  <a:cubicBezTo>
                    <a:pt x="496" y="430"/>
                    <a:pt x="497" y="441"/>
                    <a:pt x="510" y="451"/>
                  </a:cubicBezTo>
                  <a:cubicBezTo>
                    <a:pt x="523" y="461"/>
                    <a:pt x="521" y="471"/>
                    <a:pt x="508" y="481"/>
                  </a:cubicBezTo>
                  <a:cubicBezTo>
                    <a:pt x="497" y="491"/>
                    <a:pt x="487" y="501"/>
                    <a:pt x="477" y="512"/>
                  </a:cubicBezTo>
                  <a:cubicBezTo>
                    <a:pt x="468" y="523"/>
                    <a:pt x="459" y="522"/>
                    <a:pt x="451" y="512"/>
                  </a:cubicBezTo>
                  <a:cubicBezTo>
                    <a:pt x="439" y="496"/>
                    <a:pt x="429" y="495"/>
                    <a:pt x="412" y="507"/>
                  </a:cubicBezTo>
                  <a:cubicBezTo>
                    <a:pt x="394" y="520"/>
                    <a:pt x="373" y="528"/>
                    <a:pt x="351" y="531"/>
                  </a:cubicBezTo>
                  <a:cubicBezTo>
                    <a:pt x="336" y="533"/>
                    <a:pt x="330" y="541"/>
                    <a:pt x="332" y="556"/>
                  </a:cubicBezTo>
                  <a:cubicBezTo>
                    <a:pt x="334" y="575"/>
                    <a:pt x="325" y="581"/>
                    <a:pt x="308" y="579"/>
                  </a:cubicBezTo>
                  <a:cubicBezTo>
                    <a:pt x="301" y="578"/>
                    <a:pt x="294" y="579"/>
                    <a:pt x="288" y="579"/>
                  </a:cubicBezTo>
                  <a:cubicBezTo>
                    <a:pt x="253" y="579"/>
                    <a:pt x="253" y="579"/>
                    <a:pt x="247" y="546"/>
                  </a:cubicBezTo>
                  <a:cubicBezTo>
                    <a:pt x="245" y="538"/>
                    <a:pt x="241" y="535"/>
                    <a:pt x="234" y="533"/>
                  </a:cubicBezTo>
                  <a:cubicBezTo>
                    <a:pt x="206" y="527"/>
                    <a:pt x="180" y="517"/>
                    <a:pt x="157" y="501"/>
                  </a:cubicBezTo>
                  <a:cubicBezTo>
                    <a:pt x="144" y="492"/>
                    <a:pt x="138" y="501"/>
                    <a:pt x="132" y="509"/>
                  </a:cubicBezTo>
                  <a:cubicBezTo>
                    <a:pt x="121" y="522"/>
                    <a:pt x="111" y="525"/>
                    <a:pt x="99" y="509"/>
                  </a:cubicBezTo>
                  <a:cubicBezTo>
                    <a:pt x="90" y="498"/>
                    <a:pt x="78" y="490"/>
                    <a:pt x="68" y="481"/>
                  </a:cubicBezTo>
                  <a:cubicBezTo>
                    <a:pt x="58" y="471"/>
                    <a:pt x="55" y="460"/>
                    <a:pt x="68" y="451"/>
                  </a:cubicBezTo>
                  <a:cubicBezTo>
                    <a:pt x="85" y="439"/>
                    <a:pt x="84" y="428"/>
                    <a:pt x="73" y="412"/>
                  </a:cubicBezTo>
                  <a:cubicBezTo>
                    <a:pt x="59" y="394"/>
                    <a:pt x="50" y="374"/>
                    <a:pt x="48" y="352"/>
                  </a:cubicBezTo>
                  <a:cubicBezTo>
                    <a:pt x="46" y="337"/>
                    <a:pt x="39" y="332"/>
                    <a:pt x="25" y="334"/>
                  </a:cubicBezTo>
                  <a:cubicBezTo>
                    <a:pt x="6" y="338"/>
                    <a:pt x="0" y="329"/>
                    <a:pt x="2" y="311"/>
                  </a:cubicBezTo>
                  <a:cubicBezTo>
                    <a:pt x="3" y="302"/>
                    <a:pt x="2" y="294"/>
                    <a:pt x="2" y="285"/>
                  </a:cubicBezTo>
                  <a:cubicBezTo>
                    <a:pt x="2" y="253"/>
                    <a:pt x="2" y="253"/>
                    <a:pt x="34" y="249"/>
                  </a:cubicBezTo>
                  <a:cubicBezTo>
                    <a:pt x="42" y="248"/>
                    <a:pt x="45" y="244"/>
                    <a:pt x="47" y="237"/>
                  </a:cubicBezTo>
                  <a:cubicBezTo>
                    <a:pt x="54" y="208"/>
                    <a:pt x="64" y="181"/>
                    <a:pt x="81" y="156"/>
                  </a:cubicBezTo>
                  <a:cubicBezTo>
                    <a:pt x="88" y="147"/>
                    <a:pt x="82" y="142"/>
                    <a:pt x="76" y="137"/>
                  </a:cubicBezTo>
                  <a:cubicBezTo>
                    <a:pt x="55" y="116"/>
                    <a:pt x="55" y="115"/>
                    <a:pt x="78" y="95"/>
                  </a:cubicBezTo>
                  <a:cubicBezTo>
                    <a:pt x="88" y="86"/>
                    <a:pt x="97" y="75"/>
                    <a:pt x="107" y="66"/>
                  </a:cubicBezTo>
                  <a:cubicBezTo>
                    <a:pt x="110" y="63"/>
                    <a:pt x="112" y="59"/>
                    <a:pt x="119" y="58"/>
                  </a:cubicBezTo>
                  <a:close/>
                  <a:moveTo>
                    <a:pt x="284" y="458"/>
                  </a:moveTo>
                  <a:cubicBezTo>
                    <a:pt x="317" y="458"/>
                    <a:pt x="344" y="452"/>
                    <a:pt x="363" y="443"/>
                  </a:cubicBezTo>
                  <a:cubicBezTo>
                    <a:pt x="460" y="395"/>
                    <a:pt x="489" y="272"/>
                    <a:pt x="423" y="189"/>
                  </a:cubicBezTo>
                  <a:cubicBezTo>
                    <a:pt x="377" y="130"/>
                    <a:pt x="304" y="107"/>
                    <a:pt x="232" y="132"/>
                  </a:cubicBezTo>
                  <a:cubicBezTo>
                    <a:pt x="199" y="144"/>
                    <a:pt x="173" y="166"/>
                    <a:pt x="151" y="195"/>
                  </a:cubicBezTo>
                  <a:cubicBezTo>
                    <a:pt x="129" y="224"/>
                    <a:pt x="122" y="260"/>
                    <a:pt x="121" y="295"/>
                  </a:cubicBezTo>
                  <a:cubicBezTo>
                    <a:pt x="121" y="324"/>
                    <a:pt x="126" y="356"/>
                    <a:pt x="153" y="377"/>
                  </a:cubicBezTo>
                  <a:cubicBezTo>
                    <a:pt x="159" y="382"/>
                    <a:pt x="161" y="388"/>
                    <a:pt x="163" y="394"/>
                  </a:cubicBezTo>
                  <a:cubicBezTo>
                    <a:pt x="167" y="408"/>
                    <a:pt x="176" y="418"/>
                    <a:pt x="187" y="425"/>
                  </a:cubicBezTo>
                  <a:cubicBezTo>
                    <a:pt x="218" y="445"/>
                    <a:pt x="250" y="460"/>
                    <a:pt x="284" y="4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4" name="Freeform 74">
              <a:extLst>
                <a:ext uri="{FF2B5EF4-FFF2-40B4-BE49-F238E27FC236}">
                  <a16:creationId xmlns:a16="http://schemas.microsoft.com/office/drawing/2014/main" id="{309D1F86-B087-436C-9B3E-4E1E30FD0659}"/>
                </a:ext>
              </a:extLst>
            </p:cNvPr>
            <p:cNvSpPr>
              <a:spLocks noEditPoints="1"/>
            </p:cNvSpPr>
            <p:nvPr/>
          </p:nvSpPr>
          <p:spPr bwMode="auto">
            <a:xfrm>
              <a:off x="6915150" y="-3649663"/>
              <a:ext cx="2035175" cy="2038350"/>
            </a:xfrm>
            <a:custGeom>
              <a:avLst/>
              <a:gdLst>
                <a:gd name="T0" fmla="*/ 513 w 540"/>
                <a:gd name="T1" fmla="*/ 212 h 539"/>
                <a:gd name="T2" fmla="*/ 517 w 540"/>
                <a:gd name="T3" fmla="*/ 230 h 539"/>
                <a:gd name="T4" fmla="*/ 538 w 540"/>
                <a:gd name="T5" fmla="*/ 273 h 539"/>
                <a:gd name="T6" fmla="*/ 497 w 540"/>
                <a:gd name="T7" fmla="*/ 317 h 539"/>
                <a:gd name="T8" fmla="*/ 528 w 540"/>
                <a:gd name="T9" fmla="*/ 340 h 539"/>
                <a:gd name="T10" fmla="*/ 513 w 540"/>
                <a:gd name="T11" fmla="*/ 381 h 539"/>
                <a:gd name="T12" fmla="*/ 462 w 540"/>
                <a:gd name="T13" fmla="*/ 398 h 539"/>
                <a:gd name="T14" fmla="*/ 468 w 540"/>
                <a:gd name="T15" fmla="*/ 448 h 539"/>
                <a:gd name="T16" fmla="*/ 408 w 540"/>
                <a:gd name="T17" fmla="*/ 464 h 539"/>
                <a:gd name="T18" fmla="*/ 398 w 540"/>
                <a:gd name="T19" fmla="*/ 474 h 539"/>
                <a:gd name="T20" fmla="*/ 351 w 540"/>
                <a:gd name="T21" fmla="*/ 524 h 539"/>
                <a:gd name="T22" fmla="*/ 316 w 540"/>
                <a:gd name="T23" fmla="*/ 498 h 539"/>
                <a:gd name="T24" fmla="*/ 303 w 540"/>
                <a:gd name="T25" fmla="*/ 534 h 539"/>
                <a:gd name="T26" fmla="*/ 256 w 540"/>
                <a:gd name="T27" fmla="*/ 536 h 539"/>
                <a:gd name="T28" fmla="*/ 223 w 540"/>
                <a:gd name="T29" fmla="*/ 498 h 539"/>
                <a:gd name="T30" fmla="*/ 179 w 540"/>
                <a:gd name="T31" fmla="*/ 521 h 539"/>
                <a:gd name="T32" fmla="*/ 142 w 540"/>
                <a:gd name="T33" fmla="*/ 472 h 539"/>
                <a:gd name="T34" fmla="*/ 129 w 540"/>
                <a:gd name="T35" fmla="*/ 465 h 539"/>
                <a:gd name="T36" fmla="*/ 74 w 540"/>
                <a:gd name="T37" fmla="*/ 450 h 539"/>
                <a:gd name="T38" fmla="*/ 78 w 540"/>
                <a:gd name="T39" fmla="*/ 397 h 539"/>
                <a:gd name="T40" fmla="*/ 25 w 540"/>
                <a:gd name="T41" fmla="*/ 376 h 539"/>
                <a:gd name="T42" fmla="*/ 33 w 540"/>
                <a:gd name="T43" fmla="*/ 324 h 539"/>
                <a:gd name="T44" fmla="*/ 29 w 540"/>
                <a:gd name="T45" fmla="*/ 309 h 539"/>
                <a:gd name="T46" fmla="*/ 2 w 540"/>
                <a:gd name="T47" fmla="*/ 258 h 539"/>
                <a:gd name="T48" fmla="*/ 43 w 540"/>
                <a:gd name="T49" fmla="*/ 223 h 539"/>
                <a:gd name="T50" fmla="*/ 18 w 540"/>
                <a:gd name="T51" fmla="*/ 179 h 539"/>
                <a:gd name="T52" fmla="*/ 66 w 540"/>
                <a:gd name="T53" fmla="*/ 141 h 539"/>
                <a:gd name="T54" fmla="*/ 75 w 540"/>
                <a:gd name="T55" fmla="*/ 129 h 539"/>
                <a:gd name="T56" fmla="*/ 90 w 540"/>
                <a:gd name="T57" fmla="*/ 71 h 539"/>
                <a:gd name="T58" fmla="*/ 140 w 540"/>
                <a:gd name="T59" fmla="*/ 76 h 539"/>
                <a:gd name="T60" fmla="*/ 159 w 540"/>
                <a:gd name="T61" fmla="*/ 26 h 539"/>
                <a:gd name="T62" fmla="*/ 216 w 540"/>
                <a:gd name="T63" fmla="*/ 34 h 539"/>
                <a:gd name="T64" fmla="*/ 230 w 540"/>
                <a:gd name="T65" fmla="*/ 30 h 539"/>
                <a:gd name="T66" fmla="*/ 246 w 540"/>
                <a:gd name="T67" fmla="*/ 2 h 539"/>
                <a:gd name="T68" fmla="*/ 310 w 540"/>
                <a:gd name="T69" fmla="*/ 22 h 539"/>
                <a:gd name="T70" fmla="*/ 329 w 540"/>
                <a:gd name="T71" fmla="*/ 26 h 539"/>
                <a:gd name="T72" fmla="*/ 378 w 540"/>
                <a:gd name="T73" fmla="*/ 24 h 539"/>
                <a:gd name="T74" fmla="*/ 399 w 540"/>
                <a:gd name="T75" fmla="*/ 76 h 539"/>
                <a:gd name="T76" fmla="*/ 420 w 540"/>
                <a:gd name="T77" fmla="*/ 63 h 539"/>
                <a:gd name="T78" fmla="*/ 471 w 540"/>
                <a:gd name="T79" fmla="*/ 91 h 539"/>
                <a:gd name="T80" fmla="*/ 463 w 540"/>
                <a:gd name="T81" fmla="*/ 141 h 539"/>
                <a:gd name="T82" fmla="*/ 511 w 540"/>
                <a:gd name="T83" fmla="*/ 152 h 539"/>
                <a:gd name="T84" fmla="*/ 289 w 540"/>
                <a:gd name="T85" fmla="*/ 104 h 539"/>
                <a:gd name="T86" fmla="*/ 146 w 540"/>
                <a:gd name="T87" fmla="*/ 378 h 539"/>
                <a:gd name="T88" fmla="*/ 178 w 540"/>
                <a:gd name="T89" fmla="*/ 395 h 539"/>
                <a:gd name="T90" fmla="*/ 390 w 540"/>
                <a:gd name="T91" fmla="*/ 383 h 539"/>
                <a:gd name="T92" fmla="*/ 289 w 540"/>
                <a:gd name="T93" fmla="*/ 10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0" h="539">
                  <a:moveTo>
                    <a:pt x="529" y="196"/>
                  </a:moveTo>
                  <a:cubicBezTo>
                    <a:pt x="529" y="208"/>
                    <a:pt x="519" y="208"/>
                    <a:pt x="513" y="212"/>
                  </a:cubicBezTo>
                  <a:cubicBezTo>
                    <a:pt x="507" y="216"/>
                    <a:pt x="496" y="215"/>
                    <a:pt x="498" y="225"/>
                  </a:cubicBezTo>
                  <a:cubicBezTo>
                    <a:pt x="500" y="234"/>
                    <a:pt x="511" y="231"/>
                    <a:pt x="517" y="230"/>
                  </a:cubicBezTo>
                  <a:cubicBezTo>
                    <a:pt x="533" y="229"/>
                    <a:pt x="540" y="235"/>
                    <a:pt x="538" y="251"/>
                  </a:cubicBezTo>
                  <a:cubicBezTo>
                    <a:pt x="538" y="258"/>
                    <a:pt x="538" y="266"/>
                    <a:pt x="538" y="273"/>
                  </a:cubicBezTo>
                  <a:cubicBezTo>
                    <a:pt x="539" y="304"/>
                    <a:pt x="539" y="304"/>
                    <a:pt x="507" y="309"/>
                  </a:cubicBezTo>
                  <a:cubicBezTo>
                    <a:pt x="502" y="310"/>
                    <a:pt x="498" y="311"/>
                    <a:pt x="497" y="317"/>
                  </a:cubicBezTo>
                  <a:cubicBezTo>
                    <a:pt x="497" y="322"/>
                    <a:pt x="501" y="323"/>
                    <a:pt x="504" y="326"/>
                  </a:cubicBezTo>
                  <a:cubicBezTo>
                    <a:pt x="512" y="331"/>
                    <a:pt x="527" y="328"/>
                    <a:pt x="528" y="340"/>
                  </a:cubicBezTo>
                  <a:cubicBezTo>
                    <a:pt x="528" y="349"/>
                    <a:pt x="522" y="358"/>
                    <a:pt x="519" y="366"/>
                  </a:cubicBezTo>
                  <a:cubicBezTo>
                    <a:pt x="517" y="371"/>
                    <a:pt x="515" y="376"/>
                    <a:pt x="513" y="381"/>
                  </a:cubicBezTo>
                  <a:cubicBezTo>
                    <a:pt x="502" y="406"/>
                    <a:pt x="502" y="406"/>
                    <a:pt x="476" y="398"/>
                  </a:cubicBezTo>
                  <a:cubicBezTo>
                    <a:pt x="471" y="396"/>
                    <a:pt x="465" y="392"/>
                    <a:pt x="462" y="398"/>
                  </a:cubicBezTo>
                  <a:cubicBezTo>
                    <a:pt x="459" y="404"/>
                    <a:pt x="465" y="408"/>
                    <a:pt x="469" y="411"/>
                  </a:cubicBezTo>
                  <a:cubicBezTo>
                    <a:pt x="486" y="430"/>
                    <a:pt x="486" y="430"/>
                    <a:pt x="468" y="448"/>
                  </a:cubicBezTo>
                  <a:cubicBezTo>
                    <a:pt x="464" y="452"/>
                    <a:pt x="460" y="457"/>
                    <a:pt x="456" y="461"/>
                  </a:cubicBezTo>
                  <a:cubicBezTo>
                    <a:pt x="433" y="482"/>
                    <a:pt x="433" y="482"/>
                    <a:pt x="408" y="464"/>
                  </a:cubicBezTo>
                  <a:cubicBezTo>
                    <a:pt x="405" y="462"/>
                    <a:pt x="403" y="457"/>
                    <a:pt x="398" y="461"/>
                  </a:cubicBezTo>
                  <a:cubicBezTo>
                    <a:pt x="393" y="465"/>
                    <a:pt x="396" y="469"/>
                    <a:pt x="398" y="474"/>
                  </a:cubicBezTo>
                  <a:cubicBezTo>
                    <a:pt x="402" y="488"/>
                    <a:pt x="409" y="501"/>
                    <a:pt x="389" y="511"/>
                  </a:cubicBezTo>
                  <a:cubicBezTo>
                    <a:pt x="377" y="517"/>
                    <a:pt x="363" y="517"/>
                    <a:pt x="351" y="524"/>
                  </a:cubicBezTo>
                  <a:cubicBezTo>
                    <a:pt x="333" y="534"/>
                    <a:pt x="328" y="517"/>
                    <a:pt x="323" y="504"/>
                  </a:cubicBezTo>
                  <a:cubicBezTo>
                    <a:pt x="322" y="501"/>
                    <a:pt x="320" y="498"/>
                    <a:pt x="316" y="498"/>
                  </a:cubicBezTo>
                  <a:cubicBezTo>
                    <a:pt x="312" y="499"/>
                    <a:pt x="311" y="503"/>
                    <a:pt x="310" y="506"/>
                  </a:cubicBezTo>
                  <a:cubicBezTo>
                    <a:pt x="308" y="515"/>
                    <a:pt x="313" y="528"/>
                    <a:pt x="303" y="534"/>
                  </a:cubicBezTo>
                  <a:cubicBezTo>
                    <a:pt x="294" y="539"/>
                    <a:pt x="281" y="536"/>
                    <a:pt x="270" y="536"/>
                  </a:cubicBezTo>
                  <a:cubicBezTo>
                    <a:pt x="265" y="536"/>
                    <a:pt x="261" y="536"/>
                    <a:pt x="256" y="536"/>
                  </a:cubicBezTo>
                  <a:cubicBezTo>
                    <a:pt x="239" y="538"/>
                    <a:pt x="230" y="531"/>
                    <a:pt x="230" y="513"/>
                  </a:cubicBezTo>
                  <a:cubicBezTo>
                    <a:pt x="230" y="507"/>
                    <a:pt x="232" y="499"/>
                    <a:pt x="223" y="498"/>
                  </a:cubicBezTo>
                  <a:cubicBezTo>
                    <a:pt x="216" y="497"/>
                    <a:pt x="212" y="504"/>
                    <a:pt x="211" y="510"/>
                  </a:cubicBezTo>
                  <a:cubicBezTo>
                    <a:pt x="207" y="533"/>
                    <a:pt x="193" y="527"/>
                    <a:pt x="179" y="521"/>
                  </a:cubicBezTo>
                  <a:cubicBezTo>
                    <a:pt x="173" y="518"/>
                    <a:pt x="168" y="515"/>
                    <a:pt x="162" y="513"/>
                  </a:cubicBezTo>
                  <a:cubicBezTo>
                    <a:pt x="136" y="501"/>
                    <a:pt x="136" y="501"/>
                    <a:pt x="142" y="472"/>
                  </a:cubicBezTo>
                  <a:cubicBezTo>
                    <a:pt x="143" y="468"/>
                    <a:pt x="145" y="464"/>
                    <a:pt x="141" y="461"/>
                  </a:cubicBezTo>
                  <a:cubicBezTo>
                    <a:pt x="136" y="457"/>
                    <a:pt x="133" y="462"/>
                    <a:pt x="129" y="465"/>
                  </a:cubicBezTo>
                  <a:cubicBezTo>
                    <a:pt x="107" y="483"/>
                    <a:pt x="107" y="483"/>
                    <a:pt x="86" y="463"/>
                  </a:cubicBezTo>
                  <a:cubicBezTo>
                    <a:pt x="82" y="459"/>
                    <a:pt x="78" y="454"/>
                    <a:pt x="74" y="450"/>
                  </a:cubicBezTo>
                  <a:cubicBezTo>
                    <a:pt x="54" y="431"/>
                    <a:pt x="54" y="431"/>
                    <a:pt x="72" y="410"/>
                  </a:cubicBezTo>
                  <a:cubicBezTo>
                    <a:pt x="75" y="407"/>
                    <a:pt x="82" y="403"/>
                    <a:pt x="78" y="397"/>
                  </a:cubicBezTo>
                  <a:cubicBezTo>
                    <a:pt x="74" y="391"/>
                    <a:pt x="68" y="395"/>
                    <a:pt x="63" y="396"/>
                  </a:cubicBezTo>
                  <a:cubicBezTo>
                    <a:pt x="35" y="404"/>
                    <a:pt x="35" y="404"/>
                    <a:pt x="25" y="376"/>
                  </a:cubicBezTo>
                  <a:cubicBezTo>
                    <a:pt x="23" y="371"/>
                    <a:pt x="22" y="365"/>
                    <a:pt x="19" y="361"/>
                  </a:cubicBezTo>
                  <a:cubicBezTo>
                    <a:pt x="8" y="343"/>
                    <a:pt x="9" y="330"/>
                    <a:pt x="33" y="324"/>
                  </a:cubicBezTo>
                  <a:cubicBezTo>
                    <a:pt x="37" y="323"/>
                    <a:pt x="43" y="321"/>
                    <a:pt x="42" y="315"/>
                  </a:cubicBezTo>
                  <a:cubicBezTo>
                    <a:pt x="41" y="307"/>
                    <a:pt x="34" y="309"/>
                    <a:pt x="29" y="309"/>
                  </a:cubicBezTo>
                  <a:cubicBezTo>
                    <a:pt x="0" y="312"/>
                    <a:pt x="2" y="300"/>
                    <a:pt x="2" y="280"/>
                  </a:cubicBezTo>
                  <a:cubicBezTo>
                    <a:pt x="2" y="273"/>
                    <a:pt x="3" y="265"/>
                    <a:pt x="2" y="258"/>
                  </a:cubicBezTo>
                  <a:cubicBezTo>
                    <a:pt x="0" y="238"/>
                    <a:pt x="6" y="227"/>
                    <a:pt x="28" y="230"/>
                  </a:cubicBezTo>
                  <a:cubicBezTo>
                    <a:pt x="34" y="231"/>
                    <a:pt x="42" y="231"/>
                    <a:pt x="43" y="223"/>
                  </a:cubicBezTo>
                  <a:cubicBezTo>
                    <a:pt x="45" y="214"/>
                    <a:pt x="36" y="213"/>
                    <a:pt x="30" y="212"/>
                  </a:cubicBezTo>
                  <a:cubicBezTo>
                    <a:pt x="11" y="206"/>
                    <a:pt x="8" y="196"/>
                    <a:pt x="18" y="179"/>
                  </a:cubicBezTo>
                  <a:cubicBezTo>
                    <a:pt x="21" y="174"/>
                    <a:pt x="23" y="167"/>
                    <a:pt x="25" y="161"/>
                  </a:cubicBezTo>
                  <a:cubicBezTo>
                    <a:pt x="37" y="131"/>
                    <a:pt x="37" y="131"/>
                    <a:pt x="66" y="141"/>
                  </a:cubicBezTo>
                  <a:cubicBezTo>
                    <a:pt x="70" y="142"/>
                    <a:pt x="74" y="145"/>
                    <a:pt x="77" y="141"/>
                  </a:cubicBezTo>
                  <a:cubicBezTo>
                    <a:pt x="82" y="136"/>
                    <a:pt x="77" y="133"/>
                    <a:pt x="75" y="129"/>
                  </a:cubicBezTo>
                  <a:cubicBezTo>
                    <a:pt x="57" y="105"/>
                    <a:pt x="57" y="105"/>
                    <a:pt x="78" y="83"/>
                  </a:cubicBezTo>
                  <a:cubicBezTo>
                    <a:pt x="82" y="79"/>
                    <a:pt x="87" y="75"/>
                    <a:pt x="90" y="71"/>
                  </a:cubicBezTo>
                  <a:cubicBezTo>
                    <a:pt x="103" y="55"/>
                    <a:pt x="114" y="52"/>
                    <a:pt x="127" y="70"/>
                  </a:cubicBezTo>
                  <a:cubicBezTo>
                    <a:pt x="130" y="74"/>
                    <a:pt x="134" y="79"/>
                    <a:pt x="140" y="76"/>
                  </a:cubicBezTo>
                  <a:cubicBezTo>
                    <a:pt x="147" y="72"/>
                    <a:pt x="145" y="65"/>
                    <a:pt x="142" y="60"/>
                  </a:cubicBezTo>
                  <a:cubicBezTo>
                    <a:pt x="130" y="39"/>
                    <a:pt x="139" y="30"/>
                    <a:pt x="159" y="26"/>
                  </a:cubicBezTo>
                  <a:cubicBezTo>
                    <a:pt x="164" y="25"/>
                    <a:pt x="168" y="22"/>
                    <a:pt x="172" y="20"/>
                  </a:cubicBezTo>
                  <a:cubicBezTo>
                    <a:pt x="200" y="8"/>
                    <a:pt x="200" y="8"/>
                    <a:pt x="216" y="34"/>
                  </a:cubicBezTo>
                  <a:cubicBezTo>
                    <a:pt x="218" y="37"/>
                    <a:pt x="220" y="41"/>
                    <a:pt x="225" y="40"/>
                  </a:cubicBezTo>
                  <a:cubicBezTo>
                    <a:pt x="229" y="39"/>
                    <a:pt x="230" y="34"/>
                    <a:pt x="230" y="30"/>
                  </a:cubicBezTo>
                  <a:cubicBezTo>
                    <a:pt x="230" y="26"/>
                    <a:pt x="230" y="21"/>
                    <a:pt x="230" y="16"/>
                  </a:cubicBezTo>
                  <a:cubicBezTo>
                    <a:pt x="230" y="5"/>
                    <a:pt x="235" y="1"/>
                    <a:pt x="246" y="2"/>
                  </a:cubicBezTo>
                  <a:cubicBezTo>
                    <a:pt x="260" y="2"/>
                    <a:pt x="274" y="3"/>
                    <a:pt x="288" y="2"/>
                  </a:cubicBezTo>
                  <a:cubicBezTo>
                    <a:pt x="304" y="0"/>
                    <a:pt x="312" y="5"/>
                    <a:pt x="310" y="22"/>
                  </a:cubicBezTo>
                  <a:cubicBezTo>
                    <a:pt x="310" y="29"/>
                    <a:pt x="307" y="39"/>
                    <a:pt x="317" y="40"/>
                  </a:cubicBezTo>
                  <a:cubicBezTo>
                    <a:pt x="325" y="42"/>
                    <a:pt x="326" y="32"/>
                    <a:pt x="329" y="26"/>
                  </a:cubicBezTo>
                  <a:cubicBezTo>
                    <a:pt x="335" y="11"/>
                    <a:pt x="344" y="8"/>
                    <a:pt x="358" y="16"/>
                  </a:cubicBezTo>
                  <a:cubicBezTo>
                    <a:pt x="364" y="19"/>
                    <a:pt x="371" y="23"/>
                    <a:pt x="378" y="24"/>
                  </a:cubicBezTo>
                  <a:cubicBezTo>
                    <a:pt x="401" y="30"/>
                    <a:pt x="414" y="40"/>
                    <a:pt x="398" y="65"/>
                  </a:cubicBezTo>
                  <a:cubicBezTo>
                    <a:pt x="396" y="68"/>
                    <a:pt x="395" y="73"/>
                    <a:pt x="399" y="76"/>
                  </a:cubicBezTo>
                  <a:cubicBezTo>
                    <a:pt x="404" y="79"/>
                    <a:pt x="407" y="75"/>
                    <a:pt x="410" y="73"/>
                  </a:cubicBezTo>
                  <a:cubicBezTo>
                    <a:pt x="413" y="70"/>
                    <a:pt x="417" y="66"/>
                    <a:pt x="420" y="63"/>
                  </a:cubicBezTo>
                  <a:cubicBezTo>
                    <a:pt x="427" y="54"/>
                    <a:pt x="434" y="53"/>
                    <a:pt x="442" y="63"/>
                  </a:cubicBezTo>
                  <a:cubicBezTo>
                    <a:pt x="450" y="73"/>
                    <a:pt x="461" y="82"/>
                    <a:pt x="471" y="91"/>
                  </a:cubicBezTo>
                  <a:cubicBezTo>
                    <a:pt x="483" y="102"/>
                    <a:pt x="486" y="112"/>
                    <a:pt x="471" y="123"/>
                  </a:cubicBezTo>
                  <a:cubicBezTo>
                    <a:pt x="466" y="127"/>
                    <a:pt x="457" y="132"/>
                    <a:pt x="463" y="141"/>
                  </a:cubicBezTo>
                  <a:cubicBezTo>
                    <a:pt x="469" y="150"/>
                    <a:pt x="476" y="143"/>
                    <a:pt x="482" y="140"/>
                  </a:cubicBezTo>
                  <a:cubicBezTo>
                    <a:pt x="498" y="131"/>
                    <a:pt x="506" y="136"/>
                    <a:pt x="511" y="152"/>
                  </a:cubicBezTo>
                  <a:cubicBezTo>
                    <a:pt x="516" y="167"/>
                    <a:pt x="523" y="182"/>
                    <a:pt x="529" y="196"/>
                  </a:cubicBezTo>
                  <a:close/>
                  <a:moveTo>
                    <a:pt x="289" y="104"/>
                  </a:moveTo>
                  <a:cubicBezTo>
                    <a:pt x="202" y="104"/>
                    <a:pt x="144" y="139"/>
                    <a:pt x="117" y="205"/>
                  </a:cubicBezTo>
                  <a:cubicBezTo>
                    <a:pt x="92" y="267"/>
                    <a:pt x="101" y="327"/>
                    <a:pt x="146" y="378"/>
                  </a:cubicBezTo>
                  <a:cubicBezTo>
                    <a:pt x="152" y="385"/>
                    <a:pt x="157" y="404"/>
                    <a:pt x="175" y="392"/>
                  </a:cubicBezTo>
                  <a:cubicBezTo>
                    <a:pt x="177" y="390"/>
                    <a:pt x="178" y="393"/>
                    <a:pt x="178" y="395"/>
                  </a:cubicBezTo>
                  <a:cubicBezTo>
                    <a:pt x="180" y="419"/>
                    <a:pt x="201" y="419"/>
                    <a:pt x="218" y="425"/>
                  </a:cubicBezTo>
                  <a:cubicBezTo>
                    <a:pt x="283" y="447"/>
                    <a:pt x="342" y="433"/>
                    <a:pt x="390" y="383"/>
                  </a:cubicBezTo>
                  <a:cubicBezTo>
                    <a:pt x="438" y="332"/>
                    <a:pt x="451" y="270"/>
                    <a:pt x="422" y="204"/>
                  </a:cubicBezTo>
                  <a:cubicBezTo>
                    <a:pt x="394" y="139"/>
                    <a:pt x="341" y="106"/>
                    <a:pt x="28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5" name="Freeform 75">
              <a:extLst>
                <a:ext uri="{FF2B5EF4-FFF2-40B4-BE49-F238E27FC236}">
                  <a16:creationId xmlns:a16="http://schemas.microsoft.com/office/drawing/2014/main" id="{93A06DA8-31C4-48D1-A7AB-50C654F5ACE5}"/>
                </a:ext>
              </a:extLst>
            </p:cNvPr>
            <p:cNvSpPr>
              <a:spLocks/>
            </p:cNvSpPr>
            <p:nvPr/>
          </p:nvSpPr>
          <p:spPr bwMode="auto">
            <a:xfrm>
              <a:off x="3035300" y="-3986213"/>
              <a:ext cx="338138" cy="212725"/>
            </a:xfrm>
            <a:custGeom>
              <a:avLst/>
              <a:gdLst>
                <a:gd name="T0" fmla="*/ 65 w 90"/>
                <a:gd name="T1" fmla="*/ 4 h 56"/>
                <a:gd name="T2" fmla="*/ 86 w 90"/>
                <a:gd name="T3" fmla="*/ 8 h 56"/>
                <a:gd name="T4" fmla="*/ 74 w 90"/>
                <a:gd name="T5" fmla="*/ 29 h 56"/>
                <a:gd name="T6" fmla="*/ 16 w 90"/>
                <a:gd name="T7" fmla="*/ 54 h 56"/>
                <a:gd name="T8" fmla="*/ 8 w 90"/>
                <a:gd name="T9" fmla="*/ 40 h 56"/>
                <a:gd name="T10" fmla="*/ 65 w 90"/>
                <a:gd name="T11" fmla="*/ 4 h 56"/>
              </a:gdLst>
              <a:ahLst/>
              <a:cxnLst>
                <a:cxn ang="0">
                  <a:pos x="T0" y="T1"/>
                </a:cxn>
                <a:cxn ang="0">
                  <a:pos x="T2" y="T3"/>
                </a:cxn>
                <a:cxn ang="0">
                  <a:pos x="T4" y="T5"/>
                </a:cxn>
                <a:cxn ang="0">
                  <a:pos x="T6" y="T7"/>
                </a:cxn>
                <a:cxn ang="0">
                  <a:pos x="T8" y="T9"/>
                </a:cxn>
                <a:cxn ang="0">
                  <a:pos x="T10" y="T11"/>
                </a:cxn>
              </a:cxnLst>
              <a:rect l="0" t="0" r="r" b="b"/>
              <a:pathLst>
                <a:path w="90" h="56">
                  <a:moveTo>
                    <a:pt x="65" y="4"/>
                  </a:moveTo>
                  <a:cubicBezTo>
                    <a:pt x="71" y="6"/>
                    <a:pt x="83" y="0"/>
                    <a:pt x="86" y="8"/>
                  </a:cubicBezTo>
                  <a:cubicBezTo>
                    <a:pt x="90" y="16"/>
                    <a:pt x="78" y="22"/>
                    <a:pt x="74" y="29"/>
                  </a:cubicBezTo>
                  <a:cubicBezTo>
                    <a:pt x="61" y="51"/>
                    <a:pt x="40" y="56"/>
                    <a:pt x="16" y="54"/>
                  </a:cubicBezTo>
                  <a:cubicBezTo>
                    <a:pt x="6" y="53"/>
                    <a:pt x="0" y="51"/>
                    <a:pt x="8" y="40"/>
                  </a:cubicBezTo>
                  <a:cubicBezTo>
                    <a:pt x="30" y="10"/>
                    <a:pt x="38" y="4"/>
                    <a:pt x="65"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6" name="Freeform 76">
              <a:extLst>
                <a:ext uri="{FF2B5EF4-FFF2-40B4-BE49-F238E27FC236}">
                  <a16:creationId xmlns:a16="http://schemas.microsoft.com/office/drawing/2014/main" id="{ACA4E429-BDF5-445C-82F3-6F879660EF73}"/>
                </a:ext>
              </a:extLst>
            </p:cNvPr>
            <p:cNvSpPr>
              <a:spLocks/>
            </p:cNvSpPr>
            <p:nvPr/>
          </p:nvSpPr>
          <p:spPr bwMode="auto">
            <a:xfrm>
              <a:off x="9199563" y="-2073275"/>
              <a:ext cx="184150" cy="363538"/>
            </a:xfrm>
            <a:custGeom>
              <a:avLst/>
              <a:gdLst>
                <a:gd name="T0" fmla="*/ 0 w 49"/>
                <a:gd name="T1" fmla="*/ 44 h 96"/>
                <a:gd name="T2" fmla="*/ 18 w 49"/>
                <a:gd name="T3" fmla="*/ 4 h 96"/>
                <a:gd name="T4" fmla="*/ 38 w 49"/>
                <a:gd name="T5" fmla="*/ 30 h 96"/>
                <a:gd name="T6" fmla="*/ 27 w 49"/>
                <a:gd name="T7" fmla="*/ 93 h 96"/>
                <a:gd name="T8" fmla="*/ 20 w 49"/>
                <a:gd name="T9" fmla="*/ 92 h 96"/>
                <a:gd name="T10" fmla="*/ 0 w 49"/>
                <a:gd name="T11" fmla="*/ 44 h 96"/>
              </a:gdLst>
              <a:ahLst/>
              <a:cxnLst>
                <a:cxn ang="0">
                  <a:pos x="T0" y="T1"/>
                </a:cxn>
                <a:cxn ang="0">
                  <a:pos x="T2" y="T3"/>
                </a:cxn>
                <a:cxn ang="0">
                  <a:pos x="T4" y="T5"/>
                </a:cxn>
                <a:cxn ang="0">
                  <a:pos x="T6" y="T7"/>
                </a:cxn>
                <a:cxn ang="0">
                  <a:pos x="T8" y="T9"/>
                </a:cxn>
                <a:cxn ang="0">
                  <a:pos x="T10" y="T11"/>
                </a:cxn>
              </a:cxnLst>
              <a:rect l="0" t="0" r="r" b="b"/>
              <a:pathLst>
                <a:path w="49" h="96">
                  <a:moveTo>
                    <a:pt x="0" y="44"/>
                  </a:moveTo>
                  <a:cubicBezTo>
                    <a:pt x="5" y="28"/>
                    <a:pt x="6" y="9"/>
                    <a:pt x="18" y="4"/>
                  </a:cubicBezTo>
                  <a:cubicBezTo>
                    <a:pt x="27" y="0"/>
                    <a:pt x="32" y="20"/>
                    <a:pt x="38" y="30"/>
                  </a:cubicBezTo>
                  <a:cubicBezTo>
                    <a:pt x="49" y="48"/>
                    <a:pt x="43" y="80"/>
                    <a:pt x="27" y="93"/>
                  </a:cubicBezTo>
                  <a:cubicBezTo>
                    <a:pt x="24" y="95"/>
                    <a:pt x="21" y="96"/>
                    <a:pt x="20" y="92"/>
                  </a:cubicBezTo>
                  <a:cubicBezTo>
                    <a:pt x="13" y="76"/>
                    <a:pt x="6" y="59"/>
                    <a:pt x="0"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7" name="Freeform 77">
              <a:extLst>
                <a:ext uri="{FF2B5EF4-FFF2-40B4-BE49-F238E27FC236}">
                  <a16:creationId xmlns:a16="http://schemas.microsoft.com/office/drawing/2014/main" id="{3CF59703-689C-4D3E-8E58-C1D7004D84E2}"/>
                </a:ext>
              </a:extLst>
            </p:cNvPr>
            <p:cNvSpPr>
              <a:spLocks/>
            </p:cNvSpPr>
            <p:nvPr/>
          </p:nvSpPr>
          <p:spPr bwMode="auto">
            <a:xfrm>
              <a:off x="6980238" y="-1498600"/>
              <a:ext cx="334963" cy="219075"/>
            </a:xfrm>
            <a:custGeom>
              <a:avLst/>
              <a:gdLst>
                <a:gd name="T0" fmla="*/ 62 w 89"/>
                <a:gd name="T1" fmla="*/ 5 h 58"/>
                <a:gd name="T2" fmla="*/ 85 w 89"/>
                <a:gd name="T3" fmla="*/ 9 h 58"/>
                <a:gd name="T4" fmla="*/ 73 w 89"/>
                <a:gd name="T5" fmla="*/ 30 h 58"/>
                <a:gd name="T6" fmla="*/ 13 w 89"/>
                <a:gd name="T7" fmla="*/ 54 h 58"/>
                <a:gd name="T8" fmla="*/ 6 w 89"/>
                <a:gd name="T9" fmla="*/ 43 h 58"/>
                <a:gd name="T10" fmla="*/ 62 w 89"/>
                <a:gd name="T11" fmla="*/ 5 h 58"/>
              </a:gdLst>
              <a:ahLst/>
              <a:cxnLst>
                <a:cxn ang="0">
                  <a:pos x="T0" y="T1"/>
                </a:cxn>
                <a:cxn ang="0">
                  <a:pos x="T2" y="T3"/>
                </a:cxn>
                <a:cxn ang="0">
                  <a:pos x="T4" y="T5"/>
                </a:cxn>
                <a:cxn ang="0">
                  <a:pos x="T6" y="T7"/>
                </a:cxn>
                <a:cxn ang="0">
                  <a:pos x="T8" y="T9"/>
                </a:cxn>
                <a:cxn ang="0">
                  <a:pos x="T10" y="T11"/>
                </a:cxn>
              </a:cxnLst>
              <a:rect l="0" t="0" r="r" b="b"/>
              <a:pathLst>
                <a:path w="89" h="58">
                  <a:moveTo>
                    <a:pt x="62" y="5"/>
                  </a:moveTo>
                  <a:cubicBezTo>
                    <a:pt x="70" y="7"/>
                    <a:pt x="82" y="1"/>
                    <a:pt x="85" y="9"/>
                  </a:cubicBezTo>
                  <a:cubicBezTo>
                    <a:pt x="89" y="17"/>
                    <a:pt x="77" y="22"/>
                    <a:pt x="73" y="30"/>
                  </a:cubicBezTo>
                  <a:cubicBezTo>
                    <a:pt x="59" y="53"/>
                    <a:pt x="38" y="58"/>
                    <a:pt x="13" y="54"/>
                  </a:cubicBezTo>
                  <a:cubicBezTo>
                    <a:pt x="6" y="53"/>
                    <a:pt x="0" y="50"/>
                    <a:pt x="6" y="43"/>
                  </a:cubicBezTo>
                  <a:cubicBezTo>
                    <a:pt x="21" y="26"/>
                    <a:pt x="31" y="0"/>
                    <a:pt x="62"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8" name="Freeform 78">
              <a:extLst>
                <a:ext uri="{FF2B5EF4-FFF2-40B4-BE49-F238E27FC236}">
                  <a16:creationId xmlns:a16="http://schemas.microsoft.com/office/drawing/2014/main" id="{437BFD10-043A-4124-B994-09FC185ED747}"/>
                </a:ext>
              </a:extLst>
            </p:cNvPr>
            <p:cNvSpPr>
              <a:spLocks/>
            </p:cNvSpPr>
            <p:nvPr/>
          </p:nvSpPr>
          <p:spPr bwMode="auto">
            <a:xfrm>
              <a:off x="5408613" y="-3992563"/>
              <a:ext cx="327025" cy="227013"/>
            </a:xfrm>
            <a:custGeom>
              <a:avLst/>
              <a:gdLst>
                <a:gd name="T0" fmla="*/ 28 w 87"/>
                <a:gd name="T1" fmla="*/ 55 h 60"/>
                <a:gd name="T2" fmla="*/ 16 w 87"/>
                <a:gd name="T3" fmla="*/ 55 h 60"/>
                <a:gd name="T4" fmla="*/ 2 w 87"/>
                <a:gd name="T5" fmla="*/ 50 h 60"/>
                <a:gd name="T6" fmla="*/ 7 w 87"/>
                <a:gd name="T7" fmla="*/ 38 h 60"/>
                <a:gd name="T8" fmla="*/ 72 w 87"/>
                <a:gd name="T9" fmla="*/ 6 h 60"/>
                <a:gd name="T10" fmla="*/ 78 w 87"/>
                <a:gd name="T11" fmla="*/ 21 h 60"/>
                <a:gd name="T12" fmla="*/ 28 w 87"/>
                <a:gd name="T13" fmla="*/ 55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28" y="55"/>
                  </a:moveTo>
                  <a:cubicBezTo>
                    <a:pt x="22" y="55"/>
                    <a:pt x="19" y="55"/>
                    <a:pt x="16" y="55"/>
                  </a:cubicBezTo>
                  <a:cubicBezTo>
                    <a:pt x="11" y="55"/>
                    <a:pt x="4" y="56"/>
                    <a:pt x="2" y="50"/>
                  </a:cubicBezTo>
                  <a:cubicBezTo>
                    <a:pt x="0" y="45"/>
                    <a:pt x="5" y="42"/>
                    <a:pt x="7" y="38"/>
                  </a:cubicBezTo>
                  <a:cubicBezTo>
                    <a:pt x="23" y="17"/>
                    <a:pt x="41" y="0"/>
                    <a:pt x="72" y="6"/>
                  </a:cubicBezTo>
                  <a:cubicBezTo>
                    <a:pt x="82" y="8"/>
                    <a:pt x="87" y="11"/>
                    <a:pt x="78" y="21"/>
                  </a:cubicBezTo>
                  <a:cubicBezTo>
                    <a:pt x="64" y="37"/>
                    <a:pt x="54" y="60"/>
                    <a:pt x="28" y="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19" name="Freeform 79">
              <a:extLst>
                <a:ext uri="{FF2B5EF4-FFF2-40B4-BE49-F238E27FC236}">
                  <a16:creationId xmlns:a16="http://schemas.microsoft.com/office/drawing/2014/main" id="{9BDEAC80-8FB0-4D16-B627-13BD87227F21}"/>
                </a:ext>
              </a:extLst>
            </p:cNvPr>
            <p:cNvSpPr>
              <a:spLocks/>
            </p:cNvSpPr>
            <p:nvPr/>
          </p:nvSpPr>
          <p:spPr bwMode="auto">
            <a:xfrm>
              <a:off x="4906963" y="-1493838"/>
              <a:ext cx="331788" cy="203200"/>
            </a:xfrm>
            <a:custGeom>
              <a:avLst/>
              <a:gdLst>
                <a:gd name="T0" fmla="*/ 21 w 88"/>
                <a:gd name="T1" fmla="*/ 54 h 54"/>
                <a:gd name="T2" fmla="*/ 9 w 88"/>
                <a:gd name="T3" fmla="*/ 53 h 54"/>
                <a:gd name="T4" fmla="*/ 4 w 88"/>
                <a:gd name="T5" fmla="*/ 42 h 54"/>
                <a:gd name="T6" fmla="*/ 76 w 88"/>
                <a:gd name="T7" fmla="*/ 5 h 54"/>
                <a:gd name="T8" fmla="*/ 84 w 88"/>
                <a:gd name="T9" fmla="*/ 14 h 54"/>
                <a:gd name="T10" fmla="*/ 21 w 88"/>
                <a:gd name="T11" fmla="*/ 54 h 54"/>
              </a:gdLst>
              <a:ahLst/>
              <a:cxnLst>
                <a:cxn ang="0">
                  <a:pos x="T0" y="T1"/>
                </a:cxn>
                <a:cxn ang="0">
                  <a:pos x="T2" y="T3"/>
                </a:cxn>
                <a:cxn ang="0">
                  <a:pos x="T4" y="T5"/>
                </a:cxn>
                <a:cxn ang="0">
                  <a:pos x="T6" y="T7"/>
                </a:cxn>
                <a:cxn ang="0">
                  <a:pos x="T8" y="T9"/>
                </a:cxn>
                <a:cxn ang="0">
                  <a:pos x="T10" y="T11"/>
                </a:cxn>
              </a:cxnLst>
              <a:rect l="0" t="0" r="r" b="b"/>
              <a:pathLst>
                <a:path w="88" h="54">
                  <a:moveTo>
                    <a:pt x="21" y="54"/>
                  </a:moveTo>
                  <a:cubicBezTo>
                    <a:pt x="20" y="54"/>
                    <a:pt x="14" y="54"/>
                    <a:pt x="9" y="53"/>
                  </a:cubicBezTo>
                  <a:cubicBezTo>
                    <a:pt x="2" y="52"/>
                    <a:pt x="0" y="49"/>
                    <a:pt x="4" y="42"/>
                  </a:cubicBezTo>
                  <a:cubicBezTo>
                    <a:pt x="18" y="14"/>
                    <a:pt x="46" y="0"/>
                    <a:pt x="76" y="5"/>
                  </a:cubicBezTo>
                  <a:cubicBezTo>
                    <a:pt x="81" y="5"/>
                    <a:pt x="88" y="5"/>
                    <a:pt x="84" y="14"/>
                  </a:cubicBezTo>
                  <a:cubicBezTo>
                    <a:pt x="76" y="33"/>
                    <a:pt x="45" y="54"/>
                    <a:pt x="21"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0" name="Freeform 80">
              <a:extLst>
                <a:ext uri="{FF2B5EF4-FFF2-40B4-BE49-F238E27FC236}">
                  <a16:creationId xmlns:a16="http://schemas.microsoft.com/office/drawing/2014/main" id="{D2E48770-5973-4DA8-9398-6308D0406A45}"/>
                </a:ext>
              </a:extLst>
            </p:cNvPr>
            <p:cNvSpPr>
              <a:spLocks/>
            </p:cNvSpPr>
            <p:nvPr/>
          </p:nvSpPr>
          <p:spPr bwMode="auto">
            <a:xfrm>
              <a:off x="7488238" y="-3992563"/>
              <a:ext cx="320675" cy="233363"/>
            </a:xfrm>
            <a:custGeom>
              <a:avLst/>
              <a:gdLst>
                <a:gd name="T0" fmla="*/ 57 w 85"/>
                <a:gd name="T1" fmla="*/ 7 h 62"/>
                <a:gd name="T2" fmla="*/ 74 w 85"/>
                <a:gd name="T3" fmla="*/ 7 h 62"/>
                <a:gd name="T4" fmla="*/ 80 w 85"/>
                <a:gd name="T5" fmla="*/ 19 h 62"/>
                <a:gd name="T6" fmla="*/ 13 w 85"/>
                <a:gd name="T7" fmla="*/ 55 h 62"/>
                <a:gd name="T8" fmla="*/ 1 w 85"/>
                <a:gd name="T9" fmla="*/ 50 h 62"/>
                <a:gd name="T10" fmla="*/ 6 w 85"/>
                <a:gd name="T11" fmla="*/ 40 h 62"/>
                <a:gd name="T12" fmla="*/ 57 w 85"/>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85" h="62">
                  <a:moveTo>
                    <a:pt x="57" y="7"/>
                  </a:moveTo>
                  <a:cubicBezTo>
                    <a:pt x="65" y="7"/>
                    <a:pt x="69" y="6"/>
                    <a:pt x="74" y="7"/>
                  </a:cubicBezTo>
                  <a:cubicBezTo>
                    <a:pt x="84" y="7"/>
                    <a:pt x="85" y="12"/>
                    <a:pt x="80" y="19"/>
                  </a:cubicBezTo>
                  <a:cubicBezTo>
                    <a:pt x="63" y="41"/>
                    <a:pt x="45" y="62"/>
                    <a:pt x="13" y="55"/>
                  </a:cubicBezTo>
                  <a:cubicBezTo>
                    <a:pt x="9" y="54"/>
                    <a:pt x="3" y="55"/>
                    <a:pt x="1" y="50"/>
                  </a:cubicBezTo>
                  <a:cubicBezTo>
                    <a:pt x="0" y="46"/>
                    <a:pt x="3" y="43"/>
                    <a:pt x="6" y="40"/>
                  </a:cubicBezTo>
                  <a:cubicBezTo>
                    <a:pt x="21" y="25"/>
                    <a:pt x="31" y="0"/>
                    <a:pt x="57"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1" name="Freeform 81">
              <a:extLst>
                <a:ext uri="{FF2B5EF4-FFF2-40B4-BE49-F238E27FC236}">
                  <a16:creationId xmlns:a16="http://schemas.microsoft.com/office/drawing/2014/main" id="{4830B480-0337-475B-859D-D259B43385D1}"/>
                </a:ext>
              </a:extLst>
            </p:cNvPr>
            <p:cNvSpPr>
              <a:spLocks/>
            </p:cNvSpPr>
            <p:nvPr/>
          </p:nvSpPr>
          <p:spPr bwMode="auto">
            <a:xfrm>
              <a:off x="5808663" y="-1501775"/>
              <a:ext cx="327025" cy="211138"/>
            </a:xfrm>
            <a:custGeom>
              <a:avLst/>
              <a:gdLst>
                <a:gd name="T0" fmla="*/ 25 w 87"/>
                <a:gd name="T1" fmla="*/ 55 h 56"/>
                <a:gd name="T2" fmla="*/ 11 w 87"/>
                <a:gd name="T3" fmla="*/ 55 h 56"/>
                <a:gd name="T4" fmla="*/ 5 w 87"/>
                <a:gd name="T5" fmla="*/ 42 h 56"/>
                <a:gd name="T6" fmla="*/ 78 w 87"/>
                <a:gd name="T7" fmla="*/ 7 h 56"/>
                <a:gd name="T8" fmla="*/ 84 w 87"/>
                <a:gd name="T9" fmla="*/ 15 h 56"/>
                <a:gd name="T10" fmla="*/ 25 w 87"/>
                <a:gd name="T11" fmla="*/ 55 h 56"/>
              </a:gdLst>
              <a:ahLst/>
              <a:cxnLst>
                <a:cxn ang="0">
                  <a:pos x="T0" y="T1"/>
                </a:cxn>
                <a:cxn ang="0">
                  <a:pos x="T2" y="T3"/>
                </a:cxn>
                <a:cxn ang="0">
                  <a:pos x="T4" y="T5"/>
                </a:cxn>
                <a:cxn ang="0">
                  <a:pos x="T6" y="T7"/>
                </a:cxn>
                <a:cxn ang="0">
                  <a:pos x="T8" y="T9"/>
                </a:cxn>
                <a:cxn ang="0">
                  <a:pos x="T10" y="T11"/>
                </a:cxn>
              </a:cxnLst>
              <a:rect l="0" t="0" r="r" b="b"/>
              <a:pathLst>
                <a:path w="87" h="56">
                  <a:moveTo>
                    <a:pt x="25" y="55"/>
                  </a:moveTo>
                  <a:cubicBezTo>
                    <a:pt x="20" y="55"/>
                    <a:pt x="16" y="56"/>
                    <a:pt x="11" y="55"/>
                  </a:cubicBezTo>
                  <a:cubicBezTo>
                    <a:pt x="2" y="55"/>
                    <a:pt x="0" y="51"/>
                    <a:pt x="5" y="42"/>
                  </a:cubicBezTo>
                  <a:cubicBezTo>
                    <a:pt x="19" y="16"/>
                    <a:pt x="50" y="0"/>
                    <a:pt x="78" y="7"/>
                  </a:cubicBezTo>
                  <a:cubicBezTo>
                    <a:pt x="83" y="8"/>
                    <a:pt x="87" y="8"/>
                    <a:pt x="84" y="15"/>
                  </a:cubicBezTo>
                  <a:cubicBezTo>
                    <a:pt x="75" y="35"/>
                    <a:pt x="46" y="56"/>
                    <a:pt x="25" y="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2" name="Freeform 82">
              <a:extLst>
                <a:ext uri="{FF2B5EF4-FFF2-40B4-BE49-F238E27FC236}">
                  <a16:creationId xmlns:a16="http://schemas.microsoft.com/office/drawing/2014/main" id="{9536002B-9193-4FDC-9A09-2B3CE9990DB5}"/>
                </a:ext>
              </a:extLst>
            </p:cNvPr>
            <p:cNvSpPr>
              <a:spLocks/>
            </p:cNvSpPr>
            <p:nvPr/>
          </p:nvSpPr>
          <p:spPr bwMode="auto">
            <a:xfrm>
              <a:off x="3732213" y="-1501775"/>
              <a:ext cx="323850" cy="211138"/>
            </a:xfrm>
            <a:custGeom>
              <a:avLst/>
              <a:gdLst>
                <a:gd name="T0" fmla="*/ 25 w 86"/>
                <a:gd name="T1" fmla="*/ 55 h 56"/>
                <a:gd name="T2" fmla="*/ 9 w 86"/>
                <a:gd name="T3" fmla="*/ 55 h 56"/>
                <a:gd name="T4" fmla="*/ 4 w 86"/>
                <a:gd name="T5" fmla="*/ 44 h 56"/>
                <a:gd name="T6" fmla="*/ 77 w 86"/>
                <a:gd name="T7" fmla="*/ 7 h 56"/>
                <a:gd name="T8" fmla="*/ 83 w 86"/>
                <a:gd name="T9" fmla="*/ 15 h 56"/>
                <a:gd name="T10" fmla="*/ 25 w 86"/>
                <a:gd name="T11" fmla="*/ 55 h 56"/>
              </a:gdLst>
              <a:ahLst/>
              <a:cxnLst>
                <a:cxn ang="0">
                  <a:pos x="T0" y="T1"/>
                </a:cxn>
                <a:cxn ang="0">
                  <a:pos x="T2" y="T3"/>
                </a:cxn>
                <a:cxn ang="0">
                  <a:pos x="T4" y="T5"/>
                </a:cxn>
                <a:cxn ang="0">
                  <a:pos x="T6" y="T7"/>
                </a:cxn>
                <a:cxn ang="0">
                  <a:pos x="T8" y="T9"/>
                </a:cxn>
                <a:cxn ang="0">
                  <a:pos x="T10" y="T11"/>
                </a:cxn>
              </a:cxnLst>
              <a:rect l="0" t="0" r="r" b="b"/>
              <a:pathLst>
                <a:path w="86" h="56">
                  <a:moveTo>
                    <a:pt x="25" y="55"/>
                  </a:moveTo>
                  <a:cubicBezTo>
                    <a:pt x="19" y="55"/>
                    <a:pt x="14" y="56"/>
                    <a:pt x="9" y="55"/>
                  </a:cubicBezTo>
                  <a:cubicBezTo>
                    <a:pt x="2" y="54"/>
                    <a:pt x="0" y="51"/>
                    <a:pt x="4" y="44"/>
                  </a:cubicBezTo>
                  <a:cubicBezTo>
                    <a:pt x="17" y="17"/>
                    <a:pt x="49" y="0"/>
                    <a:pt x="77" y="7"/>
                  </a:cubicBezTo>
                  <a:cubicBezTo>
                    <a:pt x="83" y="8"/>
                    <a:pt x="86" y="8"/>
                    <a:pt x="83" y="15"/>
                  </a:cubicBezTo>
                  <a:cubicBezTo>
                    <a:pt x="75" y="35"/>
                    <a:pt x="45" y="56"/>
                    <a:pt x="25" y="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3" name="Freeform 83">
              <a:extLst>
                <a:ext uri="{FF2B5EF4-FFF2-40B4-BE49-F238E27FC236}">
                  <a16:creationId xmlns:a16="http://schemas.microsoft.com/office/drawing/2014/main" id="{C9656AE3-6D8E-4B9C-95F8-F6C821B8776E}"/>
                </a:ext>
              </a:extLst>
            </p:cNvPr>
            <p:cNvSpPr>
              <a:spLocks/>
            </p:cNvSpPr>
            <p:nvPr/>
          </p:nvSpPr>
          <p:spPr bwMode="auto">
            <a:xfrm>
              <a:off x="4232275" y="-3989388"/>
              <a:ext cx="325438" cy="223838"/>
            </a:xfrm>
            <a:custGeom>
              <a:avLst/>
              <a:gdLst>
                <a:gd name="T0" fmla="*/ 30 w 86"/>
                <a:gd name="T1" fmla="*/ 54 h 59"/>
                <a:gd name="T2" fmla="*/ 7 w 86"/>
                <a:gd name="T3" fmla="*/ 53 h 59"/>
                <a:gd name="T4" fmla="*/ 2 w 86"/>
                <a:gd name="T5" fmla="*/ 43 h 59"/>
                <a:gd name="T6" fmla="*/ 74 w 86"/>
                <a:gd name="T7" fmla="*/ 6 h 59"/>
                <a:gd name="T8" fmla="*/ 80 w 86"/>
                <a:gd name="T9" fmla="*/ 16 h 59"/>
                <a:gd name="T10" fmla="*/ 30 w 86"/>
                <a:gd name="T11" fmla="*/ 54 h 59"/>
              </a:gdLst>
              <a:ahLst/>
              <a:cxnLst>
                <a:cxn ang="0">
                  <a:pos x="T0" y="T1"/>
                </a:cxn>
                <a:cxn ang="0">
                  <a:pos x="T2" y="T3"/>
                </a:cxn>
                <a:cxn ang="0">
                  <a:pos x="T4" y="T5"/>
                </a:cxn>
                <a:cxn ang="0">
                  <a:pos x="T6" y="T7"/>
                </a:cxn>
                <a:cxn ang="0">
                  <a:pos x="T8" y="T9"/>
                </a:cxn>
                <a:cxn ang="0">
                  <a:pos x="T10" y="T11"/>
                </a:cxn>
              </a:cxnLst>
              <a:rect l="0" t="0" r="r" b="b"/>
              <a:pathLst>
                <a:path w="86" h="59">
                  <a:moveTo>
                    <a:pt x="30" y="54"/>
                  </a:moveTo>
                  <a:cubicBezTo>
                    <a:pt x="19" y="54"/>
                    <a:pt x="13" y="54"/>
                    <a:pt x="7" y="53"/>
                  </a:cubicBezTo>
                  <a:cubicBezTo>
                    <a:pt x="1" y="53"/>
                    <a:pt x="0" y="49"/>
                    <a:pt x="2" y="43"/>
                  </a:cubicBezTo>
                  <a:cubicBezTo>
                    <a:pt x="13" y="18"/>
                    <a:pt x="47" y="0"/>
                    <a:pt x="74" y="6"/>
                  </a:cubicBezTo>
                  <a:cubicBezTo>
                    <a:pt x="80" y="7"/>
                    <a:pt x="86" y="9"/>
                    <a:pt x="80" y="16"/>
                  </a:cubicBezTo>
                  <a:cubicBezTo>
                    <a:pt x="65" y="33"/>
                    <a:pt x="56" y="59"/>
                    <a:pt x="3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4" name="Freeform 84">
              <a:extLst>
                <a:ext uri="{FF2B5EF4-FFF2-40B4-BE49-F238E27FC236}">
                  <a16:creationId xmlns:a16="http://schemas.microsoft.com/office/drawing/2014/main" id="{6C3D551E-93B9-4D99-94CC-6952DA275AF4}"/>
                </a:ext>
              </a:extLst>
            </p:cNvPr>
            <p:cNvSpPr>
              <a:spLocks/>
            </p:cNvSpPr>
            <p:nvPr/>
          </p:nvSpPr>
          <p:spPr bwMode="auto">
            <a:xfrm>
              <a:off x="9274175" y="-3036888"/>
              <a:ext cx="215900" cy="322263"/>
            </a:xfrm>
            <a:custGeom>
              <a:avLst/>
              <a:gdLst>
                <a:gd name="T0" fmla="*/ 53 w 57"/>
                <a:gd name="T1" fmla="*/ 59 h 85"/>
                <a:gd name="T2" fmla="*/ 50 w 57"/>
                <a:gd name="T3" fmla="*/ 81 h 85"/>
                <a:gd name="T4" fmla="*/ 29 w 57"/>
                <a:gd name="T5" fmla="*/ 68 h 85"/>
                <a:gd name="T6" fmla="*/ 3 w 57"/>
                <a:gd name="T7" fmla="*/ 11 h 85"/>
                <a:gd name="T8" fmla="*/ 14 w 57"/>
                <a:gd name="T9" fmla="*/ 3 h 85"/>
                <a:gd name="T10" fmla="*/ 53 w 57"/>
                <a:gd name="T11" fmla="*/ 59 h 85"/>
              </a:gdLst>
              <a:ahLst/>
              <a:cxnLst>
                <a:cxn ang="0">
                  <a:pos x="T0" y="T1"/>
                </a:cxn>
                <a:cxn ang="0">
                  <a:pos x="T2" y="T3"/>
                </a:cxn>
                <a:cxn ang="0">
                  <a:pos x="T4" y="T5"/>
                </a:cxn>
                <a:cxn ang="0">
                  <a:pos x="T6" y="T7"/>
                </a:cxn>
                <a:cxn ang="0">
                  <a:pos x="T8" y="T9"/>
                </a:cxn>
                <a:cxn ang="0">
                  <a:pos x="T10" y="T11"/>
                </a:cxn>
              </a:cxnLst>
              <a:rect l="0" t="0" r="r" b="b"/>
              <a:pathLst>
                <a:path w="57" h="85">
                  <a:moveTo>
                    <a:pt x="53" y="59"/>
                  </a:moveTo>
                  <a:cubicBezTo>
                    <a:pt x="52" y="66"/>
                    <a:pt x="57" y="77"/>
                    <a:pt x="50" y="81"/>
                  </a:cubicBezTo>
                  <a:cubicBezTo>
                    <a:pt x="41" y="85"/>
                    <a:pt x="36" y="73"/>
                    <a:pt x="29" y="68"/>
                  </a:cubicBezTo>
                  <a:cubicBezTo>
                    <a:pt x="8" y="55"/>
                    <a:pt x="0" y="36"/>
                    <a:pt x="3" y="11"/>
                  </a:cubicBezTo>
                  <a:cubicBezTo>
                    <a:pt x="4" y="4"/>
                    <a:pt x="6" y="0"/>
                    <a:pt x="14" y="3"/>
                  </a:cubicBezTo>
                  <a:cubicBezTo>
                    <a:pt x="37" y="11"/>
                    <a:pt x="53" y="34"/>
                    <a:pt x="53"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5" name="Freeform 85">
              <a:extLst>
                <a:ext uri="{FF2B5EF4-FFF2-40B4-BE49-F238E27FC236}">
                  <a16:creationId xmlns:a16="http://schemas.microsoft.com/office/drawing/2014/main" id="{9DB3445E-BCB1-4714-A8DD-445AE1E73C4A}"/>
                </a:ext>
              </a:extLst>
            </p:cNvPr>
            <p:cNvSpPr>
              <a:spLocks/>
            </p:cNvSpPr>
            <p:nvPr/>
          </p:nvSpPr>
          <p:spPr bwMode="auto">
            <a:xfrm>
              <a:off x="8167688" y="-1509713"/>
              <a:ext cx="334963" cy="230188"/>
            </a:xfrm>
            <a:custGeom>
              <a:avLst/>
              <a:gdLst>
                <a:gd name="T0" fmla="*/ 57 w 89"/>
                <a:gd name="T1" fmla="*/ 9 h 61"/>
                <a:gd name="T2" fmla="*/ 66 w 89"/>
                <a:gd name="T3" fmla="*/ 9 h 61"/>
                <a:gd name="T4" fmla="*/ 85 w 89"/>
                <a:gd name="T5" fmla="*/ 12 h 61"/>
                <a:gd name="T6" fmla="*/ 75 w 89"/>
                <a:gd name="T7" fmla="*/ 29 h 61"/>
                <a:gd name="T8" fmla="*/ 15 w 89"/>
                <a:gd name="T9" fmla="*/ 57 h 61"/>
                <a:gd name="T10" fmla="*/ 3 w 89"/>
                <a:gd name="T11" fmla="*/ 52 h 61"/>
                <a:gd name="T12" fmla="*/ 8 w 89"/>
                <a:gd name="T13" fmla="*/ 41 h 61"/>
                <a:gd name="T14" fmla="*/ 57 w 89"/>
                <a:gd name="T15" fmla="*/ 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1">
                  <a:moveTo>
                    <a:pt x="57" y="9"/>
                  </a:moveTo>
                  <a:cubicBezTo>
                    <a:pt x="62" y="9"/>
                    <a:pt x="64" y="9"/>
                    <a:pt x="66" y="9"/>
                  </a:cubicBezTo>
                  <a:cubicBezTo>
                    <a:pt x="73" y="9"/>
                    <a:pt x="82" y="6"/>
                    <a:pt x="85" y="12"/>
                  </a:cubicBezTo>
                  <a:cubicBezTo>
                    <a:pt x="89" y="20"/>
                    <a:pt x="78" y="23"/>
                    <a:pt x="75" y="29"/>
                  </a:cubicBezTo>
                  <a:cubicBezTo>
                    <a:pt x="61" y="51"/>
                    <a:pt x="41" y="61"/>
                    <a:pt x="15" y="57"/>
                  </a:cubicBezTo>
                  <a:cubicBezTo>
                    <a:pt x="10" y="57"/>
                    <a:pt x="5" y="57"/>
                    <a:pt x="3" y="52"/>
                  </a:cubicBezTo>
                  <a:cubicBezTo>
                    <a:pt x="0" y="47"/>
                    <a:pt x="5" y="43"/>
                    <a:pt x="8" y="41"/>
                  </a:cubicBezTo>
                  <a:cubicBezTo>
                    <a:pt x="24" y="28"/>
                    <a:pt x="31" y="0"/>
                    <a:pt x="57"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6" name="Freeform 86">
              <a:extLst>
                <a:ext uri="{FF2B5EF4-FFF2-40B4-BE49-F238E27FC236}">
                  <a16:creationId xmlns:a16="http://schemas.microsoft.com/office/drawing/2014/main" id="{656289BA-31D1-4382-AD7C-8D04D540C7C8}"/>
                </a:ext>
              </a:extLst>
            </p:cNvPr>
            <p:cNvSpPr>
              <a:spLocks/>
            </p:cNvSpPr>
            <p:nvPr/>
          </p:nvSpPr>
          <p:spPr bwMode="auto">
            <a:xfrm>
              <a:off x="7583488" y="-1493838"/>
              <a:ext cx="319088" cy="203200"/>
            </a:xfrm>
            <a:custGeom>
              <a:avLst/>
              <a:gdLst>
                <a:gd name="T0" fmla="*/ 25 w 85"/>
                <a:gd name="T1" fmla="*/ 54 h 54"/>
                <a:gd name="T2" fmla="*/ 9 w 85"/>
                <a:gd name="T3" fmla="*/ 52 h 54"/>
                <a:gd name="T4" fmla="*/ 4 w 85"/>
                <a:gd name="T5" fmla="*/ 40 h 54"/>
                <a:gd name="T6" fmla="*/ 74 w 85"/>
                <a:gd name="T7" fmla="*/ 4 h 54"/>
                <a:gd name="T8" fmla="*/ 84 w 85"/>
                <a:gd name="T9" fmla="*/ 9 h 54"/>
                <a:gd name="T10" fmla="*/ 80 w 85"/>
                <a:gd name="T11" fmla="*/ 17 h 54"/>
                <a:gd name="T12" fmla="*/ 57 w 85"/>
                <a:gd name="T13" fmla="*/ 42 h 54"/>
                <a:gd name="T14" fmla="*/ 25 w 8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4">
                  <a:moveTo>
                    <a:pt x="25" y="54"/>
                  </a:moveTo>
                  <a:cubicBezTo>
                    <a:pt x="20" y="53"/>
                    <a:pt x="15" y="53"/>
                    <a:pt x="9" y="52"/>
                  </a:cubicBezTo>
                  <a:cubicBezTo>
                    <a:pt x="1" y="51"/>
                    <a:pt x="0" y="47"/>
                    <a:pt x="4" y="40"/>
                  </a:cubicBezTo>
                  <a:cubicBezTo>
                    <a:pt x="18" y="14"/>
                    <a:pt x="45" y="0"/>
                    <a:pt x="74" y="4"/>
                  </a:cubicBezTo>
                  <a:cubicBezTo>
                    <a:pt x="78" y="5"/>
                    <a:pt x="83" y="4"/>
                    <a:pt x="84" y="9"/>
                  </a:cubicBezTo>
                  <a:cubicBezTo>
                    <a:pt x="85" y="13"/>
                    <a:pt x="82" y="15"/>
                    <a:pt x="80" y="17"/>
                  </a:cubicBezTo>
                  <a:cubicBezTo>
                    <a:pt x="72" y="25"/>
                    <a:pt x="64" y="33"/>
                    <a:pt x="57" y="42"/>
                  </a:cubicBezTo>
                  <a:cubicBezTo>
                    <a:pt x="49" y="54"/>
                    <a:pt x="37" y="54"/>
                    <a:pt x="25"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7" name="Freeform 87">
              <a:extLst>
                <a:ext uri="{FF2B5EF4-FFF2-40B4-BE49-F238E27FC236}">
                  <a16:creationId xmlns:a16="http://schemas.microsoft.com/office/drawing/2014/main" id="{DDF699F7-E87F-46B5-8A68-98F2199D47D7}"/>
                </a:ext>
              </a:extLst>
            </p:cNvPr>
            <p:cNvSpPr>
              <a:spLocks/>
            </p:cNvSpPr>
            <p:nvPr/>
          </p:nvSpPr>
          <p:spPr bwMode="auto">
            <a:xfrm>
              <a:off x="8077200" y="-3981451"/>
              <a:ext cx="330200" cy="219075"/>
            </a:xfrm>
            <a:custGeom>
              <a:avLst/>
              <a:gdLst>
                <a:gd name="T0" fmla="*/ 24 w 88"/>
                <a:gd name="T1" fmla="*/ 52 h 58"/>
                <a:gd name="T2" fmla="*/ 4 w 88"/>
                <a:gd name="T3" fmla="*/ 49 h 58"/>
                <a:gd name="T4" fmla="*/ 13 w 88"/>
                <a:gd name="T5" fmla="*/ 29 h 58"/>
                <a:gd name="T6" fmla="*/ 73 w 88"/>
                <a:gd name="T7" fmla="*/ 3 h 58"/>
                <a:gd name="T8" fmla="*/ 81 w 88"/>
                <a:gd name="T9" fmla="*/ 13 h 58"/>
                <a:gd name="T10" fmla="*/ 24 w 88"/>
                <a:gd name="T11" fmla="*/ 52 h 58"/>
              </a:gdLst>
              <a:ahLst/>
              <a:cxnLst>
                <a:cxn ang="0">
                  <a:pos x="T0" y="T1"/>
                </a:cxn>
                <a:cxn ang="0">
                  <a:pos x="T2" y="T3"/>
                </a:cxn>
                <a:cxn ang="0">
                  <a:pos x="T4" y="T5"/>
                </a:cxn>
                <a:cxn ang="0">
                  <a:pos x="T6" y="T7"/>
                </a:cxn>
                <a:cxn ang="0">
                  <a:pos x="T8" y="T9"/>
                </a:cxn>
                <a:cxn ang="0">
                  <a:pos x="T10" y="T11"/>
                </a:cxn>
              </a:cxnLst>
              <a:rect l="0" t="0" r="r" b="b"/>
              <a:pathLst>
                <a:path w="88" h="58">
                  <a:moveTo>
                    <a:pt x="24" y="52"/>
                  </a:moveTo>
                  <a:cubicBezTo>
                    <a:pt x="17" y="51"/>
                    <a:pt x="7" y="55"/>
                    <a:pt x="4" y="49"/>
                  </a:cubicBezTo>
                  <a:cubicBezTo>
                    <a:pt x="0" y="41"/>
                    <a:pt x="9" y="35"/>
                    <a:pt x="13" y="29"/>
                  </a:cubicBezTo>
                  <a:cubicBezTo>
                    <a:pt x="27" y="6"/>
                    <a:pt x="48" y="0"/>
                    <a:pt x="73" y="3"/>
                  </a:cubicBezTo>
                  <a:cubicBezTo>
                    <a:pt x="78" y="4"/>
                    <a:pt x="88" y="5"/>
                    <a:pt x="81" y="13"/>
                  </a:cubicBezTo>
                  <a:cubicBezTo>
                    <a:pt x="65" y="30"/>
                    <a:pt x="56" y="58"/>
                    <a:pt x="24"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8" name="Freeform 88">
              <a:extLst>
                <a:ext uri="{FF2B5EF4-FFF2-40B4-BE49-F238E27FC236}">
                  <a16:creationId xmlns:a16="http://schemas.microsoft.com/office/drawing/2014/main" id="{A0FD1A49-0B35-4840-9B8B-2CDFE7853184}"/>
                </a:ext>
              </a:extLst>
            </p:cNvPr>
            <p:cNvSpPr>
              <a:spLocks/>
            </p:cNvSpPr>
            <p:nvPr/>
          </p:nvSpPr>
          <p:spPr bwMode="auto">
            <a:xfrm>
              <a:off x="6305550" y="-3986213"/>
              <a:ext cx="323850" cy="201613"/>
            </a:xfrm>
            <a:custGeom>
              <a:avLst/>
              <a:gdLst>
                <a:gd name="T0" fmla="*/ 23 w 86"/>
                <a:gd name="T1" fmla="*/ 53 h 53"/>
                <a:gd name="T2" fmla="*/ 7 w 86"/>
                <a:gd name="T3" fmla="*/ 53 h 53"/>
                <a:gd name="T4" fmla="*/ 3 w 86"/>
                <a:gd name="T5" fmla="*/ 43 h 53"/>
                <a:gd name="T6" fmla="*/ 75 w 86"/>
                <a:gd name="T7" fmla="*/ 4 h 53"/>
                <a:gd name="T8" fmla="*/ 83 w 86"/>
                <a:gd name="T9" fmla="*/ 14 h 53"/>
                <a:gd name="T10" fmla="*/ 23 w 86"/>
                <a:gd name="T11" fmla="*/ 53 h 53"/>
              </a:gdLst>
              <a:ahLst/>
              <a:cxnLst>
                <a:cxn ang="0">
                  <a:pos x="T0" y="T1"/>
                </a:cxn>
                <a:cxn ang="0">
                  <a:pos x="T2" y="T3"/>
                </a:cxn>
                <a:cxn ang="0">
                  <a:pos x="T4" y="T5"/>
                </a:cxn>
                <a:cxn ang="0">
                  <a:pos x="T6" y="T7"/>
                </a:cxn>
                <a:cxn ang="0">
                  <a:pos x="T8" y="T9"/>
                </a:cxn>
                <a:cxn ang="0">
                  <a:pos x="T10" y="T11"/>
                </a:cxn>
              </a:cxnLst>
              <a:rect l="0" t="0" r="r" b="b"/>
              <a:pathLst>
                <a:path w="86" h="53">
                  <a:moveTo>
                    <a:pt x="23" y="53"/>
                  </a:moveTo>
                  <a:cubicBezTo>
                    <a:pt x="18" y="53"/>
                    <a:pt x="13" y="53"/>
                    <a:pt x="7" y="53"/>
                  </a:cubicBezTo>
                  <a:cubicBezTo>
                    <a:pt x="1" y="52"/>
                    <a:pt x="0" y="49"/>
                    <a:pt x="3" y="43"/>
                  </a:cubicBezTo>
                  <a:cubicBezTo>
                    <a:pt x="18" y="15"/>
                    <a:pt x="45" y="0"/>
                    <a:pt x="75" y="4"/>
                  </a:cubicBezTo>
                  <a:cubicBezTo>
                    <a:pt x="80" y="5"/>
                    <a:pt x="86" y="5"/>
                    <a:pt x="83" y="14"/>
                  </a:cubicBezTo>
                  <a:cubicBezTo>
                    <a:pt x="75" y="34"/>
                    <a:pt x="46" y="53"/>
                    <a:pt x="23"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29" name="Freeform 89">
              <a:extLst>
                <a:ext uri="{FF2B5EF4-FFF2-40B4-BE49-F238E27FC236}">
                  <a16:creationId xmlns:a16="http://schemas.microsoft.com/office/drawing/2014/main" id="{113ED10C-74F0-4A7A-8509-A4395B720DFF}"/>
                </a:ext>
              </a:extLst>
            </p:cNvPr>
            <p:cNvSpPr>
              <a:spLocks/>
            </p:cNvSpPr>
            <p:nvPr/>
          </p:nvSpPr>
          <p:spPr bwMode="auto">
            <a:xfrm>
              <a:off x="7781925" y="-3997326"/>
              <a:ext cx="320675" cy="231775"/>
            </a:xfrm>
            <a:custGeom>
              <a:avLst/>
              <a:gdLst>
                <a:gd name="T0" fmla="*/ 61 w 85"/>
                <a:gd name="T1" fmla="*/ 8 h 61"/>
                <a:gd name="T2" fmla="*/ 78 w 85"/>
                <a:gd name="T3" fmla="*/ 8 h 61"/>
                <a:gd name="T4" fmla="*/ 83 w 85"/>
                <a:gd name="T5" fmla="*/ 16 h 61"/>
                <a:gd name="T6" fmla="*/ 12 w 85"/>
                <a:gd name="T7" fmla="*/ 56 h 61"/>
                <a:gd name="T8" fmla="*/ 6 w 85"/>
                <a:gd name="T9" fmla="*/ 43 h 61"/>
                <a:gd name="T10" fmla="*/ 61 w 85"/>
                <a:gd name="T11" fmla="*/ 8 h 61"/>
              </a:gdLst>
              <a:ahLst/>
              <a:cxnLst>
                <a:cxn ang="0">
                  <a:pos x="T0" y="T1"/>
                </a:cxn>
                <a:cxn ang="0">
                  <a:pos x="T2" y="T3"/>
                </a:cxn>
                <a:cxn ang="0">
                  <a:pos x="T4" y="T5"/>
                </a:cxn>
                <a:cxn ang="0">
                  <a:pos x="T6" y="T7"/>
                </a:cxn>
                <a:cxn ang="0">
                  <a:pos x="T8" y="T9"/>
                </a:cxn>
                <a:cxn ang="0">
                  <a:pos x="T10" y="T11"/>
                </a:cxn>
              </a:cxnLst>
              <a:rect l="0" t="0" r="r" b="b"/>
              <a:pathLst>
                <a:path w="85" h="61">
                  <a:moveTo>
                    <a:pt x="61" y="8"/>
                  </a:moveTo>
                  <a:cubicBezTo>
                    <a:pt x="68" y="8"/>
                    <a:pt x="73" y="7"/>
                    <a:pt x="78" y="8"/>
                  </a:cubicBezTo>
                  <a:cubicBezTo>
                    <a:pt x="83" y="8"/>
                    <a:pt x="85" y="11"/>
                    <a:pt x="83" y="16"/>
                  </a:cubicBezTo>
                  <a:cubicBezTo>
                    <a:pt x="73" y="41"/>
                    <a:pt x="38" y="61"/>
                    <a:pt x="12" y="56"/>
                  </a:cubicBezTo>
                  <a:cubicBezTo>
                    <a:pt x="3" y="54"/>
                    <a:pt x="0" y="49"/>
                    <a:pt x="6" y="43"/>
                  </a:cubicBezTo>
                  <a:cubicBezTo>
                    <a:pt x="22" y="27"/>
                    <a:pt x="32" y="0"/>
                    <a:pt x="61"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0" name="Freeform 90">
              <a:extLst>
                <a:ext uri="{FF2B5EF4-FFF2-40B4-BE49-F238E27FC236}">
                  <a16:creationId xmlns:a16="http://schemas.microsoft.com/office/drawing/2014/main" id="{6FF4843B-140D-4CE9-9E4C-566774BE2064}"/>
                </a:ext>
              </a:extLst>
            </p:cNvPr>
            <p:cNvSpPr>
              <a:spLocks/>
            </p:cNvSpPr>
            <p:nvPr/>
          </p:nvSpPr>
          <p:spPr bwMode="auto">
            <a:xfrm>
              <a:off x="8377238" y="-3989388"/>
              <a:ext cx="320675" cy="204788"/>
            </a:xfrm>
            <a:custGeom>
              <a:avLst/>
              <a:gdLst>
                <a:gd name="T0" fmla="*/ 24 w 85"/>
                <a:gd name="T1" fmla="*/ 54 h 54"/>
                <a:gd name="T2" fmla="*/ 8 w 85"/>
                <a:gd name="T3" fmla="*/ 53 h 54"/>
                <a:gd name="T4" fmla="*/ 2 w 85"/>
                <a:gd name="T5" fmla="*/ 44 h 54"/>
                <a:gd name="T6" fmla="*/ 73 w 85"/>
                <a:gd name="T7" fmla="*/ 6 h 54"/>
                <a:gd name="T8" fmla="*/ 84 w 85"/>
                <a:gd name="T9" fmla="*/ 11 h 54"/>
                <a:gd name="T10" fmla="*/ 78 w 85"/>
                <a:gd name="T11" fmla="*/ 20 h 54"/>
                <a:gd name="T12" fmla="*/ 60 w 85"/>
                <a:gd name="T13" fmla="*/ 38 h 54"/>
                <a:gd name="T14" fmla="*/ 24 w 8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4">
                  <a:moveTo>
                    <a:pt x="24" y="54"/>
                  </a:moveTo>
                  <a:cubicBezTo>
                    <a:pt x="19" y="54"/>
                    <a:pt x="13" y="54"/>
                    <a:pt x="8" y="53"/>
                  </a:cubicBezTo>
                  <a:cubicBezTo>
                    <a:pt x="3" y="53"/>
                    <a:pt x="0" y="50"/>
                    <a:pt x="2" y="44"/>
                  </a:cubicBezTo>
                  <a:cubicBezTo>
                    <a:pt x="11" y="20"/>
                    <a:pt x="48" y="0"/>
                    <a:pt x="73" y="6"/>
                  </a:cubicBezTo>
                  <a:cubicBezTo>
                    <a:pt x="77" y="6"/>
                    <a:pt x="82" y="6"/>
                    <a:pt x="84" y="11"/>
                  </a:cubicBezTo>
                  <a:cubicBezTo>
                    <a:pt x="85" y="15"/>
                    <a:pt x="80" y="17"/>
                    <a:pt x="78" y="20"/>
                  </a:cubicBezTo>
                  <a:cubicBezTo>
                    <a:pt x="72" y="26"/>
                    <a:pt x="66" y="32"/>
                    <a:pt x="60" y="38"/>
                  </a:cubicBezTo>
                  <a:cubicBezTo>
                    <a:pt x="45" y="54"/>
                    <a:pt x="45" y="54"/>
                    <a:pt x="24"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1" name="Freeform 91">
              <a:extLst>
                <a:ext uri="{FF2B5EF4-FFF2-40B4-BE49-F238E27FC236}">
                  <a16:creationId xmlns:a16="http://schemas.microsoft.com/office/drawing/2014/main" id="{3AEE522C-65A1-4CD7-9898-0047538EC5CC}"/>
                </a:ext>
              </a:extLst>
            </p:cNvPr>
            <p:cNvSpPr>
              <a:spLocks/>
            </p:cNvSpPr>
            <p:nvPr/>
          </p:nvSpPr>
          <p:spPr bwMode="auto">
            <a:xfrm>
              <a:off x="3438525" y="-1504950"/>
              <a:ext cx="319088" cy="241300"/>
            </a:xfrm>
            <a:custGeom>
              <a:avLst/>
              <a:gdLst>
                <a:gd name="T0" fmla="*/ 58 w 85"/>
                <a:gd name="T1" fmla="*/ 8 h 64"/>
                <a:gd name="T2" fmla="*/ 73 w 85"/>
                <a:gd name="T3" fmla="*/ 8 h 64"/>
                <a:gd name="T4" fmla="*/ 78 w 85"/>
                <a:gd name="T5" fmla="*/ 20 h 64"/>
                <a:gd name="T6" fmla="*/ 13 w 85"/>
                <a:gd name="T7" fmla="*/ 57 h 64"/>
                <a:gd name="T8" fmla="*/ 1 w 85"/>
                <a:gd name="T9" fmla="*/ 51 h 64"/>
                <a:gd name="T10" fmla="*/ 7 w 85"/>
                <a:gd name="T11" fmla="*/ 41 h 64"/>
                <a:gd name="T12" fmla="*/ 58 w 85"/>
                <a:gd name="T13" fmla="*/ 8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58" y="8"/>
                  </a:moveTo>
                  <a:cubicBezTo>
                    <a:pt x="65" y="8"/>
                    <a:pt x="69" y="7"/>
                    <a:pt x="73" y="8"/>
                  </a:cubicBezTo>
                  <a:cubicBezTo>
                    <a:pt x="84" y="8"/>
                    <a:pt x="85" y="11"/>
                    <a:pt x="78" y="20"/>
                  </a:cubicBezTo>
                  <a:cubicBezTo>
                    <a:pt x="62" y="43"/>
                    <a:pt x="45" y="64"/>
                    <a:pt x="13" y="57"/>
                  </a:cubicBezTo>
                  <a:cubicBezTo>
                    <a:pt x="8" y="56"/>
                    <a:pt x="3" y="56"/>
                    <a:pt x="1" y="51"/>
                  </a:cubicBezTo>
                  <a:cubicBezTo>
                    <a:pt x="0" y="46"/>
                    <a:pt x="4" y="43"/>
                    <a:pt x="7" y="41"/>
                  </a:cubicBezTo>
                  <a:cubicBezTo>
                    <a:pt x="23" y="27"/>
                    <a:pt x="31" y="0"/>
                    <a:pt x="58"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2" name="Freeform 92">
              <a:extLst>
                <a:ext uri="{FF2B5EF4-FFF2-40B4-BE49-F238E27FC236}">
                  <a16:creationId xmlns:a16="http://schemas.microsoft.com/office/drawing/2014/main" id="{D71BDA8B-C82C-4A9E-A9A2-F84C4D8D24D7}"/>
                </a:ext>
              </a:extLst>
            </p:cNvPr>
            <p:cNvSpPr>
              <a:spLocks/>
            </p:cNvSpPr>
            <p:nvPr/>
          </p:nvSpPr>
          <p:spPr bwMode="auto">
            <a:xfrm>
              <a:off x="2528888" y="-1547813"/>
              <a:ext cx="373063" cy="219075"/>
            </a:xfrm>
            <a:custGeom>
              <a:avLst/>
              <a:gdLst>
                <a:gd name="T0" fmla="*/ 0 w 99"/>
                <a:gd name="T1" fmla="*/ 25 h 58"/>
                <a:gd name="T2" fmla="*/ 85 w 99"/>
                <a:gd name="T3" fmla="*/ 15 h 58"/>
                <a:gd name="T4" fmla="*/ 90 w 99"/>
                <a:gd name="T5" fmla="*/ 28 h 58"/>
                <a:gd name="T6" fmla="*/ 0 w 99"/>
                <a:gd name="T7" fmla="*/ 25 h 58"/>
              </a:gdLst>
              <a:ahLst/>
              <a:cxnLst>
                <a:cxn ang="0">
                  <a:pos x="T0" y="T1"/>
                </a:cxn>
                <a:cxn ang="0">
                  <a:pos x="T2" y="T3"/>
                </a:cxn>
                <a:cxn ang="0">
                  <a:pos x="T4" y="T5"/>
                </a:cxn>
                <a:cxn ang="0">
                  <a:pos x="T6" y="T7"/>
                </a:cxn>
              </a:cxnLst>
              <a:rect l="0" t="0" r="r" b="b"/>
              <a:pathLst>
                <a:path w="99" h="58">
                  <a:moveTo>
                    <a:pt x="0" y="25"/>
                  </a:moveTo>
                  <a:cubicBezTo>
                    <a:pt x="29" y="14"/>
                    <a:pt x="55" y="0"/>
                    <a:pt x="85" y="15"/>
                  </a:cubicBezTo>
                  <a:cubicBezTo>
                    <a:pt x="91" y="18"/>
                    <a:pt x="99" y="19"/>
                    <a:pt x="90" y="28"/>
                  </a:cubicBezTo>
                  <a:cubicBezTo>
                    <a:pt x="60" y="58"/>
                    <a:pt x="35" y="58"/>
                    <a:pt x="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3" name="Freeform 93">
              <a:extLst>
                <a:ext uri="{FF2B5EF4-FFF2-40B4-BE49-F238E27FC236}">
                  <a16:creationId xmlns:a16="http://schemas.microsoft.com/office/drawing/2014/main" id="{84EDA9C0-C59D-41C4-9129-5F93C1939E88}"/>
                </a:ext>
              </a:extLst>
            </p:cNvPr>
            <p:cNvSpPr>
              <a:spLocks/>
            </p:cNvSpPr>
            <p:nvPr/>
          </p:nvSpPr>
          <p:spPr bwMode="auto">
            <a:xfrm>
              <a:off x="3143250" y="-1501775"/>
              <a:ext cx="325438" cy="238125"/>
            </a:xfrm>
            <a:custGeom>
              <a:avLst/>
              <a:gdLst>
                <a:gd name="T0" fmla="*/ 58 w 86"/>
                <a:gd name="T1" fmla="*/ 6 h 63"/>
                <a:gd name="T2" fmla="*/ 72 w 86"/>
                <a:gd name="T3" fmla="*/ 7 h 63"/>
                <a:gd name="T4" fmla="*/ 83 w 86"/>
                <a:gd name="T5" fmla="*/ 10 h 63"/>
                <a:gd name="T6" fmla="*/ 78 w 86"/>
                <a:gd name="T7" fmla="*/ 20 h 63"/>
                <a:gd name="T8" fmla="*/ 14 w 86"/>
                <a:gd name="T9" fmla="*/ 56 h 63"/>
                <a:gd name="T10" fmla="*/ 2 w 86"/>
                <a:gd name="T11" fmla="*/ 51 h 63"/>
                <a:gd name="T12" fmla="*/ 7 w 86"/>
                <a:gd name="T13" fmla="*/ 40 h 63"/>
                <a:gd name="T14" fmla="*/ 58 w 86"/>
                <a:gd name="T15" fmla="*/ 6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3">
                  <a:moveTo>
                    <a:pt x="58" y="6"/>
                  </a:moveTo>
                  <a:cubicBezTo>
                    <a:pt x="64" y="6"/>
                    <a:pt x="68" y="6"/>
                    <a:pt x="72" y="7"/>
                  </a:cubicBezTo>
                  <a:cubicBezTo>
                    <a:pt x="76" y="7"/>
                    <a:pt x="81" y="6"/>
                    <a:pt x="83" y="10"/>
                  </a:cubicBezTo>
                  <a:cubicBezTo>
                    <a:pt x="86" y="14"/>
                    <a:pt x="81" y="17"/>
                    <a:pt x="78" y="20"/>
                  </a:cubicBezTo>
                  <a:cubicBezTo>
                    <a:pt x="61" y="39"/>
                    <a:pt x="46" y="63"/>
                    <a:pt x="14" y="56"/>
                  </a:cubicBezTo>
                  <a:cubicBezTo>
                    <a:pt x="9" y="55"/>
                    <a:pt x="4" y="56"/>
                    <a:pt x="2" y="51"/>
                  </a:cubicBezTo>
                  <a:cubicBezTo>
                    <a:pt x="0" y="46"/>
                    <a:pt x="4" y="43"/>
                    <a:pt x="7" y="40"/>
                  </a:cubicBezTo>
                  <a:cubicBezTo>
                    <a:pt x="22" y="25"/>
                    <a:pt x="31" y="0"/>
                    <a:pt x="58"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4" name="Freeform 94">
              <a:extLst>
                <a:ext uri="{FF2B5EF4-FFF2-40B4-BE49-F238E27FC236}">
                  <a16:creationId xmlns:a16="http://schemas.microsoft.com/office/drawing/2014/main" id="{FA8CCEC0-2B90-4EA8-B624-A3A9B21BDA12}"/>
                </a:ext>
              </a:extLst>
            </p:cNvPr>
            <p:cNvSpPr>
              <a:spLocks/>
            </p:cNvSpPr>
            <p:nvPr/>
          </p:nvSpPr>
          <p:spPr bwMode="auto">
            <a:xfrm>
              <a:off x="5208588" y="-1490663"/>
              <a:ext cx="320675" cy="215900"/>
            </a:xfrm>
            <a:custGeom>
              <a:avLst/>
              <a:gdLst>
                <a:gd name="T0" fmla="*/ 23 w 85"/>
                <a:gd name="T1" fmla="*/ 53 h 57"/>
                <a:gd name="T2" fmla="*/ 3 w 85"/>
                <a:gd name="T3" fmla="*/ 47 h 57"/>
                <a:gd name="T4" fmla="*/ 13 w 85"/>
                <a:gd name="T5" fmla="*/ 29 h 57"/>
                <a:gd name="T6" fmla="*/ 75 w 85"/>
                <a:gd name="T7" fmla="*/ 4 h 57"/>
                <a:gd name="T8" fmla="*/ 82 w 85"/>
                <a:gd name="T9" fmla="*/ 11 h 57"/>
                <a:gd name="T10" fmla="*/ 23 w 85"/>
                <a:gd name="T11" fmla="*/ 53 h 57"/>
              </a:gdLst>
              <a:ahLst/>
              <a:cxnLst>
                <a:cxn ang="0">
                  <a:pos x="T0" y="T1"/>
                </a:cxn>
                <a:cxn ang="0">
                  <a:pos x="T2" y="T3"/>
                </a:cxn>
                <a:cxn ang="0">
                  <a:pos x="T4" y="T5"/>
                </a:cxn>
                <a:cxn ang="0">
                  <a:pos x="T6" y="T7"/>
                </a:cxn>
                <a:cxn ang="0">
                  <a:pos x="T8" y="T9"/>
                </a:cxn>
                <a:cxn ang="0">
                  <a:pos x="T10" y="T11"/>
                </a:cxn>
              </a:cxnLst>
              <a:rect l="0" t="0" r="r" b="b"/>
              <a:pathLst>
                <a:path w="85" h="57">
                  <a:moveTo>
                    <a:pt x="23" y="53"/>
                  </a:moveTo>
                  <a:cubicBezTo>
                    <a:pt x="17" y="51"/>
                    <a:pt x="6" y="57"/>
                    <a:pt x="3" y="47"/>
                  </a:cubicBezTo>
                  <a:cubicBezTo>
                    <a:pt x="0" y="40"/>
                    <a:pt x="10" y="35"/>
                    <a:pt x="13" y="29"/>
                  </a:cubicBezTo>
                  <a:cubicBezTo>
                    <a:pt x="28" y="6"/>
                    <a:pt x="49" y="0"/>
                    <a:pt x="75" y="4"/>
                  </a:cubicBezTo>
                  <a:cubicBezTo>
                    <a:pt x="80" y="4"/>
                    <a:pt x="85" y="4"/>
                    <a:pt x="82" y="11"/>
                  </a:cubicBezTo>
                  <a:cubicBezTo>
                    <a:pt x="77" y="29"/>
                    <a:pt x="43" y="53"/>
                    <a:pt x="23"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5" name="Freeform 95">
              <a:extLst>
                <a:ext uri="{FF2B5EF4-FFF2-40B4-BE49-F238E27FC236}">
                  <a16:creationId xmlns:a16="http://schemas.microsoft.com/office/drawing/2014/main" id="{3BCB9C7C-21A3-4BE6-A865-F8B23B5ECDC7}"/>
                </a:ext>
              </a:extLst>
            </p:cNvPr>
            <p:cNvSpPr>
              <a:spLocks/>
            </p:cNvSpPr>
            <p:nvPr/>
          </p:nvSpPr>
          <p:spPr bwMode="auto">
            <a:xfrm>
              <a:off x="7285038" y="-1490663"/>
              <a:ext cx="323850" cy="211138"/>
            </a:xfrm>
            <a:custGeom>
              <a:avLst/>
              <a:gdLst>
                <a:gd name="T0" fmla="*/ 24 w 86"/>
                <a:gd name="T1" fmla="*/ 53 h 56"/>
                <a:gd name="T2" fmla="*/ 3 w 86"/>
                <a:gd name="T3" fmla="*/ 48 h 56"/>
                <a:gd name="T4" fmla="*/ 15 w 86"/>
                <a:gd name="T5" fmla="*/ 27 h 56"/>
                <a:gd name="T6" fmla="*/ 76 w 86"/>
                <a:gd name="T7" fmla="*/ 4 h 56"/>
                <a:gd name="T8" fmla="*/ 83 w 86"/>
                <a:gd name="T9" fmla="*/ 11 h 56"/>
                <a:gd name="T10" fmla="*/ 24 w 86"/>
                <a:gd name="T11" fmla="*/ 53 h 56"/>
              </a:gdLst>
              <a:ahLst/>
              <a:cxnLst>
                <a:cxn ang="0">
                  <a:pos x="T0" y="T1"/>
                </a:cxn>
                <a:cxn ang="0">
                  <a:pos x="T2" y="T3"/>
                </a:cxn>
                <a:cxn ang="0">
                  <a:pos x="T4" y="T5"/>
                </a:cxn>
                <a:cxn ang="0">
                  <a:pos x="T6" y="T7"/>
                </a:cxn>
                <a:cxn ang="0">
                  <a:pos x="T8" y="T9"/>
                </a:cxn>
                <a:cxn ang="0">
                  <a:pos x="T10" y="T11"/>
                </a:cxn>
              </a:cxnLst>
              <a:rect l="0" t="0" r="r" b="b"/>
              <a:pathLst>
                <a:path w="86" h="56">
                  <a:moveTo>
                    <a:pt x="24" y="53"/>
                  </a:moveTo>
                  <a:cubicBezTo>
                    <a:pt x="18" y="51"/>
                    <a:pt x="6" y="56"/>
                    <a:pt x="3" y="48"/>
                  </a:cubicBezTo>
                  <a:cubicBezTo>
                    <a:pt x="0" y="40"/>
                    <a:pt x="10" y="34"/>
                    <a:pt x="15" y="27"/>
                  </a:cubicBezTo>
                  <a:cubicBezTo>
                    <a:pt x="30" y="5"/>
                    <a:pt x="51" y="0"/>
                    <a:pt x="76" y="4"/>
                  </a:cubicBezTo>
                  <a:cubicBezTo>
                    <a:pt x="81" y="4"/>
                    <a:pt x="86" y="4"/>
                    <a:pt x="83" y="11"/>
                  </a:cubicBezTo>
                  <a:cubicBezTo>
                    <a:pt x="78" y="27"/>
                    <a:pt x="42" y="53"/>
                    <a:pt x="24"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6" name="Freeform 96">
              <a:extLst>
                <a:ext uri="{FF2B5EF4-FFF2-40B4-BE49-F238E27FC236}">
                  <a16:creationId xmlns:a16="http://schemas.microsoft.com/office/drawing/2014/main" id="{25585B7D-F408-4F8E-89CA-8D6A60C9D85F}"/>
                </a:ext>
              </a:extLst>
            </p:cNvPr>
            <p:cNvSpPr>
              <a:spLocks/>
            </p:cNvSpPr>
            <p:nvPr/>
          </p:nvSpPr>
          <p:spPr bwMode="auto">
            <a:xfrm>
              <a:off x="8909050" y="-3792538"/>
              <a:ext cx="339725" cy="207963"/>
            </a:xfrm>
            <a:custGeom>
              <a:avLst/>
              <a:gdLst>
                <a:gd name="T0" fmla="*/ 90 w 90"/>
                <a:gd name="T1" fmla="*/ 50 h 55"/>
                <a:gd name="T2" fmla="*/ 7 w 90"/>
                <a:gd name="T3" fmla="*/ 28 h 55"/>
                <a:gd name="T4" fmla="*/ 10 w 90"/>
                <a:gd name="T5" fmla="*/ 14 h 55"/>
                <a:gd name="T6" fmla="*/ 90 w 90"/>
                <a:gd name="T7" fmla="*/ 50 h 55"/>
              </a:gdLst>
              <a:ahLst/>
              <a:cxnLst>
                <a:cxn ang="0">
                  <a:pos x="T0" y="T1"/>
                </a:cxn>
                <a:cxn ang="0">
                  <a:pos x="T2" y="T3"/>
                </a:cxn>
                <a:cxn ang="0">
                  <a:pos x="T4" y="T5"/>
                </a:cxn>
                <a:cxn ang="0">
                  <a:pos x="T6" y="T7"/>
                </a:cxn>
              </a:cxnLst>
              <a:rect l="0" t="0" r="r" b="b"/>
              <a:pathLst>
                <a:path w="90" h="55">
                  <a:moveTo>
                    <a:pt x="90" y="50"/>
                  </a:moveTo>
                  <a:cubicBezTo>
                    <a:pt x="59" y="47"/>
                    <a:pt x="29" y="55"/>
                    <a:pt x="7" y="28"/>
                  </a:cubicBezTo>
                  <a:cubicBezTo>
                    <a:pt x="1" y="21"/>
                    <a:pt x="0" y="18"/>
                    <a:pt x="10" y="14"/>
                  </a:cubicBezTo>
                  <a:cubicBezTo>
                    <a:pt x="49" y="0"/>
                    <a:pt x="69" y="8"/>
                    <a:pt x="9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7" name="Freeform 97">
              <a:extLst>
                <a:ext uri="{FF2B5EF4-FFF2-40B4-BE49-F238E27FC236}">
                  <a16:creationId xmlns:a16="http://schemas.microsoft.com/office/drawing/2014/main" id="{C7617ACF-D257-4442-875C-33CCC7EBEB36}"/>
                </a:ext>
              </a:extLst>
            </p:cNvPr>
            <p:cNvSpPr>
              <a:spLocks/>
            </p:cNvSpPr>
            <p:nvPr/>
          </p:nvSpPr>
          <p:spPr bwMode="auto">
            <a:xfrm>
              <a:off x="2179638" y="-3532188"/>
              <a:ext cx="184150" cy="382588"/>
            </a:xfrm>
            <a:custGeom>
              <a:avLst/>
              <a:gdLst>
                <a:gd name="T0" fmla="*/ 49 w 49"/>
                <a:gd name="T1" fmla="*/ 57 h 101"/>
                <a:gd name="T2" fmla="*/ 38 w 49"/>
                <a:gd name="T3" fmla="*/ 92 h 101"/>
                <a:gd name="T4" fmla="*/ 26 w 49"/>
                <a:gd name="T5" fmla="*/ 92 h 101"/>
                <a:gd name="T6" fmla="*/ 17 w 49"/>
                <a:gd name="T7" fmla="*/ 12 h 101"/>
                <a:gd name="T8" fmla="*/ 30 w 49"/>
                <a:gd name="T9" fmla="*/ 10 h 101"/>
                <a:gd name="T10" fmla="*/ 49 w 49"/>
                <a:gd name="T11" fmla="*/ 57 h 101"/>
              </a:gdLst>
              <a:ahLst/>
              <a:cxnLst>
                <a:cxn ang="0">
                  <a:pos x="T0" y="T1"/>
                </a:cxn>
                <a:cxn ang="0">
                  <a:pos x="T2" y="T3"/>
                </a:cxn>
                <a:cxn ang="0">
                  <a:pos x="T4" y="T5"/>
                </a:cxn>
                <a:cxn ang="0">
                  <a:pos x="T6" y="T7"/>
                </a:cxn>
                <a:cxn ang="0">
                  <a:pos x="T8" y="T9"/>
                </a:cxn>
                <a:cxn ang="0">
                  <a:pos x="T10" y="T11"/>
                </a:cxn>
              </a:cxnLst>
              <a:rect l="0" t="0" r="r" b="b"/>
              <a:pathLst>
                <a:path w="49" h="101">
                  <a:moveTo>
                    <a:pt x="49" y="57"/>
                  </a:moveTo>
                  <a:cubicBezTo>
                    <a:pt x="45" y="69"/>
                    <a:pt x="42" y="81"/>
                    <a:pt x="38" y="92"/>
                  </a:cubicBezTo>
                  <a:cubicBezTo>
                    <a:pt x="34" y="101"/>
                    <a:pt x="30" y="96"/>
                    <a:pt x="26" y="92"/>
                  </a:cubicBezTo>
                  <a:cubicBezTo>
                    <a:pt x="4" y="71"/>
                    <a:pt x="0" y="38"/>
                    <a:pt x="17" y="12"/>
                  </a:cubicBezTo>
                  <a:cubicBezTo>
                    <a:pt x="21" y="7"/>
                    <a:pt x="26" y="0"/>
                    <a:pt x="30" y="10"/>
                  </a:cubicBezTo>
                  <a:cubicBezTo>
                    <a:pt x="37" y="25"/>
                    <a:pt x="43" y="41"/>
                    <a:pt x="49"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8" name="Freeform 98">
              <a:extLst>
                <a:ext uri="{FF2B5EF4-FFF2-40B4-BE49-F238E27FC236}">
                  <a16:creationId xmlns:a16="http://schemas.microsoft.com/office/drawing/2014/main" id="{8B11CC2B-61FA-44D0-8022-F62D4CDCB253}"/>
                </a:ext>
              </a:extLst>
            </p:cNvPr>
            <p:cNvSpPr>
              <a:spLocks/>
            </p:cNvSpPr>
            <p:nvPr/>
          </p:nvSpPr>
          <p:spPr bwMode="auto">
            <a:xfrm>
              <a:off x="4029075" y="-1493838"/>
              <a:ext cx="323850" cy="214313"/>
            </a:xfrm>
            <a:custGeom>
              <a:avLst/>
              <a:gdLst>
                <a:gd name="T0" fmla="*/ 24 w 86"/>
                <a:gd name="T1" fmla="*/ 54 h 57"/>
                <a:gd name="T2" fmla="*/ 3 w 86"/>
                <a:gd name="T3" fmla="*/ 49 h 57"/>
                <a:gd name="T4" fmla="*/ 14 w 86"/>
                <a:gd name="T5" fmla="*/ 29 h 57"/>
                <a:gd name="T6" fmla="*/ 72 w 86"/>
                <a:gd name="T7" fmla="*/ 4 h 57"/>
                <a:gd name="T8" fmla="*/ 83 w 86"/>
                <a:gd name="T9" fmla="*/ 7 h 57"/>
                <a:gd name="T10" fmla="*/ 79 w 86"/>
                <a:gd name="T11" fmla="*/ 17 h 57"/>
                <a:gd name="T12" fmla="*/ 24 w 86"/>
                <a:gd name="T13" fmla="*/ 54 h 57"/>
              </a:gdLst>
              <a:ahLst/>
              <a:cxnLst>
                <a:cxn ang="0">
                  <a:pos x="T0" y="T1"/>
                </a:cxn>
                <a:cxn ang="0">
                  <a:pos x="T2" y="T3"/>
                </a:cxn>
                <a:cxn ang="0">
                  <a:pos x="T4" y="T5"/>
                </a:cxn>
                <a:cxn ang="0">
                  <a:pos x="T6" y="T7"/>
                </a:cxn>
                <a:cxn ang="0">
                  <a:pos x="T8" y="T9"/>
                </a:cxn>
                <a:cxn ang="0">
                  <a:pos x="T10" y="T11"/>
                </a:cxn>
                <a:cxn ang="0">
                  <a:pos x="T12" y="T13"/>
                </a:cxn>
              </a:cxnLst>
              <a:rect l="0" t="0" r="r" b="b"/>
              <a:pathLst>
                <a:path w="86" h="57">
                  <a:moveTo>
                    <a:pt x="24" y="54"/>
                  </a:moveTo>
                  <a:cubicBezTo>
                    <a:pt x="17" y="52"/>
                    <a:pt x="6" y="57"/>
                    <a:pt x="3" y="49"/>
                  </a:cubicBezTo>
                  <a:cubicBezTo>
                    <a:pt x="0" y="41"/>
                    <a:pt x="10" y="35"/>
                    <a:pt x="14" y="29"/>
                  </a:cubicBezTo>
                  <a:cubicBezTo>
                    <a:pt x="29" y="9"/>
                    <a:pt x="48" y="0"/>
                    <a:pt x="72" y="4"/>
                  </a:cubicBezTo>
                  <a:cubicBezTo>
                    <a:pt x="76" y="5"/>
                    <a:pt x="81" y="3"/>
                    <a:pt x="83" y="7"/>
                  </a:cubicBezTo>
                  <a:cubicBezTo>
                    <a:pt x="86" y="12"/>
                    <a:pt x="81" y="14"/>
                    <a:pt x="79" y="17"/>
                  </a:cubicBezTo>
                  <a:cubicBezTo>
                    <a:pt x="53" y="51"/>
                    <a:pt x="49" y="54"/>
                    <a:pt x="24"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39" name="Freeform 99">
              <a:extLst>
                <a:ext uri="{FF2B5EF4-FFF2-40B4-BE49-F238E27FC236}">
                  <a16:creationId xmlns:a16="http://schemas.microsoft.com/office/drawing/2014/main" id="{156CE106-6114-4E44-9230-3154AA87FE02}"/>
                </a:ext>
              </a:extLst>
            </p:cNvPr>
            <p:cNvSpPr>
              <a:spLocks/>
            </p:cNvSpPr>
            <p:nvPr/>
          </p:nvSpPr>
          <p:spPr bwMode="auto">
            <a:xfrm>
              <a:off x="2103437" y="-2273300"/>
              <a:ext cx="263525" cy="276225"/>
            </a:xfrm>
            <a:custGeom>
              <a:avLst/>
              <a:gdLst>
                <a:gd name="T0" fmla="*/ 7 w 70"/>
                <a:gd name="T1" fmla="*/ 0 h 73"/>
                <a:gd name="T2" fmla="*/ 56 w 70"/>
                <a:gd name="T3" fmla="*/ 41 h 73"/>
                <a:gd name="T4" fmla="*/ 64 w 70"/>
                <a:gd name="T5" fmla="*/ 61 h 73"/>
                <a:gd name="T6" fmla="*/ 67 w 70"/>
                <a:gd name="T7" fmla="*/ 69 h 73"/>
                <a:gd name="T8" fmla="*/ 56 w 70"/>
                <a:gd name="T9" fmla="*/ 73 h 73"/>
                <a:gd name="T10" fmla="*/ 3 w 70"/>
                <a:gd name="T11" fmla="*/ 12 h 73"/>
                <a:gd name="T12" fmla="*/ 7 w 70"/>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0" h="73">
                  <a:moveTo>
                    <a:pt x="7" y="0"/>
                  </a:moveTo>
                  <a:cubicBezTo>
                    <a:pt x="16" y="0"/>
                    <a:pt x="54" y="33"/>
                    <a:pt x="56" y="41"/>
                  </a:cubicBezTo>
                  <a:cubicBezTo>
                    <a:pt x="58" y="48"/>
                    <a:pt x="58" y="56"/>
                    <a:pt x="64" y="61"/>
                  </a:cubicBezTo>
                  <a:cubicBezTo>
                    <a:pt x="66" y="64"/>
                    <a:pt x="70" y="65"/>
                    <a:pt x="67" y="69"/>
                  </a:cubicBezTo>
                  <a:cubicBezTo>
                    <a:pt x="64" y="73"/>
                    <a:pt x="61" y="73"/>
                    <a:pt x="56" y="73"/>
                  </a:cubicBezTo>
                  <a:cubicBezTo>
                    <a:pt x="24" y="68"/>
                    <a:pt x="3" y="44"/>
                    <a:pt x="3" y="12"/>
                  </a:cubicBezTo>
                  <a:cubicBezTo>
                    <a:pt x="3" y="8"/>
                    <a:pt x="0" y="1"/>
                    <a:pt x="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0" name="Freeform 100">
              <a:extLst>
                <a:ext uri="{FF2B5EF4-FFF2-40B4-BE49-F238E27FC236}">
                  <a16:creationId xmlns:a16="http://schemas.microsoft.com/office/drawing/2014/main" id="{D5781B73-465F-41BA-9CC7-BF5C632DC7C0}"/>
                </a:ext>
              </a:extLst>
            </p:cNvPr>
            <p:cNvSpPr>
              <a:spLocks/>
            </p:cNvSpPr>
            <p:nvPr/>
          </p:nvSpPr>
          <p:spPr bwMode="auto">
            <a:xfrm>
              <a:off x="2179638" y="-1978025"/>
              <a:ext cx="285750" cy="238125"/>
            </a:xfrm>
            <a:custGeom>
              <a:avLst/>
              <a:gdLst>
                <a:gd name="T0" fmla="*/ 70 w 76"/>
                <a:gd name="T1" fmla="*/ 61 h 63"/>
                <a:gd name="T2" fmla="*/ 1 w 76"/>
                <a:gd name="T3" fmla="*/ 12 h 63"/>
                <a:gd name="T4" fmla="*/ 10 w 76"/>
                <a:gd name="T5" fmla="*/ 3 h 63"/>
                <a:gd name="T6" fmla="*/ 72 w 76"/>
                <a:gd name="T7" fmla="*/ 49 h 63"/>
                <a:gd name="T8" fmla="*/ 70 w 76"/>
                <a:gd name="T9" fmla="*/ 61 h 63"/>
              </a:gdLst>
              <a:ahLst/>
              <a:cxnLst>
                <a:cxn ang="0">
                  <a:pos x="T0" y="T1"/>
                </a:cxn>
                <a:cxn ang="0">
                  <a:pos x="T2" y="T3"/>
                </a:cxn>
                <a:cxn ang="0">
                  <a:pos x="T4" y="T5"/>
                </a:cxn>
                <a:cxn ang="0">
                  <a:pos x="T6" y="T7"/>
                </a:cxn>
                <a:cxn ang="0">
                  <a:pos x="T8" y="T9"/>
                </a:cxn>
              </a:cxnLst>
              <a:rect l="0" t="0" r="r" b="b"/>
              <a:pathLst>
                <a:path w="76" h="63">
                  <a:moveTo>
                    <a:pt x="70" y="61"/>
                  </a:moveTo>
                  <a:cubicBezTo>
                    <a:pt x="32" y="63"/>
                    <a:pt x="7" y="45"/>
                    <a:pt x="1" y="12"/>
                  </a:cubicBezTo>
                  <a:cubicBezTo>
                    <a:pt x="0" y="5"/>
                    <a:pt x="0" y="0"/>
                    <a:pt x="10" y="3"/>
                  </a:cubicBezTo>
                  <a:cubicBezTo>
                    <a:pt x="36" y="10"/>
                    <a:pt x="61" y="21"/>
                    <a:pt x="72" y="49"/>
                  </a:cubicBezTo>
                  <a:cubicBezTo>
                    <a:pt x="75" y="56"/>
                    <a:pt x="76" y="61"/>
                    <a:pt x="70" y="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1" name="Freeform 101">
              <a:extLst>
                <a:ext uri="{FF2B5EF4-FFF2-40B4-BE49-F238E27FC236}">
                  <a16:creationId xmlns:a16="http://schemas.microsoft.com/office/drawing/2014/main" id="{EB607DED-CD2F-4946-ADDD-27DB0860480F}"/>
                </a:ext>
              </a:extLst>
            </p:cNvPr>
            <p:cNvSpPr>
              <a:spLocks/>
            </p:cNvSpPr>
            <p:nvPr/>
          </p:nvSpPr>
          <p:spPr bwMode="auto">
            <a:xfrm>
              <a:off x="3636963" y="-3981451"/>
              <a:ext cx="320675" cy="219075"/>
            </a:xfrm>
            <a:custGeom>
              <a:avLst/>
              <a:gdLst>
                <a:gd name="T0" fmla="*/ 24 w 85"/>
                <a:gd name="T1" fmla="*/ 52 h 58"/>
                <a:gd name="T2" fmla="*/ 4 w 85"/>
                <a:gd name="T3" fmla="*/ 48 h 58"/>
                <a:gd name="T4" fmla="*/ 15 w 85"/>
                <a:gd name="T5" fmla="*/ 29 h 58"/>
                <a:gd name="T6" fmla="*/ 72 w 85"/>
                <a:gd name="T7" fmla="*/ 3 h 58"/>
                <a:gd name="T8" fmla="*/ 83 w 85"/>
                <a:gd name="T9" fmla="*/ 7 h 58"/>
                <a:gd name="T10" fmla="*/ 79 w 85"/>
                <a:gd name="T11" fmla="*/ 17 h 58"/>
                <a:gd name="T12" fmla="*/ 24 w 85"/>
                <a:gd name="T13" fmla="*/ 52 h 58"/>
              </a:gdLst>
              <a:ahLst/>
              <a:cxnLst>
                <a:cxn ang="0">
                  <a:pos x="T0" y="T1"/>
                </a:cxn>
                <a:cxn ang="0">
                  <a:pos x="T2" y="T3"/>
                </a:cxn>
                <a:cxn ang="0">
                  <a:pos x="T4" y="T5"/>
                </a:cxn>
                <a:cxn ang="0">
                  <a:pos x="T6" y="T7"/>
                </a:cxn>
                <a:cxn ang="0">
                  <a:pos x="T8" y="T9"/>
                </a:cxn>
                <a:cxn ang="0">
                  <a:pos x="T10" y="T11"/>
                </a:cxn>
                <a:cxn ang="0">
                  <a:pos x="T12" y="T13"/>
                </a:cxn>
              </a:cxnLst>
              <a:rect l="0" t="0" r="r" b="b"/>
              <a:pathLst>
                <a:path w="85" h="58">
                  <a:moveTo>
                    <a:pt x="24" y="52"/>
                  </a:moveTo>
                  <a:cubicBezTo>
                    <a:pt x="17" y="51"/>
                    <a:pt x="8" y="55"/>
                    <a:pt x="4" y="48"/>
                  </a:cubicBezTo>
                  <a:cubicBezTo>
                    <a:pt x="0" y="39"/>
                    <a:pt x="11" y="36"/>
                    <a:pt x="15" y="29"/>
                  </a:cubicBezTo>
                  <a:cubicBezTo>
                    <a:pt x="28" y="7"/>
                    <a:pt x="47" y="0"/>
                    <a:pt x="72" y="3"/>
                  </a:cubicBezTo>
                  <a:cubicBezTo>
                    <a:pt x="76" y="4"/>
                    <a:pt x="80" y="3"/>
                    <a:pt x="83" y="7"/>
                  </a:cubicBezTo>
                  <a:cubicBezTo>
                    <a:pt x="85" y="11"/>
                    <a:pt x="81" y="14"/>
                    <a:pt x="79" y="17"/>
                  </a:cubicBezTo>
                  <a:cubicBezTo>
                    <a:pt x="63" y="33"/>
                    <a:pt x="54" y="58"/>
                    <a:pt x="24"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2" name="Freeform 102">
              <a:extLst>
                <a:ext uri="{FF2B5EF4-FFF2-40B4-BE49-F238E27FC236}">
                  <a16:creationId xmlns:a16="http://schemas.microsoft.com/office/drawing/2014/main" id="{4920E595-3007-4728-92C9-E743FF191443}"/>
                </a:ext>
              </a:extLst>
            </p:cNvPr>
            <p:cNvSpPr>
              <a:spLocks/>
            </p:cNvSpPr>
            <p:nvPr/>
          </p:nvSpPr>
          <p:spPr bwMode="auto">
            <a:xfrm>
              <a:off x="5518150" y="-1501775"/>
              <a:ext cx="320675" cy="219075"/>
            </a:xfrm>
            <a:custGeom>
              <a:avLst/>
              <a:gdLst>
                <a:gd name="T0" fmla="*/ 85 w 85"/>
                <a:gd name="T1" fmla="*/ 10 h 58"/>
                <a:gd name="T2" fmla="*/ 63 w 85"/>
                <a:gd name="T3" fmla="*/ 37 h 58"/>
                <a:gd name="T4" fmla="*/ 12 w 85"/>
                <a:gd name="T5" fmla="*/ 55 h 58"/>
                <a:gd name="T6" fmla="*/ 4 w 85"/>
                <a:gd name="T7" fmla="*/ 42 h 58"/>
                <a:gd name="T8" fmla="*/ 85 w 85"/>
                <a:gd name="T9" fmla="*/ 10 h 58"/>
              </a:gdLst>
              <a:ahLst/>
              <a:cxnLst>
                <a:cxn ang="0">
                  <a:pos x="T0" y="T1"/>
                </a:cxn>
                <a:cxn ang="0">
                  <a:pos x="T2" y="T3"/>
                </a:cxn>
                <a:cxn ang="0">
                  <a:pos x="T4" y="T5"/>
                </a:cxn>
                <a:cxn ang="0">
                  <a:pos x="T6" y="T7"/>
                </a:cxn>
                <a:cxn ang="0">
                  <a:pos x="T8" y="T9"/>
                </a:cxn>
              </a:cxnLst>
              <a:rect l="0" t="0" r="r" b="b"/>
              <a:pathLst>
                <a:path w="85" h="58">
                  <a:moveTo>
                    <a:pt x="85" y="10"/>
                  </a:moveTo>
                  <a:cubicBezTo>
                    <a:pt x="77" y="20"/>
                    <a:pt x="70" y="28"/>
                    <a:pt x="63" y="37"/>
                  </a:cubicBezTo>
                  <a:cubicBezTo>
                    <a:pt x="50" y="55"/>
                    <a:pt x="32" y="58"/>
                    <a:pt x="12" y="55"/>
                  </a:cubicBezTo>
                  <a:cubicBezTo>
                    <a:pt x="3" y="54"/>
                    <a:pt x="0" y="51"/>
                    <a:pt x="4" y="42"/>
                  </a:cubicBezTo>
                  <a:cubicBezTo>
                    <a:pt x="21" y="11"/>
                    <a:pt x="47" y="0"/>
                    <a:pt x="85"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3" name="Freeform 103">
              <a:extLst>
                <a:ext uri="{FF2B5EF4-FFF2-40B4-BE49-F238E27FC236}">
                  <a16:creationId xmlns:a16="http://schemas.microsoft.com/office/drawing/2014/main" id="{EB83ACF5-A037-42A2-BBC9-9F9049D9D8D7}"/>
                </a:ext>
              </a:extLst>
            </p:cNvPr>
            <p:cNvSpPr>
              <a:spLocks/>
            </p:cNvSpPr>
            <p:nvPr/>
          </p:nvSpPr>
          <p:spPr bwMode="auto">
            <a:xfrm>
              <a:off x="6399213" y="-1479550"/>
              <a:ext cx="323850" cy="200025"/>
            </a:xfrm>
            <a:custGeom>
              <a:avLst/>
              <a:gdLst>
                <a:gd name="T0" fmla="*/ 63 w 86"/>
                <a:gd name="T1" fmla="*/ 1 h 53"/>
                <a:gd name="T2" fmla="*/ 79 w 86"/>
                <a:gd name="T3" fmla="*/ 1 h 53"/>
                <a:gd name="T4" fmla="*/ 83 w 86"/>
                <a:gd name="T5" fmla="*/ 10 h 53"/>
                <a:gd name="T6" fmla="*/ 13 w 86"/>
                <a:gd name="T7" fmla="*/ 49 h 53"/>
                <a:gd name="T8" fmla="*/ 4 w 86"/>
                <a:gd name="T9" fmla="*/ 40 h 53"/>
                <a:gd name="T10" fmla="*/ 63 w 86"/>
                <a:gd name="T11" fmla="*/ 1 h 53"/>
              </a:gdLst>
              <a:ahLst/>
              <a:cxnLst>
                <a:cxn ang="0">
                  <a:pos x="T0" y="T1"/>
                </a:cxn>
                <a:cxn ang="0">
                  <a:pos x="T2" y="T3"/>
                </a:cxn>
                <a:cxn ang="0">
                  <a:pos x="T4" y="T5"/>
                </a:cxn>
                <a:cxn ang="0">
                  <a:pos x="T6" y="T7"/>
                </a:cxn>
                <a:cxn ang="0">
                  <a:pos x="T8" y="T9"/>
                </a:cxn>
                <a:cxn ang="0">
                  <a:pos x="T10" y="T11"/>
                </a:cxn>
              </a:cxnLst>
              <a:rect l="0" t="0" r="r" b="b"/>
              <a:pathLst>
                <a:path w="86" h="53">
                  <a:moveTo>
                    <a:pt x="63" y="1"/>
                  </a:moveTo>
                  <a:cubicBezTo>
                    <a:pt x="68" y="1"/>
                    <a:pt x="73" y="0"/>
                    <a:pt x="79" y="1"/>
                  </a:cubicBezTo>
                  <a:cubicBezTo>
                    <a:pt x="85" y="1"/>
                    <a:pt x="86" y="4"/>
                    <a:pt x="83" y="10"/>
                  </a:cubicBezTo>
                  <a:cubicBezTo>
                    <a:pt x="70" y="35"/>
                    <a:pt x="39" y="53"/>
                    <a:pt x="13" y="49"/>
                  </a:cubicBezTo>
                  <a:cubicBezTo>
                    <a:pt x="7" y="49"/>
                    <a:pt x="0" y="50"/>
                    <a:pt x="4" y="40"/>
                  </a:cubicBezTo>
                  <a:cubicBezTo>
                    <a:pt x="13" y="17"/>
                    <a:pt x="38" y="0"/>
                    <a:pt x="63"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4" name="Freeform 104">
              <a:extLst>
                <a:ext uri="{FF2B5EF4-FFF2-40B4-BE49-F238E27FC236}">
                  <a16:creationId xmlns:a16="http://schemas.microsoft.com/office/drawing/2014/main" id="{F446F1B6-C9EF-4218-B0A7-C035AD4DECF9}"/>
                </a:ext>
              </a:extLst>
            </p:cNvPr>
            <p:cNvSpPr>
              <a:spLocks/>
            </p:cNvSpPr>
            <p:nvPr/>
          </p:nvSpPr>
          <p:spPr bwMode="auto">
            <a:xfrm>
              <a:off x="8467725" y="-1487488"/>
              <a:ext cx="301625" cy="207963"/>
            </a:xfrm>
            <a:custGeom>
              <a:avLst/>
              <a:gdLst>
                <a:gd name="T0" fmla="*/ 25 w 80"/>
                <a:gd name="T1" fmla="*/ 52 h 55"/>
                <a:gd name="T2" fmla="*/ 4 w 80"/>
                <a:gd name="T3" fmla="*/ 47 h 55"/>
                <a:gd name="T4" fmla="*/ 15 w 80"/>
                <a:gd name="T5" fmla="*/ 27 h 55"/>
                <a:gd name="T6" fmla="*/ 69 w 80"/>
                <a:gd name="T7" fmla="*/ 0 h 55"/>
                <a:gd name="T8" fmla="*/ 78 w 80"/>
                <a:gd name="T9" fmla="*/ 8 h 55"/>
                <a:gd name="T10" fmla="*/ 25 w 80"/>
                <a:gd name="T11" fmla="*/ 52 h 55"/>
              </a:gdLst>
              <a:ahLst/>
              <a:cxnLst>
                <a:cxn ang="0">
                  <a:pos x="T0" y="T1"/>
                </a:cxn>
                <a:cxn ang="0">
                  <a:pos x="T2" y="T3"/>
                </a:cxn>
                <a:cxn ang="0">
                  <a:pos x="T4" y="T5"/>
                </a:cxn>
                <a:cxn ang="0">
                  <a:pos x="T6" y="T7"/>
                </a:cxn>
                <a:cxn ang="0">
                  <a:pos x="T8" y="T9"/>
                </a:cxn>
                <a:cxn ang="0">
                  <a:pos x="T10" y="T11"/>
                </a:cxn>
              </a:cxnLst>
              <a:rect l="0" t="0" r="r" b="b"/>
              <a:pathLst>
                <a:path w="80" h="55">
                  <a:moveTo>
                    <a:pt x="25" y="52"/>
                  </a:moveTo>
                  <a:cubicBezTo>
                    <a:pt x="19" y="51"/>
                    <a:pt x="8" y="55"/>
                    <a:pt x="4" y="47"/>
                  </a:cubicBezTo>
                  <a:cubicBezTo>
                    <a:pt x="0" y="38"/>
                    <a:pt x="11" y="34"/>
                    <a:pt x="15" y="27"/>
                  </a:cubicBezTo>
                  <a:cubicBezTo>
                    <a:pt x="28" y="7"/>
                    <a:pt x="46" y="0"/>
                    <a:pt x="69" y="0"/>
                  </a:cubicBezTo>
                  <a:cubicBezTo>
                    <a:pt x="75" y="0"/>
                    <a:pt x="80" y="0"/>
                    <a:pt x="78" y="8"/>
                  </a:cubicBezTo>
                  <a:cubicBezTo>
                    <a:pt x="75" y="30"/>
                    <a:pt x="49" y="52"/>
                    <a:pt x="25"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5" name="Freeform 105">
              <a:extLst>
                <a:ext uri="{FF2B5EF4-FFF2-40B4-BE49-F238E27FC236}">
                  <a16:creationId xmlns:a16="http://schemas.microsoft.com/office/drawing/2014/main" id="{E4AD5AD7-802A-4D53-9DA7-4D98F28D6ADA}"/>
                </a:ext>
              </a:extLst>
            </p:cNvPr>
            <p:cNvSpPr>
              <a:spLocks/>
            </p:cNvSpPr>
            <p:nvPr/>
          </p:nvSpPr>
          <p:spPr bwMode="auto">
            <a:xfrm>
              <a:off x="9286875" y="-2749550"/>
              <a:ext cx="214313" cy="325438"/>
            </a:xfrm>
            <a:custGeom>
              <a:avLst/>
              <a:gdLst>
                <a:gd name="T0" fmla="*/ 50 w 57"/>
                <a:gd name="T1" fmla="*/ 60 h 86"/>
                <a:gd name="T2" fmla="*/ 50 w 57"/>
                <a:gd name="T3" fmla="*/ 78 h 86"/>
                <a:gd name="T4" fmla="*/ 42 w 57"/>
                <a:gd name="T5" fmla="*/ 84 h 86"/>
                <a:gd name="T6" fmla="*/ 1 w 57"/>
                <a:gd name="T7" fmla="*/ 18 h 86"/>
                <a:gd name="T8" fmla="*/ 5 w 57"/>
                <a:gd name="T9" fmla="*/ 4 h 86"/>
                <a:gd name="T10" fmla="*/ 18 w 57"/>
                <a:gd name="T11" fmla="*/ 10 h 86"/>
                <a:gd name="T12" fmla="*/ 50 w 57"/>
                <a:gd name="T13" fmla="*/ 60 h 86"/>
              </a:gdLst>
              <a:ahLst/>
              <a:cxnLst>
                <a:cxn ang="0">
                  <a:pos x="T0" y="T1"/>
                </a:cxn>
                <a:cxn ang="0">
                  <a:pos x="T2" y="T3"/>
                </a:cxn>
                <a:cxn ang="0">
                  <a:pos x="T4" y="T5"/>
                </a:cxn>
                <a:cxn ang="0">
                  <a:pos x="T6" y="T7"/>
                </a:cxn>
                <a:cxn ang="0">
                  <a:pos x="T8" y="T9"/>
                </a:cxn>
                <a:cxn ang="0">
                  <a:pos x="T10" y="T11"/>
                </a:cxn>
                <a:cxn ang="0">
                  <a:pos x="T12" y="T13"/>
                </a:cxn>
              </a:cxnLst>
              <a:rect l="0" t="0" r="r" b="b"/>
              <a:pathLst>
                <a:path w="57" h="86">
                  <a:moveTo>
                    <a:pt x="50" y="60"/>
                  </a:moveTo>
                  <a:cubicBezTo>
                    <a:pt x="50" y="67"/>
                    <a:pt x="50" y="73"/>
                    <a:pt x="50" y="78"/>
                  </a:cubicBezTo>
                  <a:cubicBezTo>
                    <a:pt x="50" y="82"/>
                    <a:pt x="48" y="86"/>
                    <a:pt x="42" y="84"/>
                  </a:cubicBezTo>
                  <a:cubicBezTo>
                    <a:pt x="23" y="78"/>
                    <a:pt x="0" y="41"/>
                    <a:pt x="1" y="18"/>
                  </a:cubicBezTo>
                  <a:cubicBezTo>
                    <a:pt x="1" y="13"/>
                    <a:pt x="0" y="7"/>
                    <a:pt x="5" y="4"/>
                  </a:cubicBezTo>
                  <a:cubicBezTo>
                    <a:pt x="11" y="0"/>
                    <a:pt x="15" y="6"/>
                    <a:pt x="18" y="10"/>
                  </a:cubicBezTo>
                  <a:cubicBezTo>
                    <a:pt x="34" y="24"/>
                    <a:pt x="57" y="34"/>
                    <a:pt x="50"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6" name="Freeform 106">
              <a:extLst>
                <a:ext uri="{FF2B5EF4-FFF2-40B4-BE49-F238E27FC236}">
                  <a16:creationId xmlns:a16="http://schemas.microsoft.com/office/drawing/2014/main" id="{CA5C41A8-6BEF-4AEC-A4BB-8C5D380519FA}"/>
                </a:ext>
              </a:extLst>
            </p:cNvPr>
            <p:cNvSpPr>
              <a:spLocks/>
            </p:cNvSpPr>
            <p:nvPr/>
          </p:nvSpPr>
          <p:spPr bwMode="auto">
            <a:xfrm>
              <a:off x="3930650" y="-3992563"/>
              <a:ext cx="328613" cy="230188"/>
            </a:xfrm>
            <a:custGeom>
              <a:avLst/>
              <a:gdLst>
                <a:gd name="T0" fmla="*/ 28 w 87"/>
                <a:gd name="T1" fmla="*/ 55 h 61"/>
                <a:gd name="T2" fmla="*/ 17 w 87"/>
                <a:gd name="T3" fmla="*/ 56 h 61"/>
                <a:gd name="T4" fmla="*/ 3 w 87"/>
                <a:gd name="T5" fmla="*/ 52 h 61"/>
                <a:gd name="T6" fmla="*/ 9 w 87"/>
                <a:gd name="T7" fmla="*/ 39 h 61"/>
                <a:gd name="T8" fmla="*/ 73 w 87"/>
                <a:gd name="T9" fmla="*/ 7 h 61"/>
                <a:gd name="T10" fmla="*/ 80 w 87"/>
                <a:gd name="T11" fmla="*/ 17 h 61"/>
                <a:gd name="T12" fmla="*/ 28 w 87"/>
                <a:gd name="T13" fmla="*/ 55 h 61"/>
              </a:gdLst>
              <a:ahLst/>
              <a:cxnLst>
                <a:cxn ang="0">
                  <a:pos x="T0" y="T1"/>
                </a:cxn>
                <a:cxn ang="0">
                  <a:pos x="T2" y="T3"/>
                </a:cxn>
                <a:cxn ang="0">
                  <a:pos x="T4" y="T5"/>
                </a:cxn>
                <a:cxn ang="0">
                  <a:pos x="T6" y="T7"/>
                </a:cxn>
                <a:cxn ang="0">
                  <a:pos x="T8" y="T9"/>
                </a:cxn>
                <a:cxn ang="0">
                  <a:pos x="T10" y="T11"/>
                </a:cxn>
                <a:cxn ang="0">
                  <a:pos x="T12" y="T13"/>
                </a:cxn>
              </a:cxnLst>
              <a:rect l="0" t="0" r="r" b="b"/>
              <a:pathLst>
                <a:path w="87" h="61">
                  <a:moveTo>
                    <a:pt x="28" y="55"/>
                  </a:moveTo>
                  <a:cubicBezTo>
                    <a:pt x="23" y="55"/>
                    <a:pt x="20" y="56"/>
                    <a:pt x="17" y="56"/>
                  </a:cubicBezTo>
                  <a:cubicBezTo>
                    <a:pt x="12" y="56"/>
                    <a:pt x="6" y="57"/>
                    <a:pt x="3" y="52"/>
                  </a:cubicBezTo>
                  <a:cubicBezTo>
                    <a:pt x="0" y="46"/>
                    <a:pt x="6" y="43"/>
                    <a:pt x="9" y="39"/>
                  </a:cubicBezTo>
                  <a:cubicBezTo>
                    <a:pt x="24" y="16"/>
                    <a:pt x="43" y="0"/>
                    <a:pt x="73" y="7"/>
                  </a:cubicBezTo>
                  <a:cubicBezTo>
                    <a:pt x="79" y="8"/>
                    <a:pt x="87" y="9"/>
                    <a:pt x="80" y="17"/>
                  </a:cubicBezTo>
                  <a:cubicBezTo>
                    <a:pt x="65" y="34"/>
                    <a:pt x="56" y="61"/>
                    <a:pt x="28" y="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7" name="Freeform 107">
              <a:extLst>
                <a:ext uri="{FF2B5EF4-FFF2-40B4-BE49-F238E27FC236}">
                  <a16:creationId xmlns:a16="http://schemas.microsoft.com/office/drawing/2014/main" id="{C53E2B08-CE42-4A91-8C09-128D8D10F8EF}"/>
                </a:ext>
              </a:extLst>
            </p:cNvPr>
            <p:cNvSpPr>
              <a:spLocks/>
            </p:cNvSpPr>
            <p:nvPr/>
          </p:nvSpPr>
          <p:spPr bwMode="auto">
            <a:xfrm>
              <a:off x="5103813" y="-3997326"/>
              <a:ext cx="327025" cy="227013"/>
            </a:xfrm>
            <a:custGeom>
              <a:avLst/>
              <a:gdLst>
                <a:gd name="T0" fmla="*/ 63 w 87"/>
                <a:gd name="T1" fmla="*/ 8 h 60"/>
                <a:gd name="T2" fmla="*/ 83 w 87"/>
                <a:gd name="T3" fmla="*/ 11 h 60"/>
                <a:gd name="T4" fmla="*/ 72 w 87"/>
                <a:gd name="T5" fmla="*/ 31 h 60"/>
                <a:gd name="T6" fmla="*/ 17 w 87"/>
                <a:gd name="T7" fmla="*/ 56 h 60"/>
                <a:gd name="T8" fmla="*/ 10 w 87"/>
                <a:gd name="T9" fmla="*/ 42 h 60"/>
                <a:gd name="T10" fmla="*/ 63 w 87"/>
                <a:gd name="T11" fmla="*/ 8 h 60"/>
              </a:gdLst>
              <a:ahLst/>
              <a:cxnLst>
                <a:cxn ang="0">
                  <a:pos x="T0" y="T1"/>
                </a:cxn>
                <a:cxn ang="0">
                  <a:pos x="T2" y="T3"/>
                </a:cxn>
                <a:cxn ang="0">
                  <a:pos x="T4" y="T5"/>
                </a:cxn>
                <a:cxn ang="0">
                  <a:pos x="T6" y="T7"/>
                </a:cxn>
                <a:cxn ang="0">
                  <a:pos x="T8" y="T9"/>
                </a:cxn>
                <a:cxn ang="0">
                  <a:pos x="T10" y="T11"/>
                </a:cxn>
              </a:cxnLst>
              <a:rect l="0" t="0" r="r" b="b"/>
              <a:pathLst>
                <a:path w="87" h="60">
                  <a:moveTo>
                    <a:pt x="63" y="8"/>
                  </a:moveTo>
                  <a:cubicBezTo>
                    <a:pt x="69" y="8"/>
                    <a:pt x="79" y="4"/>
                    <a:pt x="83" y="11"/>
                  </a:cubicBezTo>
                  <a:cubicBezTo>
                    <a:pt x="87" y="20"/>
                    <a:pt x="76" y="24"/>
                    <a:pt x="72" y="31"/>
                  </a:cubicBezTo>
                  <a:cubicBezTo>
                    <a:pt x="59" y="51"/>
                    <a:pt x="41" y="60"/>
                    <a:pt x="17" y="56"/>
                  </a:cubicBezTo>
                  <a:cubicBezTo>
                    <a:pt x="7" y="54"/>
                    <a:pt x="0" y="52"/>
                    <a:pt x="10" y="42"/>
                  </a:cubicBezTo>
                  <a:cubicBezTo>
                    <a:pt x="24" y="26"/>
                    <a:pt x="33" y="0"/>
                    <a:pt x="63"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8" name="Freeform 108">
              <a:extLst>
                <a:ext uri="{FF2B5EF4-FFF2-40B4-BE49-F238E27FC236}">
                  <a16:creationId xmlns:a16="http://schemas.microsoft.com/office/drawing/2014/main" id="{8C5CBA14-B374-4861-8D4B-70066D3F97A3}"/>
                </a:ext>
              </a:extLst>
            </p:cNvPr>
            <p:cNvSpPr>
              <a:spLocks/>
            </p:cNvSpPr>
            <p:nvPr/>
          </p:nvSpPr>
          <p:spPr bwMode="auto">
            <a:xfrm>
              <a:off x="4522788" y="-3997326"/>
              <a:ext cx="323850" cy="238125"/>
            </a:xfrm>
            <a:custGeom>
              <a:avLst/>
              <a:gdLst>
                <a:gd name="T0" fmla="*/ 26 w 86"/>
                <a:gd name="T1" fmla="*/ 56 h 63"/>
                <a:gd name="T2" fmla="*/ 8 w 86"/>
                <a:gd name="T3" fmla="*/ 56 h 63"/>
                <a:gd name="T4" fmla="*/ 4 w 86"/>
                <a:gd name="T5" fmla="*/ 46 h 63"/>
                <a:gd name="T6" fmla="*/ 72 w 86"/>
                <a:gd name="T7" fmla="*/ 7 h 63"/>
                <a:gd name="T8" fmla="*/ 84 w 86"/>
                <a:gd name="T9" fmla="*/ 11 h 63"/>
                <a:gd name="T10" fmla="*/ 79 w 86"/>
                <a:gd name="T11" fmla="*/ 21 h 63"/>
                <a:gd name="T12" fmla="*/ 26 w 86"/>
                <a:gd name="T13" fmla="*/ 56 h 63"/>
              </a:gdLst>
              <a:ahLst/>
              <a:cxnLst>
                <a:cxn ang="0">
                  <a:pos x="T0" y="T1"/>
                </a:cxn>
                <a:cxn ang="0">
                  <a:pos x="T2" y="T3"/>
                </a:cxn>
                <a:cxn ang="0">
                  <a:pos x="T4" y="T5"/>
                </a:cxn>
                <a:cxn ang="0">
                  <a:pos x="T6" y="T7"/>
                </a:cxn>
                <a:cxn ang="0">
                  <a:pos x="T8" y="T9"/>
                </a:cxn>
                <a:cxn ang="0">
                  <a:pos x="T10" y="T11"/>
                </a:cxn>
                <a:cxn ang="0">
                  <a:pos x="T12" y="T13"/>
                </a:cxn>
              </a:cxnLst>
              <a:rect l="0" t="0" r="r" b="b"/>
              <a:pathLst>
                <a:path w="86" h="63">
                  <a:moveTo>
                    <a:pt x="26" y="56"/>
                  </a:moveTo>
                  <a:cubicBezTo>
                    <a:pt x="19" y="56"/>
                    <a:pt x="14" y="56"/>
                    <a:pt x="8" y="56"/>
                  </a:cubicBezTo>
                  <a:cubicBezTo>
                    <a:pt x="2" y="55"/>
                    <a:pt x="0" y="51"/>
                    <a:pt x="4" y="46"/>
                  </a:cubicBezTo>
                  <a:cubicBezTo>
                    <a:pt x="23" y="26"/>
                    <a:pt x="37" y="0"/>
                    <a:pt x="72" y="7"/>
                  </a:cubicBezTo>
                  <a:cubicBezTo>
                    <a:pt x="76" y="8"/>
                    <a:pt x="82" y="6"/>
                    <a:pt x="84" y="11"/>
                  </a:cubicBezTo>
                  <a:cubicBezTo>
                    <a:pt x="86" y="16"/>
                    <a:pt x="82" y="19"/>
                    <a:pt x="79" y="21"/>
                  </a:cubicBezTo>
                  <a:cubicBezTo>
                    <a:pt x="63" y="37"/>
                    <a:pt x="54" y="63"/>
                    <a:pt x="26"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49" name="Freeform 109">
              <a:extLst>
                <a:ext uri="{FF2B5EF4-FFF2-40B4-BE49-F238E27FC236}">
                  <a16:creationId xmlns:a16="http://schemas.microsoft.com/office/drawing/2014/main" id="{D09277C0-4806-416E-B481-3AA3B54A66E1}"/>
                </a:ext>
              </a:extLst>
            </p:cNvPr>
            <p:cNvSpPr>
              <a:spLocks/>
            </p:cNvSpPr>
            <p:nvPr/>
          </p:nvSpPr>
          <p:spPr bwMode="auto">
            <a:xfrm>
              <a:off x="4322763" y="-1479550"/>
              <a:ext cx="317500" cy="212725"/>
            </a:xfrm>
            <a:custGeom>
              <a:avLst/>
              <a:gdLst>
                <a:gd name="T0" fmla="*/ 60 w 84"/>
                <a:gd name="T1" fmla="*/ 1 h 56"/>
                <a:gd name="T2" fmla="*/ 76 w 84"/>
                <a:gd name="T3" fmla="*/ 1 h 56"/>
                <a:gd name="T4" fmla="*/ 82 w 84"/>
                <a:gd name="T5" fmla="*/ 8 h 56"/>
                <a:gd name="T6" fmla="*/ 8 w 84"/>
                <a:gd name="T7" fmla="*/ 48 h 56"/>
                <a:gd name="T8" fmla="*/ 2 w 84"/>
                <a:gd name="T9" fmla="*/ 39 h 56"/>
                <a:gd name="T10" fmla="*/ 60 w 84"/>
                <a:gd name="T11" fmla="*/ 1 h 56"/>
              </a:gdLst>
              <a:ahLst/>
              <a:cxnLst>
                <a:cxn ang="0">
                  <a:pos x="T0" y="T1"/>
                </a:cxn>
                <a:cxn ang="0">
                  <a:pos x="T2" y="T3"/>
                </a:cxn>
                <a:cxn ang="0">
                  <a:pos x="T4" y="T5"/>
                </a:cxn>
                <a:cxn ang="0">
                  <a:pos x="T6" y="T7"/>
                </a:cxn>
                <a:cxn ang="0">
                  <a:pos x="T8" y="T9"/>
                </a:cxn>
                <a:cxn ang="0">
                  <a:pos x="T10" y="T11"/>
                </a:cxn>
              </a:cxnLst>
              <a:rect l="0" t="0" r="r" b="b"/>
              <a:pathLst>
                <a:path w="84" h="56">
                  <a:moveTo>
                    <a:pt x="60" y="1"/>
                  </a:moveTo>
                  <a:cubicBezTo>
                    <a:pt x="66" y="1"/>
                    <a:pt x="71" y="0"/>
                    <a:pt x="76" y="1"/>
                  </a:cubicBezTo>
                  <a:cubicBezTo>
                    <a:pt x="81" y="1"/>
                    <a:pt x="84" y="3"/>
                    <a:pt x="82" y="8"/>
                  </a:cubicBezTo>
                  <a:cubicBezTo>
                    <a:pt x="74" y="33"/>
                    <a:pt x="33" y="56"/>
                    <a:pt x="8" y="48"/>
                  </a:cubicBezTo>
                  <a:cubicBezTo>
                    <a:pt x="2" y="47"/>
                    <a:pt x="0" y="45"/>
                    <a:pt x="2" y="39"/>
                  </a:cubicBezTo>
                  <a:cubicBezTo>
                    <a:pt x="8" y="23"/>
                    <a:pt x="43" y="0"/>
                    <a:pt x="6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0" name="Freeform 110">
              <a:extLst>
                <a:ext uri="{FF2B5EF4-FFF2-40B4-BE49-F238E27FC236}">
                  <a16:creationId xmlns:a16="http://schemas.microsoft.com/office/drawing/2014/main" id="{7A405315-28C7-4BF3-95C8-42A074A974AD}"/>
                </a:ext>
              </a:extLst>
            </p:cNvPr>
            <p:cNvSpPr>
              <a:spLocks/>
            </p:cNvSpPr>
            <p:nvPr/>
          </p:nvSpPr>
          <p:spPr bwMode="auto">
            <a:xfrm>
              <a:off x="9267825" y="-2336800"/>
              <a:ext cx="211138" cy="328613"/>
            </a:xfrm>
            <a:custGeom>
              <a:avLst/>
              <a:gdLst>
                <a:gd name="T0" fmla="*/ 5 w 56"/>
                <a:gd name="T1" fmla="*/ 28 h 87"/>
                <a:gd name="T2" fmla="*/ 5 w 56"/>
                <a:gd name="T3" fmla="*/ 18 h 87"/>
                <a:gd name="T4" fmla="*/ 11 w 56"/>
                <a:gd name="T5" fmla="*/ 2 h 87"/>
                <a:gd name="T6" fmla="*/ 26 w 56"/>
                <a:gd name="T7" fmla="*/ 10 h 87"/>
                <a:gd name="T8" fmla="*/ 46 w 56"/>
                <a:gd name="T9" fmla="*/ 74 h 87"/>
                <a:gd name="T10" fmla="*/ 39 w 56"/>
                <a:gd name="T11" fmla="*/ 85 h 87"/>
                <a:gd name="T12" fmla="*/ 28 w 56"/>
                <a:gd name="T13" fmla="*/ 76 h 87"/>
                <a:gd name="T14" fmla="*/ 5 w 56"/>
                <a:gd name="T15" fmla="*/ 28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87">
                  <a:moveTo>
                    <a:pt x="5" y="28"/>
                  </a:moveTo>
                  <a:cubicBezTo>
                    <a:pt x="5" y="25"/>
                    <a:pt x="5" y="21"/>
                    <a:pt x="5" y="18"/>
                  </a:cubicBezTo>
                  <a:cubicBezTo>
                    <a:pt x="6" y="12"/>
                    <a:pt x="5" y="5"/>
                    <a:pt x="11" y="2"/>
                  </a:cubicBezTo>
                  <a:cubicBezTo>
                    <a:pt x="17" y="0"/>
                    <a:pt x="21" y="6"/>
                    <a:pt x="26" y="10"/>
                  </a:cubicBezTo>
                  <a:cubicBezTo>
                    <a:pt x="48" y="26"/>
                    <a:pt x="56" y="47"/>
                    <a:pt x="46" y="74"/>
                  </a:cubicBezTo>
                  <a:cubicBezTo>
                    <a:pt x="45" y="78"/>
                    <a:pt x="44" y="84"/>
                    <a:pt x="39" y="85"/>
                  </a:cubicBezTo>
                  <a:cubicBezTo>
                    <a:pt x="33" y="87"/>
                    <a:pt x="30" y="81"/>
                    <a:pt x="28" y="76"/>
                  </a:cubicBezTo>
                  <a:cubicBezTo>
                    <a:pt x="20" y="60"/>
                    <a:pt x="0" y="50"/>
                    <a:pt x="5"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1" name="Freeform 111">
              <a:extLst>
                <a:ext uri="{FF2B5EF4-FFF2-40B4-BE49-F238E27FC236}">
                  <a16:creationId xmlns:a16="http://schemas.microsoft.com/office/drawing/2014/main" id="{EDAF07A1-C801-4938-AE1F-7AF6D9BCCABE}"/>
                </a:ext>
              </a:extLst>
            </p:cNvPr>
            <p:cNvSpPr>
              <a:spLocks/>
            </p:cNvSpPr>
            <p:nvPr/>
          </p:nvSpPr>
          <p:spPr bwMode="auto">
            <a:xfrm>
              <a:off x="6113463" y="-1501775"/>
              <a:ext cx="323850" cy="230188"/>
            </a:xfrm>
            <a:custGeom>
              <a:avLst/>
              <a:gdLst>
                <a:gd name="T0" fmla="*/ 59 w 86"/>
                <a:gd name="T1" fmla="*/ 7 h 61"/>
                <a:gd name="T2" fmla="*/ 75 w 86"/>
                <a:gd name="T3" fmla="*/ 7 h 61"/>
                <a:gd name="T4" fmla="*/ 80 w 86"/>
                <a:gd name="T5" fmla="*/ 17 h 61"/>
                <a:gd name="T6" fmla="*/ 49 w 86"/>
                <a:gd name="T7" fmla="*/ 51 h 61"/>
                <a:gd name="T8" fmla="*/ 5 w 86"/>
                <a:gd name="T9" fmla="*/ 54 h 61"/>
                <a:gd name="T10" fmla="*/ 3 w 86"/>
                <a:gd name="T11" fmla="*/ 45 h 61"/>
                <a:gd name="T12" fmla="*/ 59 w 86"/>
                <a:gd name="T13" fmla="*/ 7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59" y="7"/>
                  </a:moveTo>
                  <a:cubicBezTo>
                    <a:pt x="65" y="7"/>
                    <a:pt x="70" y="6"/>
                    <a:pt x="75" y="7"/>
                  </a:cubicBezTo>
                  <a:cubicBezTo>
                    <a:pt x="83" y="7"/>
                    <a:pt x="86" y="10"/>
                    <a:pt x="80" y="17"/>
                  </a:cubicBezTo>
                  <a:cubicBezTo>
                    <a:pt x="70" y="29"/>
                    <a:pt x="61" y="42"/>
                    <a:pt x="49" y="51"/>
                  </a:cubicBezTo>
                  <a:cubicBezTo>
                    <a:pt x="36" y="61"/>
                    <a:pt x="20" y="55"/>
                    <a:pt x="5" y="54"/>
                  </a:cubicBezTo>
                  <a:cubicBezTo>
                    <a:pt x="0" y="53"/>
                    <a:pt x="0" y="48"/>
                    <a:pt x="3" y="45"/>
                  </a:cubicBezTo>
                  <a:cubicBezTo>
                    <a:pt x="19" y="27"/>
                    <a:pt x="29" y="0"/>
                    <a:pt x="59"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2" name="Freeform 112">
              <a:extLst>
                <a:ext uri="{FF2B5EF4-FFF2-40B4-BE49-F238E27FC236}">
                  <a16:creationId xmlns:a16="http://schemas.microsoft.com/office/drawing/2014/main" id="{483AC96E-3AF8-4BE6-B8AC-A4CE60E71E1C}"/>
                </a:ext>
              </a:extLst>
            </p:cNvPr>
            <p:cNvSpPr>
              <a:spLocks/>
            </p:cNvSpPr>
            <p:nvPr/>
          </p:nvSpPr>
          <p:spPr bwMode="auto">
            <a:xfrm>
              <a:off x="6692900" y="-1504950"/>
              <a:ext cx="320675" cy="238125"/>
            </a:xfrm>
            <a:custGeom>
              <a:avLst/>
              <a:gdLst>
                <a:gd name="T0" fmla="*/ 56 w 85"/>
                <a:gd name="T1" fmla="*/ 7 h 63"/>
                <a:gd name="T2" fmla="*/ 69 w 85"/>
                <a:gd name="T3" fmla="*/ 7 h 63"/>
                <a:gd name="T4" fmla="*/ 82 w 85"/>
                <a:gd name="T5" fmla="*/ 11 h 63"/>
                <a:gd name="T6" fmla="*/ 76 w 85"/>
                <a:gd name="T7" fmla="*/ 22 h 63"/>
                <a:gd name="T8" fmla="*/ 17 w 85"/>
                <a:gd name="T9" fmla="*/ 57 h 63"/>
                <a:gd name="T10" fmla="*/ 3 w 85"/>
                <a:gd name="T11" fmla="*/ 52 h 63"/>
                <a:gd name="T12" fmla="*/ 9 w 85"/>
                <a:gd name="T13" fmla="*/ 38 h 63"/>
                <a:gd name="T14" fmla="*/ 56 w 85"/>
                <a:gd name="T15" fmla="*/ 7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63">
                  <a:moveTo>
                    <a:pt x="56" y="7"/>
                  </a:moveTo>
                  <a:cubicBezTo>
                    <a:pt x="63" y="7"/>
                    <a:pt x="66" y="7"/>
                    <a:pt x="69" y="7"/>
                  </a:cubicBezTo>
                  <a:cubicBezTo>
                    <a:pt x="74" y="8"/>
                    <a:pt x="79" y="6"/>
                    <a:pt x="82" y="11"/>
                  </a:cubicBezTo>
                  <a:cubicBezTo>
                    <a:pt x="85" y="16"/>
                    <a:pt x="79" y="19"/>
                    <a:pt x="76" y="22"/>
                  </a:cubicBezTo>
                  <a:cubicBezTo>
                    <a:pt x="61" y="40"/>
                    <a:pt x="48" y="63"/>
                    <a:pt x="17" y="57"/>
                  </a:cubicBezTo>
                  <a:cubicBezTo>
                    <a:pt x="12" y="56"/>
                    <a:pt x="6" y="57"/>
                    <a:pt x="3" y="52"/>
                  </a:cubicBezTo>
                  <a:cubicBezTo>
                    <a:pt x="0" y="46"/>
                    <a:pt x="5" y="42"/>
                    <a:pt x="9" y="38"/>
                  </a:cubicBezTo>
                  <a:cubicBezTo>
                    <a:pt x="24" y="25"/>
                    <a:pt x="32" y="0"/>
                    <a:pt x="56"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3" name="Freeform 113">
              <a:extLst>
                <a:ext uri="{FF2B5EF4-FFF2-40B4-BE49-F238E27FC236}">
                  <a16:creationId xmlns:a16="http://schemas.microsoft.com/office/drawing/2014/main" id="{2AF9ABF0-C5FC-45C6-9C73-D0332E6376AE}"/>
                </a:ext>
              </a:extLst>
            </p:cNvPr>
            <p:cNvSpPr>
              <a:spLocks/>
            </p:cNvSpPr>
            <p:nvPr/>
          </p:nvSpPr>
          <p:spPr bwMode="auto">
            <a:xfrm>
              <a:off x="7877175" y="-1501775"/>
              <a:ext cx="320675" cy="238125"/>
            </a:xfrm>
            <a:custGeom>
              <a:avLst/>
              <a:gdLst>
                <a:gd name="T0" fmla="*/ 56 w 85"/>
                <a:gd name="T1" fmla="*/ 6 h 63"/>
                <a:gd name="T2" fmla="*/ 69 w 85"/>
                <a:gd name="T3" fmla="*/ 6 h 63"/>
                <a:gd name="T4" fmla="*/ 82 w 85"/>
                <a:gd name="T5" fmla="*/ 10 h 63"/>
                <a:gd name="T6" fmla="*/ 77 w 85"/>
                <a:gd name="T7" fmla="*/ 21 h 63"/>
                <a:gd name="T8" fmla="*/ 15 w 85"/>
                <a:gd name="T9" fmla="*/ 56 h 63"/>
                <a:gd name="T10" fmla="*/ 2 w 85"/>
                <a:gd name="T11" fmla="*/ 52 h 63"/>
                <a:gd name="T12" fmla="*/ 7 w 85"/>
                <a:gd name="T13" fmla="*/ 40 h 63"/>
                <a:gd name="T14" fmla="*/ 56 w 85"/>
                <a:gd name="T15" fmla="*/ 6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63">
                  <a:moveTo>
                    <a:pt x="56" y="6"/>
                  </a:moveTo>
                  <a:cubicBezTo>
                    <a:pt x="63" y="6"/>
                    <a:pt x="66" y="6"/>
                    <a:pt x="69" y="6"/>
                  </a:cubicBezTo>
                  <a:cubicBezTo>
                    <a:pt x="74" y="7"/>
                    <a:pt x="80" y="5"/>
                    <a:pt x="82" y="10"/>
                  </a:cubicBezTo>
                  <a:cubicBezTo>
                    <a:pt x="85" y="15"/>
                    <a:pt x="79" y="18"/>
                    <a:pt x="77" y="21"/>
                  </a:cubicBezTo>
                  <a:cubicBezTo>
                    <a:pt x="60" y="40"/>
                    <a:pt x="46" y="63"/>
                    <a:pt x="15" y="56"/>
                  </a:cubicBezTo>
                  <a:cubicBezTo>
                    <a:pt x="11" y="55"/>
                    <a:pt x="5" y="57"/>
                    <a:pt x="2" y="52"/>
                  </a:cubicBezTo>
                  <a:cubicBezTo>
                    <a:pt x="0" y="46"/>
                    <a:pt x="4" y="43"/>
                    <a:pt x="7" y="40"/>
                  </a:cubicBezTo>
                  <a:cubicBezTo>
                    <a:pt x="23" y="25"/>
                    <a:pt x="31" y="0"/>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4" name="Freeform 114">
              <a:extLst>
                <a:ext uri="{FF2B5EF4-FFF2-40B4-BE49-F238E27FC236}">
                  <a16:creationId xmlns:a16="http://schemas.microsoft.com/office/drawing/2014/main" id="{A7D4C530-5AAC-4159-8901-97087069B02A}"/>
                </a:ext>
              </a:extLst>
            </p:cNvPr>
            <p:cNvSpPr>
              <a:spLocks/>
            </p:cNvSpPr>
            <p:nvPr/>
          </p:nvSpPr>
          <p:spPr bwMode="auto">
            <a:xfrm>
              <a:off x="2314575" y="-1698625"/>
              <a:ext cx="320675" cy="185738"/>
            </a:xfrm>
            <a:custGeom>
              <a:avLst/>
              <a:gdLst>
                <a:gd name="T0" fmla="*/ 35 w 85"/>
                <a:gd name="T1" fmla="*/ 3 h 49"/>
                <a:gd name="T2" fmla="*/ 76 w 85"/>
                <a:gd name="T3" fmla="*/ 18 h 49"/>
                <a:gd name="T4" fmla="*/ 85 w 85"/>
                <a:gd name="T5" fmla="*/ 34 h 49"/>
                <a:gd name="T6" fmla="*/ 72 w 85"/>
                <a:gd name="T7" fmla="*/ 40 h 49"/>
                <a:gd name="T8" fmla="*/ 9 w 85"/>
                <a:gd name="T9" fmla="*/ 20 h 49"/>
                <a:gd name="T10" fmla="*/ 2 w 85"/>
                <a:gd name="T11" fmla="*/ 7 h 49"/>
                <a:gd name="T12" fmla="*/ 18 w 85"/>
                <a:gd name="T13" fmla="*/ 2 h 49"/>
                <a:gd name="T14" fmla="*/ 35 w 85"/>
                <a:gd name="T15" fmla="*/ 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9">
                  <a:moveTo>
                    <a:pt x="35" y="3"/>
                  </a:moveTo>
                  <a:cubicBezTo>
                    <a:pt x="48" y="1"/>
                    <a:pt x="62" y="8"/>
                    <a:pt x="76" y="18"/>
                  </a:cubicBezTo>
                  <a:cubicBezTo>
                    <a:pt x="81" y="23"/>
                    <a:pt x="85" y="28"/>
                    <a:pt x="85" y="34"/>
                  </a:cubicBezTo>
                  <a:cubicBezTo>
                    <a:pt x="85" y="40"/>
                    <a:pt x="77" y="39"/>
                    <a:pt x="72" y="40"/>
                  </a:cubicBezTo>
                  <a:cubicBezTo>
                    <a:pt x="47" y="47"/>
                    <a:pt x="23" y="49"/>
                    <a:pt x="9" y="20"/>
                  </a:cubicBezTo>
                  <a:cubicBezTo>
                    <a:pt x="7" y="16"/>
                    <a:pt x="0" y="12"/>
                    <a:pt x="2" y="7"/>
                  </a:cubicBezTo>
                  <a:cubicBezTo>
                    <a:pt x="5" y="0"/>
                    <a:pt x="13" y="3"/>
                    <a:pt x="18" y="2"/>
                  </a:cubicBezTo>
                  <a:cubicBezTo>
                    <a:pt x="22" y="2"/>
                    <a:pt x="26" y="3"/>
                    <a:pt x="35"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5" name="Freeform 115">
              <a:extLst>
                <a:ext uri="{FF2B5EF4-FFF2-40B4-BE49-F238E27FC236}">
                  <a16:creationId xmlns:a16="http://schemas.microsoft.com/office/drawing/2014/main" id="{BC849913-E638-45AB-ADB7-4E91AFBB8FEC}"/>
                </a:ext>
              </a:extLst>
            </p:cNvPr>
            <p:cNvSpPr>
              <a:spLocks/>
            </p:cNvSpPr>
            <p:nvPr/>
          </p:nvSpPr>
          <p:spPr bwMode="auto">
            <a:xfrm>
              <a:off x="6011863" y="-3986213"/>
              <a:ext cx="320675" cy="215900"/>
            </a:xfrm>
            <a:custGeom>
              <a:avLst/>
              <a:gdLst>
                <a:gd name="T0" fmla="*/ 25 w 85"/>
                <a:gd name="T1" fmla="*/ 53 h 57"/>
                <a:gd name="T2" fmla="*/ 4 w 85"/>
                <a:gd name="T3" fmla="*/ 49 h 57"/>
                <a:gd name="T4" fmla="*/ 14 w 85"/>
                <a:gd name="T5" fmla="*/ 30 h 57"/>
                <a:gd name="T6" fmla="*/ 72 w 85"/>
                <a:gd name="T7" fmla="*/ 4 h 57"/>
                <a:gd name="T8" fmla="*/ 80 w 85"/>
                <a:gd name="T9" fmla="*/ 15 h 57"/>
                <a:gd name="T10" fmla="*/ 25 w 85"/>
                <a:gd name="T11" fmla="*/ 53 h 57"/>
              </a:gdLst>
              <a:ahLst/>
              <a:cxnLst>
                <a:cxn ang="0">
                  <a:pos x="T0" y="T1"/>
                </a:cxn>
                <a:cxn ang="0">
                  <a:pos x="T2" y="T3"/>
                </a:cxn>
                <a:cxn ang="0">
                  <a:pos x="T4" y="T5"/>
                </a:cxn>
                <a:cxn ang="0">
                  <a:pos x="T6" y="T7"/>
                </a:cxn>
                <a:cxn ang="0">
                  <a:pos x="T8" y="T9"/>
                </a:cxn>
                <a:cxn ang="0">
                  <a:pos x="T10" y="T11"/>
                </a:cxn>
              </a:cxnLst>
              <a:rect l="0" t="0" r="r" b="b"/>
              <a:pathLst>
                <a:path w="85" h="57">
                  <a:moveTo>
                    <a:pt x="25" y="53"/>
                  </a:moveTo>
                  <a:cubicBezTo>
                    <a:pt x="18" y="51"/>
                    <a:pt x="7" y="57"/>
                    <a:pt x="4" y="49"/>
                  </a:cubicBezTo>
                  <a:cubicBezTo>
                    <a:pt x="0" y="41"/>
                    <a:pt x="10" y="36"/>
                    <a:pt x="14" y="30"/>
                  </a:cubicBezTo>
                  <a:cubicBezTo>
                    <a:pt x="28" y="9"/>
                    <a:pt x="47" y="0"/>
                    <a:pt x="72" y="4"/>
                  </a:cubicBezTo>
                  <a:cubicBezTo>
                    <a:pt x="77" y="5"/>
                    <a:pt x="85" y="4"/>
                    <a:pt x="80" y="15"/>
                  </a:cubicBezTo>
                  <a:cubicBezTo>
                    <a:pt x="72" y="33"/>
                    <a:pt x="45" y="53"/>
                    <a:pt x="25"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6" name="Freeform 116">
              <a:extLst>
                <a:ext uri="{FF2B5EF4-FFF2-40B4-BE49-F238E27FC236}">
                  <a16:creationId xmlns:a16="http://schemas.microsoft.com/office/drawing/2014/main" id="{B3DAAB27-437D-49A1-B84D-962DBA67AB8F}"/>
                </a:ext>
              </a:extLst>
            </p:cNvPr>
            <p:cNvSpPr>
              <a:spLocks/>
            </p:cNvSpPr>
            <p:nvPr/>
          </p:nvSpPr>
          <p:spPr bwMode="auto">
            <a:xfrm>
              <a:off x="4610100" y="-1498600"/>
              <a:ext cx="327025" cy="234950"/>
            </a:xfrm>
            <a:custGeom>
              <a:avLst/>
              <a:gdLst>
                <a:gd name="T0" fmla="*/ 60 w 87"/>
                <a:gd name="T1" fmla="*/ 5 h 62"/>
                <a:gd name="T2" fmla="*/ 73 w 87"/>
                <a:gd name="T3" fmla="*/ 5 h 62"/>
                <a:gd name="T4" fmla="*/ 80 w 87"/>
                <a:gd name="T5" fmla="*/ 18 h 62"/>
                <a:gd name="T6" fmla="*/ 15 w 87"/>
                <a:gd name="T7" fmla="*/ 55 h 62"/>
                <a:gd name="T8" fmla="*/ 9 w 87"/>
                <a:gd name="T9" fmla="*/ 39 h 62"/>
                <a:gd name="T10" fmla="*/ 60 w 87"/>
                <a:gd name="T11" fmla="*/ 5 h 62"/>
              </a:gdLst>
              <a:ahLst/>
              <a:cxnLst>
                <a:cxn ang="0">
                  <a:pos x="T0" y="T1"/>
                </a:cxn>
                <a:cxn ang="0">
                  <a:pos x="T2" y="T3"/>
                </a:cxn>
                <a:cxn ang="0">
                  <a:pos x="T4" y="T5"/>
                </a:cxn>
                <a:cxn ang="0">
                  <a:pos x="T6" y="T7"/>
                </a:cxn>
                <a:cxn ang="0">
                  <a:pos x="T8" y="T9"/>
                </a:cxn>
                <a:cxn ang="0">
                  <a:pos x="T10" y="T11"/>
                </a:cxn>
              </a:cxnLst>
              <a:rect l="0" t="0" r="r" b="b"/>
              <a:pathLst>
                <a:path w="87" h="62">
                  <a:moveTo>
                    <a:pt x="60" y="5"/>
                  </a:moveTo>
                  <a:cubicBezTo>
                    <a:pt x="65" y="5"/>
                    <a:pt x="69" y="5"/>
                    <a:pt x="73" y="5"/>
                  </a:cubicBezTo>
                  <a:cubicBezTo>
                    <a:pt x="83" y="6"/>
                    <a:pt x="87" y="8"/>
                    <a:pt x="80" y="18"/>
                  </a:cubicBezTo>
                  <a:cubicBezTo>
                    <a:pt x="63" y="40"/>
                    <a:pt x="48" y="62"/>
                    <a:pt x="15" y="55"/>
                  </a:cubicBezTo>
                  <a:cubicBezTo>
                    <a:pt x="3" y="52"/>
                    <a:pt x="0" y="48"/>
                    <a:pt x="9" y="39"/>
                  </a:cubicBezTo>
                  <a:cubicBezTo>
                    <a:pt x="24" y="23"/>
                    <a:pt x="33" y="0"/>
                    <a:pt x="60"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7" name="Freeform 117">
              <a:extLst>
                <a:ext uri="{FF2B5EF4-FFF2-40B4-BE49-F238E27FC236}">
                  <a16:creationId xmlns:a16="http://schemas.microsoft.com/office/drawing/2014/main" id="{40E37700-16AB-4CC1-BAC8-5AD288E37491}"/>
                </a:ext>
              </a:extLst>
            </p:cNvPr>
            <p:cNvSpPr>
              <a:spLocks/>
            </p:cNvSpPr>
            <p:nvPr/>
          </p:nvSpPr>
          <p:spPr bwMode="auto">
            <a:xfrm>
              <a:off x="7191375" y="-3986213"/>
              <a:ext cx="320675" cy="204788"/>
            </a:xfrm>
            <a:custGeom>
              <a:avLst/>
              <a:gdLst>
                <a:gd name="T0" fmla="*/ 20 w 85"/>
                <a:gd name="T1" fmla="*/ 53 h 54"/>
                <a:gd name="T2" fmla="*/ 7 w 85"/>
                <a:gd name="T3" fmla="*/ 53 h 54"/>
                <a:gd name="T4" fmla="*/ 3 w 85"/>
                <a:gd name="T5" fmla="*/ 43 h 54"/>
                <a:gd name="T6" fmla="*/ 72 w 85"/>
                <a:gd name="T7" fmla="*/ 5 h 54"/>
                <a:gd name="T8" fmla="*/ 80 w 85"/>
                <a:gd name="T9" fmla="*/ 15 h 54"/>
                <a:gd name="T10" fmla="*/ 20 w 85"/>
                <a:gd name="T11" fmla="*/ 53 h 54"/>
              </a:gdLst>
              <a:ahLst/>
              <a:cxnLst>
                <a:cxn ang="0">
                  <a:pos x="T0" y="T1"/>
                </a:cxn>
                <a:cxn ang="0">
                  <a:pos x="T2" y="T3"/>
                </a:cxn>
                <a:cxn ang="0">
                  <a:pos x="T4" y="T5"/>
                </a:cxn>
                <a:cxn ang="0">
                  <a:pos x="T6" y="T7"/>
                </a:cxn>
                <a:cxn ang="0">
                  <a:pos x="T8" y="T9"/>
                </a:cxn>
                <a:cxn ang="0">
                  <a:pos x="T10" y="T11"/>
                </a:cxn>
              </a:cxnLst>
              <a:rect l="0" t="0" r="r" b="b"/>
              <a:pathLst>
                <a:path w="85" h="54">
                  <a:moveTo>
                    <a:pt x="20" y="53"/>
                  </a:moveTo>
                  <a:cubicBezTo>
                    <a:pt x="18" y="53"/>
                    <a:pt x="12" y="54"/>
                    <a:pt x="7" y="53"/>
                  </a:cubicBezTo>
                  <a:cubicBezTo>
                    <a:pt x="1" y="52"/>
                    <a:pt x="0" y="49"/>
                    <a:pt x="3" y="43"/>
                  </a:cubicBezTo>
                  <a:cubicBezTo>
                    <a:pt x="16" y="17"/>
                    <a:pt x="45" y="0"/>
                    <a:pt x="72" y="5"/>
                  </a:cubicBezTo>
                  <a:cubicBezTo>
                    <a:pt x="77" y="6"/>
                    <a:pt x="85" y="5"/>
                    <a:pt x="80" y="15"/>
                  </a:cubicBezTo>
                  <a:cubicBezTo>
                    <a:pt x="72" y="34"/>
                    <a:pt x="44" y="52"/>
                    <a:pt x="20"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8" name="Freeform 118">
              <a:extLst>
                <a:ext uri="{FF2B5EF4-FFF2-40B4-BE49-F238E27FC236}">
                  <a16:creationId xmlns:a16="http://schemas.microsoft.com/office/drawing/2014/main" id="{07678921-64D4-4843-BE41-D79E2FE126D4}"/>
                </a:ext>
              </a:extLst>
            </p:cNvPr>
            <p:cNvSpPr>
              <a:spLocks/>
            </p:cNvSpPr>
            <p:nvPr/>
          </p:nvSpPr>
          <p:spPr bwMode="auto">
            <a:xfrm>
              <a:off x="6599238" y="-3989388"/>
              <a:ext cx="323850" cy="215900"/>
            </a:xfrm>
            <a:custGeom>
              <a:avLst/>
              <a:gdLst>
                <a:gd name="T0" fmla="*/ 62 w 86"/>
                <a:gd name="T1" fmla="*/ 6 h 57"/>
                <a:gd name="T2" fmla="*/ 79 w 86"/>
                <a:gd name="T3" fmla="*/ 6 h 57"/>
                <a:gd name="T4" fmla="*/ 83 w 86"/>
                <a:gd name="T5" fmla="*/ 15 h 57"/>
                <a:gd name="T6" fmla="*/ 16 w 86"/>
                <a:gd name="T7" fmla="*/ 54 h 57"/>
                <a:gd name="T8" fmla="*/ 7 w 86"/>
                <a:gd name="T9" fmla="*/ 43 h 57"/>
                <a:gd name="T10" fmla="*/ 62 w 86"/>
                <a:gd name="T11" fmla="*/ 6 h 57"/>
              </a:gdLst>
              <a:ahLst/>
              <a:cxnLst>
                <a:cxn ang="0">
                  <a:pos x="T0" y="T1"/>
                </a:cxn>
                <a:cxn ang="0">
                  <a:pos x="T2" y="T3"/>
                </a:cxn>
                <a:cxn ang="0">
                  <a:pos x="T4" y="T5"/>
                </a:cxn>
                <a:cxn ang="0">
                  <a:pos x="T6" y="T7"/>
                </a:cxn>
                <a:cxn ang="0">
                  <a:pos x="T8" y="T9"/>
                </a:cxn>
                <a:cxn ang="0">
                  <a:pos x="T10" y="T11"/>
                </a:cxn>
              </a:cxnLst>
              <a:rect l="0" t="0" r="r" b="b"/>
              <a:pathLst>
                <a:path w="86" h="57">
                  <a:moveTo>
                    <a:pt x="62" y="6"/>
                  </a:moveTo>
                  <a:cubicBezTo>
                    <a:pt x="68" y="6"/>
                    <a:pt x="74" y="5"/>
                    <a:pt x="79" y="6"/>
                  </a:cubicBezTo>
                  <a:cubicBezTo>
                    <a:pt x="85" y="6"/>
                    <a:pt x="86" y="9"/>
                    <a:pt x="83" y="15"/>
                  </a:cubicBezTo>
                  <a:cubicBezTo>
                    <a:pt x="70" y="41"/>
                    <a:pt x="43" y="57"/>
                    <a:pt x="16" y="54"/>
                  </a:cubicBezTo>
                  <a:cubicBezTo>
                    <a:pt x="9" y="53"/>
                    <a:pt x="0" y="52"/>
                    <a:pt x="7" y="43"/>
                  </a:cubicBezTo>
                  <a:cubicBezTo>
                    <a:pt x="22" y="25"/>
                    <a:pt x="32" y="0"/>
                    <a:pt x="6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59" name="Freeform 119">
              <a:extLst>
                <a:ext uri="{FF2B5EF4-FFF2-40B4-BE49-F238E27FC236}">
                  <a16:creationId xmlns:a16="http://schemas.microsoft.com/office/drawing/2014/main" id="{824DC22D-AE0B-42BC-BCCB-6704195173FA}"/>
                </a:ext>
              </a:extLst>
            </p:cNvPr>
            <p:cNvSpPr>
              <a:spLocks/>
            </p:cNvSpPr>
            <p:nvPr/>
          </p:nvSpPr>
          <p:spPr bwMode="auto">
            <a:xfrm>
              <a:off x="5710238" y="-3981451"/>
              <a:ext cx="315913" cy="215900"/>
            </a:xfrm>
            <a:custGeom>
              <a:avLst/>
              <a:gdLst>
                <a:gd name="T0" fmla="*/ 24 w 84"/>
                <a:gd name="T1" fmla="*/ 52 h 57"/>
                <a:gd name="T2" fmla="*/ 8 w 84"/>
                <a:gd name="T3" fmla="*/ 52 h 57"/>
                <a:gd name="T4" fmla="*/ 3 w 84"/>
                <a:gd name="T5" fmla="*/ 41 h 57"/>
                <a:gd name="T6" fmla="*/ 69 w 84"/>
                <a:gd name="T7" fmla="*/ 3 h 57"/>
                <a:gd name="T8" fmla="*/ 76 w 84"/>
                <a:gd name="T9" fmla="*/ 18 h 57"/>
                <a:gd name="T10" fmla="*/ 24 w 84"/>
                <a:gd name="T11" fmla="*/ 52 h 57"/>
              </a:gdLst>
              <a:ahLst/>
              <a:cxnLst>
                <a:cxn ang="0">
                  <a:pos x="T0" y="T1"/>
                </a:cxn>
                <a:cxn ang="0">
                  <a:pos x="T2" y="T3"/>
                </a:cxn>
                <a:cxn ang="0">
                  <a:pos x="T4" y="T5"/>
                </a:cxn>
                <a:cxn ang="0">
                  <a:pos x="T6" y="T7"/>
                </a:cxn>
                <a:cxn ang="0">
                  <a:pos x="T8" y="T9"/>
                </a:cxn>
                <a:cxn ang="0">
                  <a:pos x="T10" y="T11"/>
                </a:cxn>
              </a:cxnLst>
              <a:rect l="0" t="0" r="r" b="b"/>
              <a:pathLst>
                <a:path w="84" h="57">
                  <a:moveTo>
                    <a:pt x="24" y="52"/>
                  </a:moveTo>
                  <a:cubicBezTo>
                    <a:pt x="19" y="52"/>
                    <a:pt x="14" y="52"/>
                    <a:pt x="8" y="52"/>
                  </a:cubicBezTo>
                  <a:cubicBezTo>
                    <a:pt x="1" y="51"/>
                    <a:pt x="0" y="47"/>
                    <a:pt x="3" y="41"/>
                  </a:cubicBezTo>
                  <a:cubicBezTo>
                    <a:pt x="16" y="16"/>
                    <a:pt x="44" y="0"/>
                    <a:pt x="69" y="3"/>
                  </a:cubicBezTo>
                  <a:cubicBezTo>
                    <a:pt x="80" y="5"/>
                    <a:pt x="84" y="10"/>
                    <a:pt x="76" y="18"/>
                  </a:cubicBezTo>
                  <a:cubicBezTo>
                    <a:pt x="62" y="34"/>
                    <a:pt x="52" y="57"/>
                    <a:pt x="24"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0" name="Freeform 120">
              <a:extLst>
                <a:ext uri="{FF2B5EF4-FFF2-40B4-BE49-F238E27FC236}">
                  <a16:creationId xmlns:a16="http://schemas.microsoft.com/office/drawing/2014/main" id="{783C8E01-D2C6-40FF-975E-BEECC0B44D73}"/>
                </a:ext>
              </a:extLst>
            </p:cNvPr>
            <p:cNvSpPr>
              <a:spLocks/>
            </p:cNvSpPr>
            <p:nvPr/>
          </p:nvSpPr>
          <p:spPr bwMode="auto">
            <a:xfrm>
              <a:off x="3340100" y="-3997326"/>
              <a:ext cx="320675" cy="242888"/>
            </a:xfrm>
            <a:custGeom>
              <a:avLst/>
              <a:gdLst>
                <a:gd name="T0" fmla="*/ 28 w 85"/>
                <a:gd name="T1" fmla="*/ 56 h 64"/>
                <a:gd name="T2" fmla="*/ 11 w 85"/>
                <a:gd name="T3" fmla="*/ 56 h 64"/>
                <a:gd name="T4" fmla="*/ 6 w 85"/>
                <a:gd name="T5" fmla="*/ 46 h 64"/>
                <a:gd name="T6" fmla="*/ 71 w 85"/>
                <a:gd name="T7" fmla="*/ 7 h 64"/>
                <a:gd name="T8" fmla="*/ 83 w 85"/>
                <a:gd name="T9" fmla="*/ 12 h 64"/>
                <a:gd name="T10" fmla="*/ 79 w 85"/>
                <a:gd name="T11" fmla="*/ 23 h 64"/>
                <a:gd name="T12" fmla="*/ 28 w 85"/>
                <a:gd name="T13" fmla="*/ 56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28" y="56"/>
                  </a:moveTo>
                  <a:cubicBezTo>
                    <a:pt x="20" y="56"/>
                    <a:pt x="16" y="56"/>
                    <a:pt x="11" y="56"/>
                  </a:cubicBezTo>
                  <a:cubicBezTo>
                    <a:pt x="5" y="55"/>
                    <a:pt x="0" y="52"/>
                    <a:pt x="6" y="46"/>
                  </a:cubicBezTo>
                  <a:cubicBezTo>
                    <a:pt x="23" y="24"/>
                    <a:pt x="38" y="0"/>
                    <a:pt x="71" y="7"/>
                  </a:cubicBezTo>
                  <a:cubicBezTo>
                    <a:pt x="76" y="8"/>
                    <a:pt x="81" y="6"/>
                    <a:pt x="83" y="12"/>
                  </a:cubicBezTo>
                  <a:cubicBezTo>
                    <a:pt x="85" y="16"/>
                    <a:pt x="82" y="20"/>
                    <a:pt x="79" y="23"/>
                  </a:cubicBezTo>
                  <a:cubicBezTo>
                    <a:pt x="63" y="36"/>
                    <a:pt x="55" y="64"/>
                    <a:pt x="28"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1" name="Freeform 121">
              <a:extLst>
                <a:ext uri="{FF2B5EF4-FFF2-40B4-BE49-F238E27FC236}">
                  <a16:creationId xmlns:a16="http://schemas.microsoft.com/office/drawing/2014/main" id="{16C53D9F-DB34-4BEC-8E70-E04ACC8AA973}"/>
                </a:ext>
              </a:extLst>
            </p:cNvPr>
            <p:cNvSpPr>
              <a:spLocks/>
            </p:cNvSpPr>
            <p:nvPr/>
          </p:nvSpPr>
          <p:spPr bwMode="auto">
            <a:xfrm>
              <a:off x="8667750" y="-3940175"/>
              <a:ext cx="350838" cy="185738"/>
            </a:xfrm>
            <a:custGeom>
              <a:avLst/>
              <a:gdLst>
                <a:gd name="T0" fmla="*/ 38 w 93"/>
                <a:gd name="T1" fmla="*/ 49 h 49"/>
                <a:gd name="T2" fmla="*/ 21 w 93"/>
                <a:gd name="T3" fmla="*/ 43 h 49"/>
                <a:gd name="T4" fmla="*/ 2 w 93"/>
                <a:gd name="T5" fmla="*/ 37 h 49"/>
                <a:gd name="T6" fmla="*/ 15 w 93"/>
                <a:gd name="T7" fmla="*/ 19 h 49"/>
                <a:gd name="T8" fmla="*/ 86 w 93"/>
                <a:gd name="T9" fmla="*/ 20 h 49"/>
                <a:gd name="T10" fmla="*/ 86 w 93"/>
                <a:gd name="T11" fmla="*/ 30 h 49"/>
                <a:gd name="T12" fmla="*/ 38 w 9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93" h="49">
                  <a:moveTo>
                    <a:pt x="38" y="49"/>
                  </a:moveTo>
                  <a:cubicBezTo>
                    <a:pt x="32" y="47"/>
                    <a:pt x="26" y="45"/>
                    <a:pt x="21" y="43"/>
                  </a:cubicBezTo>
                  <a:cubicBezTo>
                    <a:pt x="14" y="41"/>
                    <a:pt x="3" y="45"/>
                    <a:pt x="2" y="37"/>
                  </a:cubicBezTo>
                  <a:cubicBezTo>
                    <a:pt x="0" y="29"/>
                    <a:pt x="9" y="24"/>
                    <a:pt x="15" y="19"/>
                  </a:cubicBezTo>
                  <a:cubicBezTo>
                    <a:pt x="36" y="0"/>
                    <a:pt x="65" y="1"/>
                    <a:pt x="86" y="20"/>
                  </a:cubicBezTo>
                  <a:cubicBezTo>
                    <a:pt x="90" y="23"/>
                    <a:pt x="93" y="27"/>
                    <a:pt x="86" y="30"/>
                  </a:cubicBezTo>
                  <a:cubicBezTo>
                    <a:pt x="70" y="37"/>
                    <a:pt x="54" y="43"/>
                    <a:pt x="38"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2" name="Freeform 122">
              <a:extLst>
                <a:ext uri="{FF2B5EF4-FFF2-40B4-BE49-F238E27FC236}">
                  <a16:creationId xmlns:a16="http://schemas.microsoft.com/office/drawing/2014/main" id="{C522C149-79EA-4036-AE27-ADAC362E979D}"/>
                </a:ext>
              </a:extLst>
            </p:cNvPr>
            <p:cNvSpPr>
              <a:spLocks/>
            </p:cNvSpPr>
            <p:nvPr/>
          </p:nvSpPr>
          <p:spPr bwMode="auto">
            <a:xfrm>
              <a:off x="2827338" y="-1487488"/>
              <a:ext cx="339725" cy="215900"/>
            </a:xfrm>
            <a:custGeom>
              <a:avLst/>
              <a:gdLst>
                <a:gd name="T0" fmla="*/ 62 w 90"/>
                <a:gd name="T1" fmla="*/ 3 h 57"/>
                <a:gd name="T2" fmla="*/ 81 w 90"/>
                <a:gd name="T3" fmla="*/ 3 h 57"/>
                <a:gd name="T4" fmla="*/ 87 w 90"/>
                <a:gd name="T5" fmla="*/ 11 h 57"/>
                <a:gd name="T6" fmla="*/ 12 w 90"/>
                <a:gd name="T7" fmla="*/ 49 h 57"/>
                <a:gd name="T8" fmla="*/ 6 w 90"/>
                <a:gd name="T9" fmla="*/ 40 h 57"/>
                <a:gd name="T10" fmla="*/ 40 w 90"/>
                <a:gd name="T11" fmla="*/ 6 h 57"/>
                <a:gd name="T12" fmla="*/ 62 w 90"/>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90" h="57">
                  <a:moveTo>
                    <a:pt x="62" y="3"/>
                  </a:moveTo>
                  <a:cubicBezTo>
                    <a:pt x="71" y="3"/>
                    <a:pt x="76" y="2"/>
                    <a:pt x="81" y="3"/>
                  </a:cubicBezTo>
                  <a:cubicBezTo>
                    <a:pt x="87" y="3"/>
                    <a:pt x="90" y="5"/>
                    <a:pt x="87" y="11"/>
                  </a:cubicBezTo>
                  <a:cubicBezTo>
                    <a:pt x="73" y="41"/>
                    <a:pt x="43" y="57"/>
                    <a:pt x="12" y="49"/>
                  </a:cubicBezTo>
                  <a:cubicBezTo>
                    <a:pt x="7" y="48"/>
                    <a:pt x="0" y="47"/>
                    <a:pt x="6" y="40"/>
                  </a:cubicBezTo>
                  <a:cubicBezTo>
                    <a:pt x="17" y="28"/>
                    <a:pt x="28" y="17"/>
                    <a:pt x="40" y="6"/>
                  </a:cubicBezTo>
                  <a:cubicBezTo>
                    <a:pt x="47" y="0"/>
                    <a:pt x="57" y="3"/>
                    <a:pt x="6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3" name="Freeform 123">
              <a:extLst>
                <a:ext uri="{FF2B5EF4-FFF2-40B4-BE49-F238E27FC236}">
                  <a16:creationId xmlns:a16="http://schemas.microsoft.com/office/drawing/2014/main" id="{0DEEF854-B434-4B92-B3B1-F47E48F3FD11}"/>
                </a:ext>
              </a:extLst>
            </p:cNvPr>
            <p:cNvSpPr>
              <a:spLocks/>
            </p:cNvSpPr>
            <p:nvPr/>
          </p:nvSpPr>
          <p:spPr bwMode="auto">
            <a:xfrm>
              <a:off x="2774950" y="-4008438"/>
              <a:ext cx="285750" cy="242888"/>
            </a:xfrm>
            <a:custGeom>
              <a:avLst/>
              <a:gdLst>
                <a:gd name="T0" fmla="*/ 76 w 76"/>
                <a:gd name="T1" fmla="*/ 16 h 64"/>
                <a:gd name="T2" fmla="*/ 75 w 76"/>
                <a:gd name="T3" fmla="*/ 20 h 64"/>
                <a:gd name="T4" fmla="*/ 8 w 76"/>
                <a:gd name="T5" fmla="*/ 64 h 64"/>
                <a:gd name="T6" fmla="*/ 1 w 76"/>
                <a:gd name="T7" fmla="*/ 57 h 64"/>
                <a:gd name="T8" fmla="*/ 71 w 76"/>
                <a:gd name="T9" fmla="*/ 11 h 64"/>
                <a:gd name="T10" fmla="*/ 76 w 76"/>
                <a:gd name="T11" fmla="*/ 16 h 64"/>
              </a:gdLst>
              <a:ahLst/>
              <a:cxnLst>
                <a:cxn ang="0">
                  <a:pos x="T0" y="T1"/>
                </a:cxn>
                <a:cxn ang="0">
                  <a:pos x="T2" y="T3"/>
                </a:cxn>
                <a:cxn ang="0">
                  <a:pos x="T4" y="T5"/>
                </a:cxn>
                <a:cxn ang="0">
                  <a:pos x="T6" y="T7"/>
                </a:cxn>
                <a:cxn ang="0">
                  <a:pos x="T8" y="T9"/>
                </a:cxn>
                <a:cxn ang="0">
                  <a:pos x="T10" y="T11"/>
                </a:cxn>
              </a:cxnLst>
              <a:rect l="0" t="0" r="r" b="b"/>
              <a:pathLst>
                <a:path w="76" h="64">
                  <a:moveTo>
                    <a:pt x="76" y="16"/>
                  </a:moveTo>
                  <a:cubicBezTo>
                    <a:pt x="76" y="17"/>
                    <a:pt x="75" y="18"/>
                    <a:pt x="75" y="20"/>
                  </a:cubicBezTo>
                  <a:cubicBezTo>
                    <a:pt x="68" y="38"/>
                    <a:pt x="29" y="64"/>
                    <a:pt x="8" y="64"/>
                  </a:cubicBezTo>
                  <a:cubicBezTo>
                    <a:pt x="3" y="64"/>
                    <a:pt x="0" y="63"/>
                    <a:pt x="1" y="57"/>
                  </a:cubicBezTo>
                  <a:cubicBezTo>
                    <a:pt x="4" y="27"/>
                    <a:pt x="44" y="0"/>
                    <a:pt x="71" y="11"/>
                  </a:cubicBezTo>
                  <a:cubicBezTo>
                    <a:pt x="74" y="12"/>
                    <a:pt x="76" y="13"/>
                    <a:pt x="76"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4" name="Freeform 124">
              <a:extLst>
                <a:ext uri="{FF2B5EF4-FFF2-40B4-BE49-F238E27FC236}">
                  <a16:creationId xmlns:a16="http://schemas.microsoft.com/office/drawing/2014/main" id="{A57042D6-8359-47F7-B39D-1660967675EA}"/>
                </a:ext>
              </a:extLst>
            </p:cNvPr>
            <p:cNvSpPr>
              <a:spLocks/>
            </p:cNvSpPr>
            <p:nvPr/>
          </p:nvSpPr>
          <p:spPr bwMode="auto">
            <a:xfrm>
              <a:off x="4824413" y="-3986213"/>
              <a:ext cx="309563" cy="201613"/>
            </a:xfrm>
            <a:custGeom>
              <a:avLst/>
              <a:gdLst>
                <a:gd name="T0" fmla="*/ 24 w 82"/>
                <a:gd name="T1" fmla="*/ 53 h 53"/>
                <a:gd name="T2" fmla="*/ 8 w 82"/>
                <a:gd name="T3" fmla="*/ 53 h 53"/>
                <a:gd name="T4" fmla="*/ 3 w 82"/>
                <a:gd name="T5" fmla="*/ 43 h 53"/>
                <a:gd name="T6" fmla="*/ 72 w 82"/>
                <a:gd name="T7" fmla="*/ 4 h 53"/>
                <a:gd name="T8" fmla="*/ 79 w 82"/>
                <a:gd name="T9" fmla="*/ 15 h 53"/>
                <a:gd name="T10" fmla="*/ 24 w 82"/>
                <a:gd name="T11" fmla="*/ 53 h 53"/>
              </a:gdLst>
              <a:ahLst/>
              <a:cxnLst>
                <a:cxn ang="0">
                  <a:pos x="T0" y="T1"/>
                </a:cxn>
                <a:cxn ang="0">
                  <a:pos x="T2" y="T3"/>
                </a:cxn>
                <a:cxn ang="0">
                  <a:pos x="T4" y="T5"/>
                </a:cxn>
                <a:cxn ang="0">
                  <a:pos x="T6" y="T7"/>
                </a:cxn>
                <a:cxn ang="0">
                  <a:pos x="T8" y="T9"/>
                </a:cxn>
                <a:cxn ang="0">
                  <a:pos x="T10" y="T11"/>
                </a:cxn>
              </a:cxnLst>
              <a:rect l="0" t="0" r="r" b="b"/>
              <a:pathLst>
                <a:path w="82" h="53">
                  <a:moveTo>
                    <a:pt x="24" y="53"/>
                  </a:moveTo>
                  <a:cubicBezTo>
                    <a:pt x="19" y="53"/>
                    <a:pt x="13" y="53"/>
                    <a:pt x="8" y="53"/>
                  </a:cubicBezTo>
                  <a:cubicBezTo>
                    <a:pt x="2" y="52"/>
                    <a:pt x="0" y="49"/>
                    <a:pt x="3" y="43"/>
                  </a:cubicBezTo>
                  <a:cubicBezTo>
                    <a:pt x="13" y="18"/>
                    <a:pt x="46" y="0"/>
                    <a:pt x="72" y="4"/>
                  </a:cubicBezTo>
                  <a:cubicBezTo>
                    <a:pt x="78" y="6"/>
                    <a:pt x="82" y="7"/>
                    <a:pt x="79" y="15"/>
                  </a:cubicBezTo>
                  <a:cubicBezTo>
                    <a:pt x="72" y="32"/>
                    <a:pt x="43" y="53"/>
                    <a:pt x="24"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5" name="Freeform 125">
              <a:extLst>
                <a:ext uri="{FF2B5EF4-FFF2-40B4-BE49-F238E27FC236}">
                  <a16:creationId xmlns:a16="http://schemas.microsoft.com/office/drawing/2014/main" id="{A2D950CD-888F-4E5F-AA5E-AED5B6C6B8BE}"/>
                </a:ext>
              </a:extLst>
            </p:cNvPr>
            <p:cNvSpPr>
              <a:spLocks/>
            </p:cNvSpPr>
            <p:nvPr/>
          </p:nvSpPr>
          <p:spPr bwMode="auto">
            <a:xfrm>
              <a:off x="9037638" y="-1816100"/>
              <a:ext cx="195263" cy="347663"/>
            </a:xfrm>
            <a:custGeom>
              <a:avLst/>
              <a:gdLst>
                <a:gd name="T0" fmla="*/ 8 w 52"/>
                <a:gd name="T1" fmla="*/ 70 h 92"/>
                <a:gd name="T2" fmla="*/ 24 w 52"/>
                <a:gd name="T3" fmla="*/ 8 h 92"/>
                <a:gd name="T4" fmla="*/ 38 w 52"/>
                <a:gd name="T5" fmla="*/ 9 h 92"/>
                <a:gd name="T6" fmla="*/ 28 w 52"/>
                <a:gd name="T7" fmla="*/ 78 h 92"/>
                <a:gd name="T8" fmla="*/ 11 w 52"/>
                <a:gd name="T9" fmla="*/ 90 h 92"/>
                <a:gd name="T10" fmla="*/ 8 w 52"/>
                <a:gd name="T11" fmla="*/ 70 h 92"/>
              </a:gdLst>
              <a:ahLst/>
              <a:cxnLst>
                <a:cxn ang="0">
                  <a:pos x="T0" y="T1"/>
                </a:cxn>
                <a:cxn ang="0">
                  <a:pos x="T2" y="T3"/>
                </a:cxn>
                <a:cxn ang="0">
                  <a:pos x="T4" y="T5"/>
                </a:cxn>
                <a:cxn ang="0">
                  <a:pos x="T6" y="T7"/>
                </a:cxn>
                <a:cxn ang="0">
                  <a:pos x="T8" y="T9"/>
                </a:cxn>
                <a:cxn ang="0">
                  <a:pos x="T10" y="T11"/>
                </a:cxn>
              </a:cxnLst>
              <a:rect l="0" t="0" r="r" b="b"/>
              <a:pathLst>
                <a:path w="52" h="92">
                  <a:moveTo>
                    <a:pt x="8" y="70"/>
                  </a:moveTo>
                  <a:cubicBezTo>
                    <a:pt x="0" y="46"/>
                    <a:pt x="9" y="26"/>
                    <a:pt x="24" y="8"/>
                  </a:cubicBezTo>
                  <a:cubicBezTo>
                    <a:pt x="30" y="0"/>
                    <a:pt x="34" y="1"/>
                    <a:pt x="38" y="9"/>
                  </a:cubicBezTo>
                  <a:cubicBezTo>
                    <a:pt x="52" y="39"/>
                    <a:pt x="50" y="56"/>
                    <a:pt x="28" y="78"/>
                  </a:cubicBezTo>
                  <a:cubicBezTo>
                    <a:pt x="23" y="83"/>
                    <a:pt x="18" y="92"/>
                    <a:pt x="11" y="90"/>
                  </a:cubicBezTo>
                  <a:cubicBezTo>
                    <a:pt x="3" y="87"/>
                    <a:pt x="9" y="77"/>
                    <a:pt x="8"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6" name="Freeform 126">
              <a:extLst>
                <a:ext uri="{FF2B5EF4-FFF2-40B4-BE49-F238E27FC236}">
                  <a16:creationId xmlns:a16="http://schemas.microsoft.com/office/drawing/2014/main" id="{3F441CE9-4D51-46FB-9000-C0996BC8A2AA}"/>
                </a:ext>
              </a:extLst>
            </p:cNvPr>
            <p:cNvSpPr>
              <a:spLocks/>
            </p:cNvSpPr>
            <p:nvPr/>
          </p:nvSpPr>
          <p:spPr bwMode="auto">
            <a:xfrm>
              <a:off x="6900863" y="-3970338"/>
              <a:ext cx="312738" cy="204788"/>
            </a:xfrm>
            <a:custGeom>
              <a:avLst/>
              <a:gdLst>
                <a:gd name="T0" fmla="*/ 59 w 83"/>
                <a:gd name="T1" fmla="*/ 1 h 54"/>
                <a:gd name="T2" fmla="*/ 75 w 83"/>
                <a:gd name="T3" fmla="*/ 1 h 54"/>
                <a:gd name="T4" fmla="*/ 81 w 83"/>
                <a:gd name="T5" fmla="*/ 9 h 54"/>
                <a:gd name="T6" fmla="*/ 10 w 83"/>
                <a:gd name="T7" fmla="*/ 49 h 54"/>
                <a:gd name="T8" fmla="*/ 3 w 83"/>
                <a:gd name="T9" fmla="*/ 38 h 54"/>
                <a:gd name="T10" fmla="*/ 59 w 83"/>
                <a:gd name="T11" fmla="*/ 1 h 54"/>
              </a:gdLst>
              <a:ahLst/>
              <a:cxnLst>
                <a:cxn ang="0">
                  <a:pos x="T0" y="T1"/>
                </a:cxn>
                <a:cxn ang="0">
                  <a:pos x="T2" y="T3"/>
                </a:cxn>
                <a:cxn ang="0">
                  <a:pos x="T4" y="T5"/>
                </a:cxn>
                <a:cxn ang="0">
                  <a:pos x="T6" y="T7"/>
                </a:cxn>
                <a:cxn ang="0">
                  <a:pos x="T8" y="T9"/>
                </a:cxn>
                <a:cxn ang="0">
                  <a:pos x="T10" y="T11"/>
                </a:cxn>
              </a:cxnLst>
              <a:rect l="0" t="0" r="r" b="b"/>
              <a:pathLst>
                <a:path w="83" h="54">
                  <a:moveTo>
                    <a:pt x="59" y="1"/>
                  </a:moveTo>
                  <a:cubicBezTo>
                    <a:pt x="65" y="1"/>
                    <a:pt x="70" y="0"/>
                    <a:pt x="75" y="1"/>
                  </a:cubicBezTo>
                  <a:cubicBezTo>
                    <a:pt x="80" y="1"/>
                    <a:pt x="83" y="3"/>
                    <a:pt x="81" y="9"/>
                  </a:cubicBezTo>
                  <a:cubicBezTo>
                    <a:pt x="73" y="32"/>
                    <a:pt x="34" y="54"/>
                    <a:pt x="10" y="49"/>
                  </a:cubicBezTo>
                  <a:cubicBezTo>
                    <a:pt x="3" y="47"/>
                    <a:pt x="0" y="46"/>
                    <a:pt x="3" y="38"/>
                  </a:cubicBezTo>
                  <a:cubicBezTo>
                    <a:pt x="11" y="21"/>
                    <a:pt x="41" y="0"/>
                    <a:pt x="5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7" name="Freeform 127">
              <a:extLst>
                <a:ext uri="{FF2B5EF4-FFF2-40B4-BE49-F238E27FC236}">
                  <a16:creationId xmlns:a16="http://schemas.microsoft.com/office/drawing/2014/main" id="{7D04A742-6D56-46B7-A12C-C12638469778}"/>
                </a:ext>
              </a:extLst>
            </p:cNvPr>
            <p:cNvSpPr>
              <a:spLocks/>
            </p:cNvSpPr>
            <p:nvPr/>
          </p:nvSpPr>
          <p:spPr bwMode="auto">
            <a:xfrm>
              <a:off x="9229725" y="-3305175"/>
              <a:ext cx="233363" cy="276225"/>
            </a:xfrm>
            <a:custGeom>
              <a:avLst/>
              <a:gdLst>
                <a:gd name="T0" fmla="*/ 61 w 62"/>
                <a:gd name="T1" fmla="*/ 59 h 73"/>
                <a:gd name="T2" fmla="*/ 51 w 62"/>
                <a:gd name="T3" fmla="*/ 68 h 73"/>
                <a:gd name="T4" fmla="*/ 1 w 62"/>
                <a:gd name="T5" fmla="*/ 11 h 73"/>
                <a:gd name="T6" fmla="*/ 9 w 62"/>
                <a:gd name="T7" fmla="*/ 0 h 73"/>
                <a:gd name="T8" fmla="*/ 61 w 62"/>
                <a:gd name="T9" fmla="*/ 59 h 73"/>
              </a:gdLst>
              <a:ahLst/>
              <a:cxnLst>
                <a:cxn ang="0">
                  <a:pos x="T0" y="T1"/>
                </a:cxn>
                <a:cxn ang="0">
                  <a:pos x="T2" y="T3"/>
                </a:cxn>
                <a:cxn ang="0">
                  <a:pos x="T4" y="T5"/>
                </a:cxn>
                <a:cxn ang="0">
                  <a:pos x="T6" y="T7"/>
                </a:cxn>
                <a:cxn ang="0">
                  <a:pos x="T8" y="T9"/>
                </a:cxn>
              </a:cxnLst>
              <a:rect l="0" t="0" r="r" b="b"/>
              <a:pathLst>
                <a:path w="62" h="73">
                  <a:moveTo>
                    <a:pt x="61" y="59"/>
                  </a:moveTo>
                  <a:cubicBezTo>
                    <a:pt x="61" y="65"/>
                    <a:pt x="61" y="73"/>
                    <a:pt x="51" y="68"/>
                  </a:cubicBezTo>
                  <a:cubicBezTo>
                    <a:pt x="28" y="55"/>
                    <a:pt x="4" y="42"/>
                    <a:pt x="1" y="11"/>
                  </a:cubicBezTo>
                  <a:cubicBezTo>
                    <a:pt x="0" y="4"/>
                    <a:pt x="0" y="0"/>
                    <a:pt x="9" y="0"/>
                  </a:cubicBezTo>
                  <a:cubicBezTo>
                    <a:pt x="37" y="3"/>
                    <a:pt x="62" y="30"/>
                    <a:pt x="61"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8" name="Freeform 128">
              <a:extLst>
                <a:ext uri="{FF2B5EF4-FFF2-40B4-BE49-F238E27FC236}">
                  <a16:creationId xmlns:a16="http://schemas.microsoft.com/office/drawing/2014/main" id="{BC3EF432-35A7-4904-B519-D10BC7FBF592}"/>
                </a:ext>
              </a:extLst>
            </p:cNvPr>
            <p:cNvSpPr>
              <a:spLocks/>
            </p:cNvSpPr>
            <p:nvPr/>
          </p:nvSpPr>
          <p:spPr bwMode="auto">
            <a:xfrm>
              <a:off x="2319338" y="-3762375"/>
              <a:ext cx="184150" cy="344488"/>
            </a:xfrm>
            <a:custGeom>
              <a:avLst/>
              <a:gdLst>
                <a:gd name="T0" fmla="*/ 49 w 49"/>
                <a:gd name="T1" fmla="*/ 51 h 91"/>
                <a:gd name="T2" fmla="*/ 28 w 49"/>
                <a:gd name="T3" fmla="*/ 87 h 91"/>
                <a:gd name="T4" fmla="*/ 18 w 49"/>
                <a:gd name="T5" fmla="*/ 86 h 91"/>
                <a:gd name="T6" fmla="*/ 32 w 49"/>
                <a:gd name="T7" fmla="*/ 5 h 91"/>
                <a:gd name="T8" fmla="*/ 43 w 49"/>
                <a:gd name="T9" fmla="*/ 9 h 91"/>
                <a:gd name="T10" fmla="*/ 49 w 49"/>
                <a:gd name="T11" fmla="*/ 51 h 91"/>
              </a:gdLst>
              <a:ahLst/>
              <a:cxnLst>
                <a:cxn ang="0">
                  <a:pos x="T0" y="T1"/>
                </a:cxn>
                <a:cxn ang="0">
                  <a:pos x="T2" y="T3"/>
                </a:cxn>
                <a:cxn ang="0">
                  <a:pos x="T4" y="T5"/>
                </a:cxn>
                <a:cxn ang="0">
                  <a:pos x="T6" y="T7"/>
                </a:cxn>
                <a:cxn ang="0">
                  <a:pos x="T8" y="T9"/>
                </a:cxn>
                <a:cxn ang="0">
                  <a:pos x="T10" y="T11"/>
                </a:cxn>
              </a:cxnLst>
              <a:rect l="0" t="0" r="r" b="b"/>
              <a:pathLst>
                <a:path w="49" h="91">
                  <a:moveTo>
                    <a:pt x="49" y="51"/>
                  </a:moveTo>
                  <a:cubicBezTo>
                    <a:pt x="45" y="65"/>
                    <a:pt x="36" y="75"/>
                    <a:pt x="28" y="87"/>
                  </a:cubicBezTo>
                  <a:cubicBezTo>
                    <a:pt x="25" y="91"/>
                    <a:pt x="21" y="90"/>
                    <a:pt x="18" y="86"/>
                  </a:cubicBezTo>
                  <a:cubicBezTo>
                    <a:pt x="0" y="61"/>
                    <a:pt x="6" y="24"/>
                    <a:pt x="32" y="5"/>
                  </a:cubicBezTo>
                  <a:cubicBezTo>
                    <a:pt x="38" y="0"/>
                    <a:pt x="43" y="0"/>
                    <a:pt x="43" y="9"/>
                  </a:cubicBezTo>
                  <a:cubicBezTo>
                    <a:pt x="43" y="23"/>
                    <a:pt x="45" y="37"/>
                    <a:pt x="49"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69" name="Freeform 129">
              <a:extLst>
                <a:ext uri="{FF2B5EF4-FFF2-40B4-BE49-F238E27FC236}">
                  <a16:creationId xmlns:a16="http://schemas.microsoft.com/office/drawing/2014/main" id="{6586E398-57D8-4056-B6E2-6415C577C8CD}"/>
                </a:ext>
              </a:extLst>
            </p:cNvPr>
            <p:cNvSpPr>
              <a:spLocks/>
            </p:cNvSpPr>
            <p:nvPr/>
          </p:nvSpPr>
          <p:spPr bwMode="auto">
            <a:xfrm>
              <a:off x="2517775" y="-3924300"/>
              <a:ext cx="238125" cy="304800"/>
            </a:xfrm>
            <a:custGeom>
              <a:avLst/>
              <a:gdLst>
                <a:gd name="T0" fmla="*/ 63 w 63"/>
                <a:gd name="T1" fmla="*/ 0 h 81"/>
                <a:gd name="T2" fmla="*/ 23 w 63"/>
                <a:gd name="T3" fmla="*/ 72 h 81"/>
                <a:gd name="T4" fmla="*/ 9 w 63"/>
                <a:gd name="T5" fmla="*/ 69 h 81"/>
                <a:gd name="T6" fmla="*/ 63 w 63"/>
                <a:gd name="T7" fmla="*/ 0 h 81"/>
              </a:gdLst>
              <a:ahLst/>
              <a:cxnLst>
                <a:cxn ang="0">
                  <a:pos x="T0" y="T1"/>
                </a:cxn>
                <a:cxn ang="0">
                  <a:pos x="T2" y="T3"/>
                </a:cxn>
                <a:cxn ang="0">
                  <a:pos x="T4" y="T5"/>
                </a:cxn>
                <a:cxn ang="0">
                  <a:pos x="T6" y="T7"/>
                </a:cxn>
              </a:cxnLst>
              <a:rect l="0" t="0" r="r" b="b"/>
              <a:pathLst>
                <a:path w="63" h="81">
                  <a:moveTo>
                    <a:pt x="63" y="0"/>
                  </a:moveTo>
                  <a:cubicBezTo>
                    <a:pt x="53" y="26"/>
                    <a:pt x="53" y="57"/>
                    <a:pt x="23" y="72"/>
                  </a:cubicBezTo>
                  <a:cubicBezTo>
                    <a:pt x="17" y="75"/>
                    <a:pt x="12" y="81"/>
                    <a:pt x="9" y="69"/>
                  </a:cubicBezTo>
                  <a:cubicBezTo>
                    <a:pt x="0" y="33"/>
                    <a:pt x="22" y="3"/>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0" name="Freeform 130">
              <a:extLst>
                <a:ext uri="{FF2B5EF4-FFF2-40B4-BE49-F238E27FC236}">
                  <a16:creationId xmlns:a16="http://schemas.microsoft.com/office/drawing/2014/main" id="{0336F439-5866-4100-B594-395CCD6FBC6A}"/>
                </a:ext>
              </a:extLst>
            </p:cNvPr>
            <p:cNvSpPr>
              <a:spLocks/>
            </p:cNvSpPr>
            <p:nvPr/>
          </p:nvSpPr>
          <p:spPr bwMode="auto">
            <a:xfrm>
              <a:off x="9105900" y="-3565525"/>
              <a:ext cx="288925" cy="233363"/>
            </a:xfrm>
            <a:custGeom>
              <a:avLst/>
              <a:gdLst>
                <a:gd name="T0" fmla="*/ 0 w 77"/>
                <a:gd name="T1" fmla="*/ 7 h 62"/>
                <a:gd name="T2" fmla="*/ 73 w 77"/>
                <a:gd name="T3" fmla="*/ 50 h 62"/>
                <a:gd name="T4" fmla="*/ 67 w 77"/>
                <a:gd name="T5" fmla="*/ 59 h 62"/>
                <a:gd name="T6" fmla="*/ 0 w 77"/>
                <a:gd name="T7" fmla="*/ 7 h 62"/>
              </a:gdLst>
              <a:ahLst/>
              <a:cxnLst>
                <a:cxn ang="0">
                  <a:pos x="T0" y="T1"/>
                </a:cxn>
                <a:cxn ang="0">
                  <a:pos x="T2" y="T3"/>
                </a:cxn>
                <a:cxn ang="0">
                  <a:pos x="T4" y="T5"/>
                </a:cxn>
                <a:cxn ang="0">
                  <a:pos x="T6" y="T7"/>
                </a:cxn>
              </a:cxnLst>
              <a:rect l="0" t="0" r="r" b="b"/>
              <a:pathLst>
                <a:path w="77" h="62">
                  <a:moveTo>
                    <a:pt x="0" y="7"/>
                  </a:moveTo>
                  <a:cubicBezTo>
                    <a:pt x="41" y="0"/>
                    <a:pt x="66" y="15"/>
                    <a:pt x="73" y="50"/>
                  </a:cubicBezTo>
                  <a:cubicBezTo>
                    <a:pt x="74" y="55"/>
                    <a:pt x="77" y="62"/>
                    <a:pt x="67" y="59"/>
                  </a:cubicBezTo>
                  <a:cubicBezTo>
                    <a:pt x="37" y="51"/>
                    <a:pt x="7" y="44"/>
                    <a:pt x="0"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1" name="Freeform 131">
              <a:extLst>
                <a:ext uri="{FF2B5EF4-FFF2-40B4-BE49-F238E27FC236}">
                  <a16:creationId xmlns:a16="http://schemas.microsoft.com/office/drawing/2014/main" id="{548604A9-6B30-4D00-B66C-73AF2A588F69}"/>
                </a:ext>
              </a:extLst>
            </p:cNvPr>
            <p:cNvSpPr>
              <a:spLocks/>
            </p:cNvSpPr>
            <p:nvPr/>
          </p:nvSpPr>
          <p:spPr bwMode="auto">
            <a:xfrm>
              <a:off x="2108200" y="-3214688"/>
              <a:ext cx="203200" cy="328613"/>
            </a:xfrm>
            <a:custGeom>
              <a:avLst/>
              <a:gdLst>
                <a:gd name="T0" fmla="*/ 51 w 54"/>
                <a:gd name="T1" fmla="*/ 50 h 87"/>
                <a:gd name="T2" fmla="*/ 42 w 54"/>
                <a:gd name="T3" fmla="*/ 84 h 87"/>
                <a:gd name="T4" fmla="*/ 15 w 54"/>
                <a:gd name="T5" fmla="*/ 63 h 87"/>
                <a:gd name="T6" fmla="*/ 10 w 54"/>
                <a:gd name="T7" fmla="*/ 5 h 87"/>
                <a:gd name="T8" fmla="*/ 17 w 54"/>
                <a:gd name="T9" fmla="*/ 3 h 87"/>
                <a:gd name="T10" fmla="*/ 51 w 54"/>
                <a:gd name="T11" fmla="*/ 50 h 87"/>
              </a:gdLst>
              <a:ahLst/>
              <a:cxnLst>
                <a:cxn ang="0">
                  <a:pos x="T0" y="T1"/>
                </a:cxn>
                <a:cxn ang="0">
                  <a:pos x="T2" y="T3"/>
                </a:cxn>
                <a:cxn ang="0">
                  <a:pos x="T4" y="T5"/>
                </a:cxn>
                <a:cxn ang="0">
                  <a:pos x="T6" y="T7"/>
                </a:cxn>
                <a:cxn ang="0">
                  <a:pos x="T8" y="T9"/>
                </a:cxn>
                <a:cxn ang="0">
                  <a:pos x="T10" y="T11"/>
                </a:cxn>
              </a:cxnLst>
              <a:rect l="0" t="0" r="r" b="b"/>
              <a:pathLst>
                <a:path w="54" h="87">
                  <a:moveTo>
                    <a:pt x="51" y="50"/>
                  </a:moveTo>
                  <a:cubicBezTo>
                    <a:pt x="44" y="62"/>
                    <a:pt x="54" y="80"/>
                    <a:pt x="42" y="84"/>
                  </a:cubicBezTo>
                  <a:cubicBezTo>
                    <a:pt x="32" y="87"/>
                    <a:pt x="23" y="72"/>
                    <a:pt x="15" y="63"/>
                  </a:cubicBezTo>
                  <a:cubicBezTo>
                    <a:pt x="2" y="48"/>
                    <a:pt x="0" y="22"/>
                    <a:pt x="10" y="5"/>
                  </a:cubicBezTo>
                  <a:cubicBezTo>
                    <a:pt x="12" y="1"/>
                    <a:pt x="15" y="0"/>
                    <a:pt x="17" y="3"/>
                  </a:cubicBezTo>
                  <a:cubicBezTo>
                    <a:pt x="29" y="18"/>
                    <a:pt x="44" y="32"/>
                    <a:pt x="51"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2" name="Freeform 132">
              <a:extLst>
                <a:ext uri="{FF2B5EF4-FFF2-40B4-BE49-F238E27FC236}">
                  <a16:creationId xmlns:a16="http://schemas.microsoft.com/office/drawing/2014/main" id="{6705B29A-5FE3-4807-A298-C3DBE807DF5D}"/>
                </a:ext>
              </a:extLst>
            </p:cNvPr>
            <p:cNvSpPr>
              <a:spLocks/>
            </p:cNvSpPr>
            <p:nvPr/>
          </p:nvSpPr>
          <p:spPr bwMode="auto">
            <a:xfrm>
              <a:off x="8777288" y="-1608138"/>
              <a:ext cx="230188" cy="284163"/>
            </a:xfrm>
            <a:custGeom>
              <a:avLst/>
              <a:gdLst>
                <a:gd name="T0" fmla="*/ 57 w 61"/>
                <a:gd name="T1" fmla="*/ 23 h 75"/>
                <a:gd name="T2" fmla="*/ 13 w 61"/>
                <a:gd name="T3" fmla="*/ 74 h 75"/>
                <a:gd name="T4" fmla="*/ 4 w 61"/>
                <a:gd name="T5" fmla="*/ 68 h 75"/>
                <a:gd name="T6" fmla="*/ 36 w 61"/>
                <a:gd name="T7" fmla="*/ 11 h 75"/>
                <a:gd name="T8" fmla="*/ 53 w 61"/>
                <a:gd name="T9" fmla="*/ 4 h 75"/>
                <a:gd name="T10" fmla="*/ 57 w 61"/>
                <a:gd name="T11" fmla="*/ 23 h 75"/>
              </a:gdLst>
              <a:ahLst/>
              <a:cxnLst>
                <a:cxn ang="0">
                  <a:pos x="T0" y="T1"/>
                </a:cxn>
                <a:cxn ang="0">
                  <a:pos x="T2" y="T3"/>
                </a:cxn>
                <a:cxn ang="0">
                  <a:pos x="T4" y="T5"/>
                </a:cxn>
                <a:cxn ang="0">
                  <a:pos x="T6" y="T7"/>
                </a:cxn>
                <a:cxn ang="0">
                  <a:pos x="T8" y="T9"/>
                </a:cxn>
                <a:cxn ang="0">
                  <a:pos x="T10" y="T11"/>
                </a:cxn>
              </a:cxnLst>
              <a:rect l="0" t="0" r="r" b="b"/>
              <a:pathLst>
                <a:path w="61" h="75">
                  <a:moveTo>
                    <a:pt x="57" y="23"/>
                  </a:moveTo>
                  <a:cubicBezTo>
                    <a:pt x="56" y="57"/>
                    <a:pt x="45" y="69"/>
                    <a:pt x="13" y="74"/>
                  </a:cubicBezTo>
                  <a:cubicBezTo>
                    <a:pt x="8" y="75"/>
                    <a:pt x="0" y="75"/>
                    <a:pt x="4" y="68"/>
                  </a:cubicBezTo>
                  <a:cubicBezTo>
                    <a:pt x="13" y="49"/>
                    <a:pt x="13" y="23"/>
                    <a:pt x="36" y="11"/>
                  </a:cubicBezTo>
                  <a:cubicBezTo>
                    <a:pt x="42" y="8"/>
                    <a:pt x="46" y="0"/>
                    <a:pt x="53" y="4"/>
                  </a:cubicBezTo>
                  <a:cubicBezTo>
                    <a:pt x="61" y="8"/>
                    <a:pt x="56" y="17"/>
                    <a:pt x="57"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3" name="Freeform 133">
              <a:extLst>
                <a:ext uri="{FF2B5EF4-FFF2-40B4-BE49-F238E27FC236}">
                  <a16:creationId xmlns:a16="http://schemas.microsoft.com/office/drawing/2014/main" id="{EDF70CA1-3C44-4758-951E-4DB390418F3C}"/>
                </a:ext>
              </a:extLst>
            </p:cNvPr>
            <p:cNvSpPr>
              <a:spLocks/>
            </p:cNvSpPr>
            <p:nvPr/>
          </p:nvSpPr>
          <p:spPr bwMode="auto">
            <a:xfrm>
              <a:off x="2089150" y="-2586038"/>
              <a:ext cx="222250" cy="320675"/>
            </a:xfrm>
            <a:custGeom>
              <a:avLst/>
              <a:gdLst>
                <a:gd name="T0" fmla="*/ 8 w 59"/>
                <a:gd name="T1" fmla="*/ 0 h 85"/>
                <a:gd name="T2" fmla="*/ 53 w 59"/>
                <a:gd name="T3" fmla="*/ 71 h 85"/>
                <a:gd name="T4" fmla="*/ 37 w 59"/>
                <a:gd name="T5" fmla="*/ 78 h 85"/>
                <a:gd name="T6" fmla="*/ 8 w 59"/>
                <a:gd name="T7" fmla="*/ 0 h 85"/>
              </a:gdLst>
              <a:ahLst/>
              <a:cxnLst>
                <a:cxn ang="0">
                  <a:pos x="T0" y="T1"/>
                </a:cxn>
                <a:cxn ang="0">
                  <a:pos x="T2" y="T3"/>
                </a:cxn>
                <a:cxn ang="0">
                  <a:pos x="T4" y="T5"/>
                </a:cxn>
                <a:cxn ang="0">
                  <a:pos x="T6" y="T7"/>
                </a:cxn>
              </a:cxnLst>
              <a:rect l="0" t="0" r="r" b="b"/>
              <a:pathLst>
                <a:path w="59" h="85">
                  <a:moveTo>
                    <a:pt x="8" y="0"/>
                  </a:moveTo>
                  <a:cubicBezTo>
                    <a:pt x="32" y="19"/>
                    <a:pt x="59" y="34"/>
                    <a:pt x="53" y="71"/>
                  </a:cubicBezTo>
                  <a:cubicBezTo>
                    <a:pt x="50" y="85"/>
                    <a:pt x="47" y="85"/>
                    <a:pt x="37" y="78"/>
                  </a:cubicBezTo>
                  <a:cubicBezTo>
                    <a:pt x="8" y="61"/>
                    <a:pt x="0" y="35"/>
                    <a:pt x="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4" name="Freeform 134">
              <a:extLst>
                <a:ext uri="{FF2B5EF4-FFF2-40B4-BE49-F238E27FC236}">
                  <a16:creationId xmlns:a16="http://schemas.microsoft.com/office/drawing/2014/main" id="{1A89AFF8-EAB5-44F8-9BB6-6105B240813A}"/>
                </a:ext>
              </a:extLst>
            </p:cNvPr>
            <p:cNvSpPr>
              <a:spLocks/>
            </p:cNvSpPr>
            <p:nvPr/>
          </p:nvSpPr>
          <p:spPr bwMode="auto">
            <a:xfrm>
              <a:off x="2089150" y="-2870200"/>
              <a:ext cx="200025" cy="314325"/>
            </a:xfrm>
            <a:custGeom>
              <a:avLst/>
              <a:gdLst>
                <a:gd name="T0" fmla="*/ 52 w 53"/>
                <a:gd name="T1" fmla="*/ 58 h 83"/>
                <a:gd name="T2" fmla="*/ 52 w 53"/>
                <a:gd name="T3" fmla="*/ 70 h 83"/>
                <a:gd name="T4" fmla="*/ 49 w 53"/>
                <a:gd name="T5" fmla="*/ 81 h 83"/>
                <a:gd name="T6" fmla="*/ 39 w 53"/>
                <a:gd name="T7" fmla="*/ 77 h 83"/>
                <a:gd name="T8" fmla="*/ 22 w 53"/>
                <a:gd name="T9" fmla="*/ 61 h 83"/>
                <a:gd name="T10" fmla="*/ 6 w 53"/>
                <a:gd name="T11" fmla="*/ 7 h 83"/>
                <a:gd name="T12" fmla="*/ 16 w 53"/>
                <a:gd name="T13" fmla="*/ 2 h 83"/>
                <a:gd name="T14" fmla="*/ 52 w 53"/>
                <a:gd name="T15" fmla="*/ 5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3">
                  <a:moveTo>
                    <a:pt x="52" y="58"/>
                  </a:moveTo>
                  <a:cubicBezTo>
                    <a:pt x="52" y="62"/>
                    <a:pt x="52" y="66"/>
                    <a:pt x="52" y="70"/>
                  </a:cubicBezTo>
                  <a:cubicBezTo>
                    <a:pt x="52" y="74"/>
                    <a:pt x="53" y="79"/>
                    <a:pt x="49" y="81"/>
                  </a:cubicBezTo>
                  <a:cubicBezTo>
                    <a:pt x="45" y="83"/>
                    <a:pt x="42" y="79"/>
                    <a:pt x="39" y="77"/>
                  </a:cubicBezTo>
                  <a:cubicBezTo>
                    <a:pt x="33" y="71"/>
                    <a:pt x="28" y="65"/>
                    <a:pt x="22" y="61"/>
                  </a:cubicBezTo>
                  <a:cubicBezTo>
                    <a:pt x="0" y="47"/>
                    <a:pt x="6" y="27"/>
                    <a:pt x="6" y="7"/>
                  </a:cubicBezTo>
                  <a:cubicBezTo>
                    <a:pt x="6" y="1"/>
                    <a:pt x="10" y="0"/>
                    <a:pt x="16" y="2"/>
                  </a:cubicBezTo>
                  <a:cubicBezTo>
                    <a:pt x="35" y="10"/>
                    <a:pt x="52" y="36"/>
                    <a:pt x="52"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5" name="Freeform 135">
              <a:extLst>
                <a:ext uri="{FF2B5EF4-FFF2-40B4-BE49-F238E27FC236}">
                  <a16:creationId xmlns:a16="http://schemas.microsoft.com/office/drawing/2014/main" id="{624783E4-66DA-48A5-81CD-6BAFEADD518F}"/>
                </a:ext>
              </a:extLst>
            </p:cNvPr>
            <p:cNvSpPr>
              <a:spLocks noEditPoints="1"/>
            </p:cNvSpPr>
            <p:nvPr/>
          </p:nvSpPr>
          <p:spPr bwMode="auto">
            <a:xfrm>
              <a:off x="3154363" y="-3195638"/>
              <a:ext cx="1104900" cy="1092200"/>
            </a:xfrm>
            <a:custGeom>
              <a:avLst/>
              <a:gdLst>
                <a:gd name="T0" fmla="*/ 293 w 293"/>
                <a:gd name="T1" fmla="*/ 145 h 289"/>
                <a:gd name="T2" fmla="*/ 150 w 293"/>
                <a:gd name="T3" fmla="*/ 288 h 289"/>
                <a:gd name="T4" fmla="*/ 7 w 293"/>
                <a:gd name="T5" fmla="*/ 133 h 289"/>
                <a:gd name="T6" fmla="*/ 148 w 293"/>
                <a:gd name="T7" fmla="*/ 2 h 289"/>
                <a:gd name="T8" fmla="*/ 293 w 293"/>
                <a:gd name="T9" fmla="*/ 145 h 289"/>
                <a:gd name="T10" fmla="*/ 100 w 293"/>
                <a:gd name="T11" fmla="*/ 142 h 289"/>
                <a:gd name="T12" fmla="*/ 151 w 293"/>
                <a:gd name="T13" fmla="*/ 198 h 289"/>
                <a:gd name="T14" fmla="*/ 203 w 293"/>
                <a:gd name="T15" fmla="*/ 146 h 289"/>
                <a:gd name="T16" fmla="*/ 154 w 293"/>
                <a:gd name="T17" fmla="*/ 93 h 289"/>
                <a:gd name="T18" fmla="*/ 100 w 293"/>
                <a:gd name="T19" fmla="*/ 14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89">
                  <a:moveTo>
                    <a:pt x="293" y="145"/>
                  </a:moveTo>
                  <a:cubicBezTo>
                    <a:pt x="293" y="225"/>
                    <a:pt x="230" y="288"/>
                    <a:pt x="150" y="288"/>
                  </a:cubicBezTo>
                  <a:cubicBezTo>
                    <a:pt x="82" y="289"/>
                    <a:pt x="0" y="231"/>
                    <a:pt x="7" y="133"/>
                  </a:cubicBezTo>
                  <a:cubicBezTo>
                    <a:pt x="13" y="63"/>
                    <a:pt x="65" y="4"/>
                    <a:pt x="148" y="2"/>
                  </a:cubicBezTo>
                  <a:cubicBezTo>
                    <a:pt x="230" y="0"/>
                    <a:pt x="293" y="64"/>
                    <a:pt x="293" y="145"/>
                  </a:cubicBezTo>
                  <a:close/>
                  <a:moveTo>
                    <a:pt x="100" y="142"/>
                  </a:moveTo>
                  <a:cubicBezTo>
                    <a:pt x="99" y="173"/>
                    <a:pt x="121" y="197"/>
                    <a:pt x="151" y="198"/>
                  </a:cubicBezTo>
                  <a:cubicBezTo>
                    <a:pt x="177" y="199"/>
                    <a:pt x="202" y="174"/>
                    <a:pt x="203" y="146"/>
                  </a:cubicBezTo>
                  <a:cubicBezTo>
                    <a:pt x="203" y="117"/>
                    <a:pt x="181" y="94"/>
                    <a:pt x="154" y="93"/>
                  </a:cubicBezTo>
                  <a:cubicBezTo>
                    <a:pt x="124" y="92"/>
                    <a:pt x="101" y="113"/>
                    <a:pt x="100" y="1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6" name="Freeform 136">
              <a:extLst>
                <a:ext uri="{FF2B5EF4-FFF2-40B4-BE49-F238E27FC236}">
                  <a16:creationId xmlns:a16="http://schemas.microsoft.com/office/drawing/2014/main" id="{B2352142-685F-4667-8C49-DCA85EE4CDC3}"/>
                </a:ext>
              </a:extLst>
            </p:cNvPr>
            <p:cNvSpPr>
              <a:spLocks/>
            </p:cNvSpPr>
            <p:nvPr/>
          </p:nvSpPr>
          <p:spPr bwMode="auto">
            <a:xfrm>
              <a:off x="7608888" y="-2776538"/>
              <a:ext cx="754063" cy="612775"/>
            </a:xfrm>
            <a:custGeom>
              <a:avLst/>
              <a:gdLst>
                <a:gd name="T0" fmla="*/ 199 w 200"/>
                <a:gd name="T1" fmla="*/ 34 h 162"/>
                <a:gd name="T2" fmla="*/ 129 w 200"/>
                <a:gd name="T3" fmla="*/ 143 h 162"/>
                <a:gd name="T4" fmla="*/ 12 w 200"/>
                <a:gd name="T5" fmla="*/ 124 h 162"/>
                <a:gd name="T6" fmla="*/ 14 w 200"/>
                <a:gd name="T7" fmla="*/ 102 h 162"/>
                <a:gd name="T8" fmla="*/ 55 w 200"/>
                <a:gd name="T9" fmla="*/ 101 h 162"/>
                <a:gd name="T10" fmla="*/ 156 w 200"/>
                <a:gd name="T11" fmla="*/ 39 h 162"/>
                <a:gd name="T12" fmla="*/ 176 w 200"/>
                <a:gd name="T13" fmla="*/ 7 h 162"/>
                <a:gd name="T14" fmla="*/ 198 w 200"/>
                <a:gd name="T15" fmla="*/ 20 h 162"/>
                <a:gd name="T16" fmla="*/ 199 w 200"/>
                <a:gd name="T17" fmla="*/ 3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62">
                  <a:moveTo>
                    <a:pt x="199" y="34"/>
                  </a:moveTo>
                  <a:cubicBezTo>
                    <a:pt x="200" y="89"/>
                    <a:pt x="174" y="122"/>
                    <a:pt x="129" y="143"/>
                  </a:cubicBezTo>
                  <a:cubicBezTo>
                    <a:pt x="86" y="162"/>
                    <a:pt x="48" y="151"/>
                    <a:pt x="12" y="124"/>
                  </a:cubicBezTo>
                  <a:cubicBezTo>
                    <a:pt x="0" y="116"/>
                    <a:pt x="2" y="110"/>
                    <a:pt x="14" y="102"/>
                  </a:cubicBezTo>
                  <a:cubicBezTo>
                    <a:pt x="27" y="94"/>
                    <a:pt x="37" y="90"/>
                    <a:pt x="55" y="101"/>
                  </a:cubicBezTo>
                  <a:cubicBezTo>
                    <a:pt x="95" y="124"/>
                    <a:pt x="155" y="99"/>
                    <a:pt x="156" y="39"/>
                  </a:cubicBezTo>
                  <a:cubicBezTo>
                    <a:pt x="156" y="21"/>
                    <a:pt x="160" y="14"/>
                    <a:pt x="176" y="7"/>
                  </a:cubicBezTo>
                  <a:cubicBezTo>
                    <a:pt x="193" y="0"/>
                    <a:pt x="197" y="6"/>
                    <a:pt x="198" y="20"/>
                  </a:cubicBezTo>
                  <a:cubicBezTo>
                    <a:pt x="199" y="25"/>
                    <a:pt x="199" y="31"/>
                    <a:pt x="199"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sp>
          <p:nvSpPr>
            <p:cNvPr id="177" name="Freeform 137">
              <a:extLst>
                <a:ext uri="{FF2B5EF4-FFF2-40B4-BE49-F238E27FC236}">
                  <a16:creationId xmlns:a16="http://schemas.microsoft.com/office/drawing/2014/main" id="{C4D2E043-E564-48F0-8B64-DA88CE3B6BC8}"/>
                </a:ext>
              </a:extLst>
            </p:cNvPr>
            <p:cNvSpPr>
              <a:spLocks/>
            </p:cNvSpPr>
            <p:nvPr/>
          </p:nvSpPr>
          <p:spPr bwMode="auto">
            <a:xfrm>
              <a:off x="7507288" y="-3094038"/>
              <a:ext cx="746125" cy="609600"/>
            </a:xfrm>
            <a:custGeom>
              <a:avLst/>
              <a:gdLst>
                <a:gd name="T0" fmla="*/ 0 w 198"/>
                <a:gd name="T1" fmla="*/ 122 h 161"/>
                <a:gd name="T2" fmla="*/ 72 w 198"/>
                <a:gd name="T3" fmla="*/ 15 h 161"/>
                <a:gd name="T4" fmla="*/ 188 w 198"/>
                <a:gd name="T5" fmla="*/ 36 h 161"/>
                <a:gd name="T6" fmla="*/ 186 w 198"/>
                <a:gd name="T7" fmla="*/ 57 h 161"/>
                <a:gd name="T8" fmla="*/ 145 w 198"/>
                <a:gd name="T9" fmla="*/ 60 h 161"/>
                <a:gd name="T10" fmla="*/ 43 w 198"/>
                <a:gd name="T11" fmla="*/ 117 h 161"/>
                <a:gd name="T12" fmla="*/ 30 w 198"/>
                <a:gd name="T13" fmla="*/ 148 h 161"/>
                <a:gd name="T14" fmla="*/ 0 w 198"/>
                <a:gd name="T15" fmla="*/ 132 h 161"/>
                <a:gd name="T16" fmla="*/ 0 w 198"/>
                <a:gd name="T17" fmla="*/ 1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61">
                  <a:moveTo>
                    <a:pt x="0" y="122"/>
                  </a:moveTo>
                  <a:cubicBezTo>
                    <a:pt x="0" y="70"/>
                    <a:pt x="26" y="35"/>
                    <a:pt x="72" y="15"/>
                  </a:cubicBezTo>
                  <a:cubicBezTo>
                    <a:pt x="107" y="0"/>
                    <a:pt x="160" y="10"/>
                    <a:pt x="188" y="36"/>
                  </a:cubicBezTo>
                  <a:cubicBezTo>
                    <a:pt x="197" y="44"/>
                    <a:pt x="198" y="49"/>
                    <a:pt x="186" y="57"/>
                  </a:cubicBezTo>
                  <a:cubicBezTo>
                    <a:pt x="172" y="67"/>
                    <a:pt x="161" y="69"/>
                    <a:pt x="145" y="60"/>
                  </a:cubicBezTo>
                  <a:cubicBezTo>
                    <a:pt x="101" y="33"/>
                    <a:pt x="45" y="66"/>
                    <a:pt x="43" y="117"/>
                  </a:cubicBezTo>
                  <a:cubicBezTo>
                    <a:pt x="42" y="129"/>
                    <a:pt x="44" y="140"/>
                    <a:pt x="30" y="148"/>
                  </a:cubicBezTo>
                  <a:cubicBezTo>
                    <a:pt x="6" y="161"/>
                    <a:pt x="2" y="160"/>
                    <a:pt x="0" y="132"/>
                  </a:cubicBezTo>
                  <a:cubicBezTo>
                    <a:pt x="0" y="128"/>
                    <a:pt x="0" y="125"/>
                    <a:pt x="0"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dirty="0">
                <a:cs typeface="B Nazanin" panose="00000400000000000000" pitchFamily="2" charset="-78"/>
              </a:endParaRPr>
            </a:p>
          </p:txBody>
        </p:sp>
      </p:grpSp>
    </p:spTree>
    <p:extLst>
      <p:ext uri="{BB962C8B-B14F-4D97-AF65-F5344CB8AC3E}">
        <p14:creationId xmlns:p14="http://schemas.microsoft.com/office/powerpoint/2010/main" val="8566469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3" name="TextBox 2">
            <a:extLst>
              <a:ext uri="{FF2B5EF4-FFF2-40B4-BE49-F238E27FC236}">
                <a16:creationId xmlns:a16="http://schemas.microsoft.com/office/drawing/2014/main" id="{D5AD0C27-B1EE-41C7-8B1E-89B125339539}"/>
              </a:ext>
            </a:extLst>
          </p:cNvPr>
          <p:cNvSpPr txBox="1"/>
          <p:nvPr/>
        </p:nvSpPr>
        <p:spPr>
          <a:xfrm>
            <a:off x="10129892" y="3976368"/>
            <a:ext cx="1202899" cy="707886"/>
          </a:xfrm>
          <a:prstGeom prst="rect">
            <a:avLst/>
          </a:prstGeom>
          <a:noFill/>
        </p:spPr>
        <p:txBody>
          <a:bodyPr wrap="square" rtlCol="0">
            <a:spAutoFit/>
          </a:bodyPr>
          <a:lstStyle/>
          <a:p>
            <a:pPr algn="ctr" rtl="1"/>
            <a:r>
              <a:rPr lang="fa-IR" altLang="ko-KR" sz="4000" b="1" dirty="0">
                <a:solidFill>
                  <a:srgbClr val="374562"/>
                </a:solidFill>
                <a:cs typeface="B Nazanin" panose="00000400000000000000" pitchFamily="2" charset="-78"/>
              </a:rPr>
              <a:t>اول</a:t>
            </a:r>
            <a:endParaRPr lang="ko-KR" altLang="en-US" sz="4000" b="1" dirty="0">
              <a:solidFill>
                <a:srgbClr val="374562"/>
              </a:solidFill>
              <a:cs typeface="B Nazanin" panose="00000400000000000000" pitchFamily="2" charset="-78"/>
            </a:endParaRPr>
          </a:p>
        </p:txBody>
      </p:sp>
      <p:sp>
        <p:nvSpPr>
          <p:cNvPr id="4" name="TextBox 3">
            <a:extLst>
              <a:ext uri="{FF2B5EF4-FFF2-40B4-BE49-F238E27FC236}">
                <a16:creationId xmlns:a16="http://schemas.microsoft.com/office/drawing/2014/main" id="{EC834E0F-BFF4-4374-B675-37C4B3702F05}"/>
              </a:ext>
            </a:extLst>
          </p:cNvPr>
          <p:cNvSpPr txBox="1"/>
          <p:nvPr/>
        </p:nvSpPr>
        <p:spPr>
          <a:xfrm>
            <a:off x="10097836" y="5301751"/>
            <a:ext cx="1202899" cy="707886"/>
          </a:xfrm>
          <a:prstGeom prst="rect">
            <a:avLst/>
          </a:prstGeom>
          <a:noFill/>
        </p:spPr>
        <p:txBody>
          <a:bodyPr wrap="square" rtlCol="0">
            <a:spAutoFit/>
          </a:bodyPr>
          <a:lstStyle/>
          <a:p>
            <a:pPr algn="ctr" rtl="1"/>
            <a:r>
              <a:rPr lang="fa-IR" altLang="ko-KR" sz="4000" b="1" dirty="0">
                <a:solidFill>
                  <a:srgbClr val="374562"/>
                </a:solidFill>
                <a:cs typeface="B Nazanin" panose="00000400000000000000" pitchFamily="2" charset="-78"/>
              </a:rPr>
              <a:t>دوم</a:t>
            </a:r>
            <a:endParaRPr lang="ko-KR" altLang="en-US" sz="4000" b="1" dirty="0">
              <a:solidFill>
                <a:srgbClr val="374562"/>
              </a:solidFill>
              <a:cs typeface="B Nazanin" panose="00000400000000000000" pitchFamily="2" charset="-78"/>
            </a:endParaRPr>
          </a:p>
        </p:txBody>
      </p:sp>
      <p:sp>
        <p:nvSpPr>
          <p:cNvPr id="5" name="TextBox 4">
            <a:extLst>
              <a:ext uri="{FF2B5EF4-FFF2-40B4-BE49-F238E27FC236}">
                <a16:creationId xmlns:a16="http://schemas.microsoft.com/office/drawing/2014/main" id="{32BBD9E3-732E-4094-856A-64857FD13C20}"/>
              </a:ext>
            </a:extLst>
          </p:cNvPr>
          <p:cNvSpPr txBox="1"/>
          <p:nvPr/>
        </p:nvSpPr>
        <p:spPr>
          <a:xfrm>
            <a:off x="4709807" y="3976368"/>
            <a:ext cx="1202899" cy="707886"/>
          </a:xfrm>
          <a:prstGeom prst="rect">
            <a:avLst/>
          </a:prstGeom>
          <a:noFill/>
        </p:spPr>
        <p:txBody>
          <a:bodyPr wrap="square" rtlCol="0">
            <a:spAutoFit/>
          </a:bodyPr>
          <a:lstStyle/>
          <a:p>
            <a:pPr algn="ctr" rtl="1"/>
            <a:r>
              <a:rPr lang="fa-IR" altLang="ko-KR" sz="4000" b="1" dirty="0">
                <a:solidFill>
                  <a:srgbClr val="374562"/>
                </a:solidFill>
                <a:cs typeface="B Nazanin" panose="00000400000000000000" pitchFamily="2" charset="-78"/>
              </a:rPr>
              <a:t>سوم</a:t>
            </a:r>
            <a:endParaRPr lang="ko-KR" altLang="en-US" sz="4000" b="1" dirty="0">
              <a:solidFill>
                <a:srgbClr val="374562"/>
              </a:solidFill>
              <a:cs typeface="B Nazanin" panose="00000400000000000000" pitchFamily="2" charset="-78"/>
            </a:endParaRPr>
          </a:p>
        </p:txBody>
      </p:sp>
      <p:sp>
        <p:nvSpPr>
          <p:cNvPr id="6" name="TextBox 5">
            <a:extLst>
              <a:ext uri="{FF2B5EF4-FFF2-40B4-BE49-F238E27FC236}">
                <a16:creationId xmlns:a16="http://schemas.microsoft.com/office/drawing/2014/main" id="{3F8620AE-F76D-488E-A664-88C01DB0A834}"/>
              </a:ext>
            </a:extLst>
          </p:cNvPr>
          <p:cNvSpPr txBox="1"/>
          <p:nvPr/>
        </p:nvSpPr>
        <p:spPr>
          <a:xfrm>
            <a:off x="4709808" y="5352791"/>
            <a:ext cx="1202899" cy="707886"/>
          </a:xfrm>
          <a:prstGeom prst="rect">
            <a:avLst/>
          </a:prstGeom>
          <a:noFill/>
        </p:spPr>
        <p:txBody>
          <a:bodyPr wrap="square" rtlCol="0">
            <a:spAutoFit/>
          </a:bodyPr>
          <a:lstStyle/>
          <a:p>
            <a:pPr algn="ctr" rtl="1"/>
            <a:r>
              <a:rPr lang="fa-IR" altLang="ko-KR" sz="4000" b="1" dirty="0">
                <a:solidFill>
                  <a:srgbClr val="374562"/>
                </a:solidFill>
                <a:cs typeface="B Nazanin" panose="00000400000000000000" pitchFamily="2" charset="-78"/>
              </a:rPr>
              <a:t>چهارم</a:t>
            </a:r>
            <a:endParaRPr lang="ko-KR" altLang="en-US" sz="4000" b="1" dirty="0">
              <a:solidFill>
                <a:srgbClr val="374562"/>
              </a:solidFill>
              <a:cs typeface="B Nazanin" panose="00000400000000000000" pitchFamily="2" charset="-78"/>
            </a:endParaRPr>
          </a:p>
        </p:txBody>
      </p:sp>
      <p:grpSp>
        <p:nvGrpSpPr>
          <p:cNvPr id="7" name="Group 6">
            <a:extLst>
              <a:ext uri="{FF2B5EF4-FFF2-40B4-BE49-F238E27FC236}">
                <a16:creationId xmlns:a16="http://schemas.microsoft.com/office/drawing/2014/main" id="{72803FDC-10DD-438A-B784-C4295550D488}"/>
              </a:ext>
            </a:extLst>
          </p:cNvPr>
          <p:cNvGrpSpPr/>
          <p:nvPr/>
        </p:nvGrpSpPr>
        <p:grpSpPr>
          <a:xfrm>
            <a:off x="971394" y="3946588"/>
            <a:ext cx="3770918" cy="764568"/>
            <a:chOff x="2551705" y="4283314"/>
            <a:chExt cx="2152229" cy="764568"/>
          </a:xfrm>
        </p:grpSpPr>
        <p:sp>
          <p:nvSpPr>
            <p:cNvPr id="8" name="TextBox 7">
              <a:extLst>
                <a:ext uri="{FF2B5EF4-FFF2-40B4-BE49-F238E27FC236}">
                  <a16:creationId xmlns:a16="http://schemas.microsoft.com/office/drawing/2014/main" id="{107A6864-9F94-40E6-B02E-84014A25B056}"/>
                </a:ext>
              </a:extLst>
            </p:cNvPr>
            <p:cNvSpPr txBox="1"/>
            <p:nvPr/>
          </p:nvSpPr>
          <p:spPr>
            <a:xfrm>
              <a:off x="2551706" y="4560313"/>
              <a:ext cx="2152228" cy="487569"/>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9" name="TextBox 8">
              <a:extLst>
                <a:ext uri="{FF2B5EF4-FFF2-40B4-BE49-F238E27FC236}">
                  <a16:creationId xmlns:a16="http://schemas.microsoft.com/office/drawing/2014/main" id="{3676B41C-58E0-43A0-8986-D80F94F6F0C9}"/>
                </a:ext>
              </a:extLst>
            </p:cNvPr>
            <p:cNvSpPr txBox="1"/>
            <p:nvPr/>
          </p:nvSpPr>
          <p:spPr>
            <a:xfrm>
              <a:off x="2551705" y="4283314"/>
              <a:ext cx="2133933" cy="276999"/>
            </a:xfrm>
            <a:prstGeom prst="rect">
              <a:avLst/>
            </a:prstGeom>
            <a:noFill/>
          </p:spPr>
          <p:txBody>
            <a:bodyPr wrap="square" rtlCol="0">
              <a:spAutoFit/>
            </a:body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10" name="Group 9">
            <a:extLst>
              <a:ext uri="{FF2B5EF4-FFF2-40B4-BE49-F238E27FC236}">
                <a16:creationId xmlns:a16="http://schemas.microsoft.com/office/drawing/2014/main" id="{51D7A769-0B90-4EC9-BE53-142D44DEBB79}"/>
              </a:ext>
            </a:extLst>
          </p:cNvPr>
          <p:cNvGrpSpPr/>
          <p:nvPr/>
        </p:nvGrpSpPr>
        <p:grpSpPr>
          <a:xfrm>
            <a:off x="6358974" y="3946588"/>
            <a:ext cx="3770918" cy="764568"/>
            <a:chOff x="2551705" y="4283314"/>
            <a:chExt cx="2152229" cy="764568"/>
          </a:xfrm>
        </p:grpSpPr>
        <p:sp>
          <p:nvSpPr>
            <p:cNvPr id="11" name="TextBox 10">
              <a:extLst>
                <a:ext uri="{FF2B5EF4-FFF2-40B4-BE49-F238E27FC236}">
                  <a16:creationId xmlns:a16="http://schemas.microsoft.com/office/drawing/2014/main" id="{B44619C7-114B-45F9-9332-12292CBE0F30}"/>
                </a:ext>
              </a:extLst>
            </p:cNvPr>
            <p:cNvSpPr txBox="1"/>
            <p:nvPr/>
          </p:nvSpPr>
          <p:spPr>
            <a:xfrm>
              <a:off x="2551706" y="4560313"/>
              <a:ext cx="2152228" cy="487569"/>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F481F554-23C9-4CC9-873D-379A5B55611B}"/>
                </a:ext>
              </a:extLst>
            </p:cNvPr>
            <p:cNvSpPr txBox="1"/>
            <p:nvPr/>
          </p:nvSpPr>
          <p:spPr>
            <a:xfrm>
              <a:off x="2551705" y="4283314"/>
              <a:ext cx="2133933" cy="276999"/>
            </a:xfrm>
            <a:prstGeom prst="rect">
              <a:avLst/>
            </a:prstGeom>
            <a:noFill/>
          </p:spPr>
          <p:txBody>
            <a:bodyPr wrap="square" rtlCol="0">
              <a:spAutoFit/>
            </a:body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13" name="Group 12">
            <a:extLst>
              <a:ext uri="{FF2B5EF4-FFF2-40B4-BE49-F238E27FC236}">
                <a16:creationId xmlns:a16="http://schemas.microsoft.com/office/drawing/2014/main" id="{A30C8C65-5F9C-44A5-8531-BAC07A73ACC5}"/>
              </a:ext>
            </a:extLst>
          </p:cNvPr>
          <p:cNvGrpSpPr/>
          <p:nvPr/>
        </p:nvGrpSpPr>
        <p:grpSpPr>
          <a:xfrm>
            <a:off x="971394" y="5245069"/>
            <a:ext cx="3770918" cy="764568"/>
            <a:chOff x="2551705" y="4283314"/>
            <a:chExt cx="2152229" cy="764568"/>
          </a:xfrm>
        </p:grpSpPr>
        <p:sp>
          <p:nvSpPr>
            <p:cNvPr id="14" name="TextBox 13">
              <a:extLst>
                <a:ext uri="{FF2B5EF4-FFF2-40B4-BE49-F238E27FC236}">
                  <a16:creationId xmlns:a16="http://schemas.microsoft.com/office/drawing/2014/main" id="{1A948FAE-7272-4A00-AE96-0DA7BB35D346}"/>
                </a:ext>
              </a:extLst>
            </p:cNvPr>
            <p:cNvSpPr txBox="1"/>
            <p:nvPr/>
          </p:nvSpPr>
          <p:spPr>
            <a:xfrm>
              <a:off x="2551706" y="4560313"/>
              <a:ext cx="2152228" cy="487569"/>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5" name="TextBox 14">
              <a:extLst>
                <a:ext uri="{FF2B5EF4-FFF2-40B4-BE49-F238E27FC236}">
                  <a16:creationId xmlns:a16="http://schemas.microsoft.com/office/drawing/2014/main" id="{32AE36EE-DE98-47A7-B8D1-B9E1ABE92421}"/>
                </a:ext>
              </a:extLst>
            </p:cNvPr>
            <p:cNvSpPr txBox="1"/>
            <p:nvPr/>
          </p:nvSpPr>
          <p:spPr>
            <a:xfrm>
              <a:off x="2551705" y="4283314"/>
              <a:ext cx="2133933" cy="461665"/>
            </a:xfrm>
            <a:prstGeom prst="rect">
              <a:avLst/>
            </a:prstGeom>
            <a:noFill/>
          </p:spPr>
          <p:txBody>
            <a:bodyPr wrap="square" rtlCol="0">
              <a:spAutoFit/>
            </a:body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a:p>
              <a:pPr algn="r" rtl="1"/>
              <a:endParaRPr lang="ko-KR" altLang="en-US" sz="1200" b="1" dirty="0">
                <a:solidFill>
                  <a:schemeClr val="tx1">
                    <a:lumMod val="65000"/>
                    <a:lumOff val="35000"/>
                  </a:schemeClr>
                </a:solidFill>
                <a:cs typeface="B Nazanin" panose="00000400000000000000" pitchFamily="2" charset="-78"/>
              </a:endParaRPr>
            </a:p>
          </p:txBody>
        </p:sp>
      </p:grpSp>
      <p:grpSp>
        <p:nvGrpSpPr>
          <p:cNvPr id="16" name="Group 15">
            <a:extLst>
              <a:ext uri="{FF2B5EF4-FFF2-40B4-BE49-F238E27FC236}">
                <a16:creationId xmlns:a16="http://schemas.microsoft.com/office/drawing/2014/main" id="{2EAB6999-4124-4974-9048-28C234152914}"/>
              </a:ext>
            </a:extLst>
          </p:cNvPr>
          <p:cNvGrpSpPr/>
          <p:nvPr/>
        </p:nvGrpSpPr>
        <p:grpSpPr>
          <a:xfrm>
            <a:off x="6358974" y="5245069"/>
            <a:ext cx="3770918" cy="764568"/>
            <a:chOff x="2551705" y="4283314"/>
            <a:chExt cx="2152229" cy="764568"/>
          </a:xfrm>
        </p:grpSpPr>
        <p:sp>
          <p:nvSpPr>
            <p:cNvPr id="17" name="TextBox 16">
              <a:extLst>
                <a:ext uri="{FF2B5EF4-FFF2-40B4-BE49-F238E27FC236}">
                  <a16:creationId xmlns:a16="http://schemas.microsoft.com/office/drawing/2014/main" id="{4FCD9016-823B-47AC-9DBB-CA119ADF13C6}"/>
                </a:ext>
              </a:extLst>
            </p:cNvPr>
            <p:cNvSpPr txBox="1"/>
            <p:nvPr/>
          </p:nvSpPr>
          <p:spPr>
            <a:xfrm>
              <a:off x="2551706" y="4560313"/>
              <a:ext cx="2152228" cy="487569"/>
            </a:xfrm>
            <a:prstGeom prst="rect">
              <a:avLst/>
            </a:prstGeom>
            <a:noFill/>
          </p:spPr>
          <p:txBody>
            <a:bodyPr wrap="square" rtlCol="0">
              <a:spAutoFit/>
            </a:bodyPr>
            <a:lstStyle/>
            <a:p>
              <a:pPr algn="r" rtl="1">
                <a:lnSpc>
                  <a:spcPct val="107000"/>
                </a:lnSpc>
                <a:spcAft>
                  <a:spcPts val="800"/>
                </a:spcAft>
              </a:pPr>
              <a:r>
                <a:rPr lang="fa-IR"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rPr>
                <a:t>این قالب با طراحی زیبا باعث شده است که به صورت حرفه ای برای مخاطبان شما جذاب باشد و شما بتوانید مفاهیم به شکل بهتری ارئه دهید</a:t>
              </a:r>
              <a:endParaRPr lang="en-US" sz="1200" dirty="0">
                <a:solidFill>
                  <a:schemeClr val="tx1">
                    <a:lumMod val="75000"/>
                    <a:lumOff val="2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8" name="TextBox 17">
              <a:extLst>
                <a:ext uri="{FF2B5EF4-FFF2-40B4-BE49-F238E27FC236}">
                  <a16:creationId xmlns:a16="http://schemas.microsoft.com/office/drawing/2014/main" id="{F412A8DC-5995-46AB-878E-65799D10FFAE}"/>
                </a:ext>
              </a:extLst>
            </p:cNvPr>
            <p:cNvSpPr txBox="1"/>
            <p:nvPr/>
          </p:nvSpPr>
          <p:spPr>
            <a:xfrm>
              <a:off x="2551705" y="4283314"/>
              <a:ext cx="2133933" cy="276999"/>
            </a:xfrm>
            <a:prstGeom prst="rect">
              <a:avLst/>
            </a:prstGeom>
            <a:noFill/>
          </p:spPr>
          <p:txBody>
            <a:bodyPr wrap="square" rtlCol="0">
              <a:spAutoFit/>
            </a:bodyPr>
            <a:lstStyle/>
            <a:p>
              <a:pPr algn="r" rtl="1"/>
              <a:r>
                <a:rPr lang="fa-IR" altLang="ko-KR" sz="1200" b="1" dirty="0">
                  <a:solidFill>
                    <a:schemeClr val="tx1">
                      <a:lumMod val="65000"/>
                      <a:lumOff val="35000"/>
                    </a:schemeClr>
                  </a:solidFill>
                  <a:cs typeface="B Nazanin" panose="00000400000000000000" pitchFamily="2" charset="-78"/>
                </a:rPr>
                <a:t>متن شما در اینجا</a:t>
              </a:r>
              <a:endParaRPr lang="ko-KR" altLang="en-US" sz="1200" b="1" dirty="0">
                <a:solidFill>
                  <a:schemeClr val="tx1">
                    <a:lumMod val="65000"/>
                    <a:lumOff val="35000"/>
                  </a:schemeClr>
                </a:solidFill>
                <a:cs typeface="B Nazanin" panose="00000400000000000000" pitchFamily="2" charset="-78"/>
              </a:endParaRPr>
            </a:p>
          </p:txBody>
        </p:sp>
      </p:grpSp>
      <p:grpSp>
        <p:nvGrpSpPr>
          <p:cNvPr id="19" name="그룹 43">
            <a:extLst>
              <a:ext uri="{FF2B5EF4-FFF2-40B4-BE49-F238E27FC236}">
                <a16:creationId xmlns:a16="http://schemas.microsoft.com/office/drawing/2014/main" id="{97238C91-39C3-4C50-B6C2-A509D639F0F5}"/>
              </a:ext>
            </a:extLst>
          </p:cNvPr>
          <p:cNvGrpSpPr/>
          <p:nvPr/>
        </p:nvGrpSpPr>
        <p:grpSpPr>
          <a:xfrm>
            <a:off x="974977" y="1888148"/>
            <a:ext cx="10269128" cy="1603466"/>
            <a:chOff x="974977" y="1777619"/>
            <a:chExt cx="7676630" cy="1603466"/>
          </a:xfrm>
        </p:grpSpPr>
        <p:sp>
          <p:nvSpPr>
            <p:cNvPr id="20" name="Right Arrow Callout 4">
              <a:extLst>
                <a:ext uri="{FF2B5EF4-FFF2-40B4-BE49-F238E27FC236}">
                  <a16:creationId xmlns:a16="http://schemas.microsoft.com/office/drawing/2014/main" id="{FCFD924B-CE0F-4AAE-AC99-B7BDCFE9E269}"/>
                </a:ext>
              </a:extLst>
            </p:cNvPr>
            <p:cNvSpPr/>
            <p:nvPr/>
          </p:nvSpPr>
          <p:spPr>
            <a:xfrm>
              <a:off x="6384899" y="1777619"/>
              <a:ext cx="2266708" cy="1602140"/>
            </a:xfrm>
            <a:prstGeom prst="rightArrowCallout">
              <a:avLst>
                <a:gd name="adj1" fmla="val 30293"/>
                <a:gd name="adj2" fmla="val 25630"/>
                <a:gd name="adj3" fmla="val 24276"/>
                <a:gd name="adj4" fmla="val 70595"/>
              </a:avLst>
            </a:prstGeom>
            <a:solidFill>
              <a:schemeClr val="bg1"/>
            </a:solidFill>
            <a:ln w="63500">
              <a:solidFill>
                <a:srgbClr val="37456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dirty="0">
                <a:cs typeface="B Nazanin" panose="00000400000000000000" pitchFamily="2" charset="-78"/>
              </a:endParaRPr>
            </a:p>
          </p:txBody>
        </p:sp>
        <p:sp>
          <p:nvSpPr>
            <p:cNvPr id="21" name="Right Arrow Callout 5">
              <a:extLst>
                <a:ext uri="{FF2B5EF4-FFF2-40B4-BE49-F238E27FC236}">
                  <a16:creationId xmlns:a16="http://schemas.microsoft.com/office/drawing/2014/main" id="{AD4F5DD1-3523-4E78-A087-5CEB87F97355}"/>
                </a:ext>
              </a:extLst>
            </p:cNvPr>
            <p:cNvSpPr/>
            <p:nvPr/>
          </p:nvSpPr>
          <p:spPr>
            <a:xfrm>
              <a:off x="4581591" y="1778945"/>
              <a:ext cx="2266708" cy="1602140"/>
            </a:xfrm>
            <a:prstGeom prst="rightArrowCallout">
              <a:avLst>
                <a:gd name="adj1" fmla="val 30293"/>
                <a:gd name="adj2" fmla="val 25630"/>
                <a:gd name="adj3" fmla="val 24276"/>
                <a:gd name="adj4" fmla="val 70272"/>
              </a:avLst>
            </a:prstGeom>
            <a:solidFill>
              <a:schemeClr val="bg1"/>
            </a:solidFill>
            <a:ln w="63500">
              <a:solidFill>
                <a:srgbClr val="37456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dirty="0">
                <a:cs typeface="B Nazanin" panose="00000400000000000000" pitchFamily="2" charset="-78"/>
              </a:endParaRPr>
            </a:p>
          </p:txBody>
        </p:sp>
        <p:sp>
          <p:nvSpPr>
            <p:cNvPr id="22" name="Right Arrow Callout 6">
              <a:extLst>
                <a:ext uri="{FF2B5EF4-FFF2-40B4-BE49-F238E27FC236}">
                  <a16:creationId xmlns:a16="http://schemas.microsoft.com/office/drawing/2014/main" id="{1915F009-AEE8-4443-89A2-1BB6A5862A92}"/>
                </a:ext>
              </a:extLst>
            </p:cNvPr>
            <p:cNvSpPr/>
            <p:nvPr/>
          </p:nvSpPr>
          <p:spPr>
            <a:xfrm>
              <a:off x="2778284" y="1778944"/>
              <a:ext cx="2266708" cy="1602140"/>
            </a:xfrm>
            <a:prstGeom prst="rightArrowCallout">
              <a:avLst>
                <a:gd name="adj1" fmla="val 30293"/>
                <a:gd name="adj2" fmla="val 25630"/>
                <a:gd name="adj3" fmla="val 24276"/>
                <a:gd name="adj4" fmla="val 71258"/>
              </a:avLst>
            </a:prstGeom>
            <a:solidFill>
              <a:schemeClr val="bg1"/>
            </a:solidFill>
            <a:ln w="63500">
              <a:solidFill>
                <a:srgbClr val="37456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23" name="Right Arrow Callout 7">
              <a:extLst>
                <a:ext uri="{FF2B5EF4-FFF2-40B4-BE49-F238E27FC236}">
                  <a16:creationId xmlns:a16="http://schemas.microsoft.com/office/drawing/2014/main" id="{0317B4CC-8150-49AF-8F0D-4D21F2461FB5}"/>
                </a:ext>
              </a:extLst>
            </p:cNvPr>
            <p:cNvSpPr/>
            <p:nvPr/>
          </p:nvSpPr>
          <p:spPr>
            <a:xfrm>
              <a:off x="974977" y="1778943"/>
              <a:ext cx="2266708" cy="1602140"/>
            </a:xfrm>
            <a:prstGeom prst="rightArrowCallout">
              <a:avLst>
                <a:gd name="adj1" fmla="val 30293"/>
                <a:gd name="adj2" fmla="val 25630"/>
                <a:gd name="adj3" fmla="val 24276"/>
                <a:gd name="adj4" fmla="val 70927"/>
              </a:avLst>
            </a:prstGeom>
            <a:solidFill>
              <a:schemeClr val="bg1"/>
            </a:solidFill>
            <a:ln w="63500">
              <a:solidFill>
                <a:srgbClr val="37456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grpSp>
      <p:grpSp>
        <p:nvGrpSpPr>
          <p:cNvPr id="28" name="Group 27">
            <a:extLst>
              <a:ext uri="{FF2B5EF4-FFF2-40B4-BE49-F238E27FC236}">
                <a16:creationId xmlns:a16="http://schemas.microsoft.com/office/drawing/2014/main" id="{1A973709-D8B7-4FCD-A579-F7D0714AB142}"/>
              </a:ext>
            </a:extLst>
          </p:cNvPr>
          <p:cNvGrpSpPr/>
          <p:nvPr/>
        </p:nvGrpSpPr>
        <p:grpSpPr>
          <a:xfrm>
            <a:off x="1641174" y="2165760"/>
            <a:ext cx="801094" cy="956145"/>
            <a:chOff x="3570" y="619306"/>
            <a:chExt cx="4703649" cy="5614032"/>
          </a:xfrm>
          <a:solidFill>
            <a:srgbClr val="F86F5C"/>
          </a:solidFill>
        </p:grpSpPr>
        <p:sp>
          <p:nvSpPr>
            <p:cNvPr id="29" name="Freeform: Shape 28">
              <a:extLst>
                <a:ext uri="{FF2B5EF4-FFF2-40B4-BE49-F238E27FC236}">
                  <a16:creationId xmlns:a16="http://schemas.microsoft.com/office/drawing/2014/main" id="{5AF264E0-D6FC-403B-91C8-BA8075DABAB9}"/>
                </a:ext>
              </a:extLst>
            </p:cNvPr>
            <p:cNvSpPr/>
            <p:nvPr/>
          </p:nvSpPr>
          <p:spPr>
            <a:xfrm>
              <a:off x="3570" y="619306"/>
              <a:ext cx="4703649" cy="4864305"/>
            </a:xfrm>
            <a:custGeom>
              <a:avLst/>
              <a:gdLst>
                <a:gd name="connsiteX0" fmla="*/ 1807379 w 4703648"/>
                <a:gd name="connsiteY0" fmla="*/ 4869660 h 4864304"/>
                <a:gd name="connsiteX1" fmla="*/ 2182243 w 4703648"/>
                <a:gd name="connsiteY1" fmla="*/ 4869660 h 4864304"/>
                <a:gd name="connsiteX2" fmla="*/ 2181351 w 4703648"/>
                <a:gd name="connsiteY2" fmla="*/ 4868768 h 4864304"/>
                <a:gd name="connsiteX3" fmla="*/ 2580313 w 4703648"/>
                <a:gd name="connsiteY3" fmla="*/ 4868768 h 4864304"/>
                <a:gd name="connsiteX4" fmla="*/ 2579420 w 4703648"/>
                <a:gd name="connsiteY4" fmla="*/ 4869660 h 4864304"/>
                <a:gd name="connsiteX5" fmla="*/ 2957854 w 4703648"/>
                <a:gd name="connsiteY5" fmla="*/ 4869660 h 4864304"/>
                <a:gd name="connsiteX6" fmla="*/ 3435359 w 4703648"/>
                <a:gd name="connsiteY6" fmla="*/ 4869660 h 4864304"/>
                <a:gd name="connsiteX7" fmla="*/ 3435359 w 4703648"/>
                <a:gd name="connsiteY7" fmla="*/ 4869660 h 4864304"/>
                <a:gd name="connsiteX8" fmla="*/ 3812901 w 4703648"/>
                <a:gd name="connsiteY8" fmla="*/ 4869660 h 4864304"/>
                <a:gd name="connsiteX9" fmla="*/ 3810223 w 4703648"/>
                <a:gd name="connsiteY9" fmla="*/ 4867875 h 4864304"/>
                <a:gd name="connsiteX10" fmla="*/ 3835214 w 4703648"/>
                <a:gd name="connsiteY10" fmla="*/ 4867875 h 4864304"/>
                <a:gd name="connsiteX11" fmla="*/ 4419823 w 4703648"/>
                <a:gd name="connsiteY11" fmla="*/ 4867875 h 4864304"/>
                <a:gd name="connsiteX12" fmla="*/ 4451955 w 4703648"/>
                <a:gd name="connsiteY12" fmla="*/ 4833067 h 4864304"/>
                <a:gd name="connsiteX13" fmla="*/ 4451955 w 4703648"/>
                <a:gd name="connsiteY13" fmla="*/ 4750953 h 4864304"/>
                <a:gd name="connsiteX14" fmla="*/ 4471590 w 4703648"/>
                <a:gd name="connsiteY14" fmla="*/ 4729532 h 4864304"/>
                <a:gd name="connsiteX15" fmla="*/ 4606363 w 4703648"/>
                <a:gd name="connsiteY15" fmla="*/ 4729532 h 4864304"/>
                <a:gd name="connsiteX16" fmla="*/ 4625999 w 4703648"/>
                <a:gd name="connsiteY16" fmla="*/ 4752739 h 4864304"/>
                <a:gd name="connsiteX17" fmla="*/ 4625999 w 4703648"/>
                <a:gd name="connsiteY17" fmla="*/ 4845562 h 4864304"/>
                <a:gd name="connsiteX18" fmla="*/ 4645634 w 4703648"/>
                <a:gd name="connsiteY18" fmla="*/ 4867875 h 4864304"/>
                <a:gd name="connsiteX19" fmla="*/ 4677765 w 4703648"/>
                <a:gd name="connsiteY19" fmla="*/ 4865198 h 4864304"/>
                <a:gd name="connsiteX20" fmla="*/ 4705434 w 4703648"/>
                <a:gd name="connsiteY20" fmla="*/ 4829496 h 4864304"/>
                <a:gd name="connsiteX21" fmla="*/ 4705434 w 4703648"/>
                <a:gd name="connsiteY21" fmla="*/ 4498367 h 4864304"/>
                <a:gd name="connsiteX22" fmla="*/ 4673303 w 4703648"/>
                <a:gd name="connsiteY22" fmla="*/ 4462665 h 4864304"/>
                <a:gd name="connsiteX23" fmla="*/ 4625999 w 4703648"/>
                <a:gd name="connsiteY23" fmla="*/ 4509077 h 4864304"/>
                <a:gd name="connsiteX24" fmla="*/ 4625999 w 4703648"/>
                <a:gd name="connsiteY24" fmla="*/ 4566199 h 4864304"/>
                <a:gd name="connsiteX25" fmla="*/ 4608148 w 4703648"/>
                <a:gd name="connsiteY25" fmla="*/ 4585835 h 4864304"/>
                <a:gd name="connsiteX26" fmla="*/ 4471590 w 4703648"/>
                <a:gd name="connsiteY26" fmla="*/ 4585835 h 4864304"/>
                <a:gd name="connsiteX27" fmla="*/ 4452847 w 4703648"/>
                <a:gd name="connsiteY27" fmla="*/ 4559951 h 4864304"/>
                <a:gd name="connsiteX28" fmla="*/ 4452847 w 4703648"/>
                <a:gd name="connsiteY28" fmla="*/ 4235070 h 4864304"/>
                <a:gd name="connsiteX29" fmla="*/ 4452847 w 4703648"/>
                <a:gd name="connsiteY29" fmla="*/ 3799513 h 4864304"/>
                <a:gd name="connsiteX30" fmla="*/ 4480516 w 4703648"/>
                <a:gd name="connsiteY30" fmla="*/ 3769167 h 4864304"/>
                <a:gd name="connsiteX31" fmla="*/ 4559059 w 4703648"/>
                <a:gd name="connsiteY31" fmla="*/ 3769167 h 4864304"/>
                <a:gd name="connsiteX32" fmla="*/ 4582264 w 4703648"/>
                <a:gd name="connsiteY32" fmla="*/ 3745069 h 4864304"/>
                <a:gd name="connsiteX33" fmla="*/ 4582264 w 4703648"/>
                <a:gd name="connsiteY33" fmla="*/ 3645998 h 4864304"/>
                <a:gd name="connsiteX34" fmla="*/ 4564414 w 4703648"/>
                <a:gd name="connsiteY34" fmla="*/ 3626362 h 4864304"/>
                <a:gd name="connsiteX35" fmla="*/ 4218111 w 4703648"/>
                <a:gd name="connsiteY35" fmla="*/ 3626362 h 4864304"/>
                <a:gd name="connsiteX36" fmla="*/ 4200260 w 4703648"/>
                <a:gd name="connsiteY36" fmla="*/ 3645998 h 4864304"/>
                <a:gd name="connsiteX37" fmla="*/ 4200260 w 4703648"/>
                <a:gd name="connsiteY37" fmla="*/ 3747746 h 4864304"/>
                <a:gd name="connsiteX38" fmla="*/ 4219004 w 4703648"/>
                <a:gd name="connsiteY38" fmla="*/ 3769167 h 4864304"/>
                <a:gd name="connsiteX39" fmla="*/ 4301116 w 4703648"/>
                <a:gd name="connsiteY39" fmla="*/ 3769167 h 4864304"/>
                <a:gd name="connsiteX40" fmla="*/ 4325215 w 4703648"/>
                <a:gd name="connsiteY40" fmla="*/ 3794158 h 4864304"/>
                <a:gd name="connsiteX41" fmla="*/ 4325215 w 4703648"/>
                <a:gd name="connsiteY41" fmla="*/ 4437674 h 4864304"/>
                <a:gd name="connsiteX42" fmla="*/ 4302009 w 4703648"/>
                <a:gd name="connsiteY42" fmla="*/ 4461773 h 4864304"/>
                <a:gd name="connsiteX43" fmla="*/ 4007473 w 4703648"/>
                <a:gd name="connsiteY43" fmla="*/ 4461773 h 4864304"/>
                <a:gd name="connsiteX44" fmla="*/ 3984267 w 4703648"/>
                <a:gd name="connsiteY44" fmla="*/ 4435889 h 4864304"/>
                <a:gd name="connsiteX45" fmla="*/ 3984267 w 4703648"/>
                <a:gd name="connsiteY45" fmla="*/ 3730788 h 4864304"/>
                <a:gd name="connsiteX46" fmla="*/ 4005688 w 4703648"/>
                <a:gd name="connsiteY46" fmla="*/ 3706690 h 4864304"/>
                <a:gd name="connsiteX47" fmla="*/ 4040497 w 4703648"/>
                <a:gd name="connsiteY47" fmla="*/ 3669203 h 4864304"/>
                <a:gd name="connsiteX48" fmla="*/ 4040497 w 4703648"/>
                <a:gd name="connsiteY48" fmla="*/ 3651353 h 4864304"/>
                <a:gd name="connsiteX49" fmla="*/ 4016398 w 4703648"/>
                <a:gd name="connsiteY49" fmla="*/ 3626362 h 4864304"/>
                <a:gd name="connsiteX50" fmla="*/ 3877163 w 4703648"/>
                <a:gd name="connsiteY50" fmla="*/ 3627254 h 4864304"/>
                <a:gd name="connsiteX51" fmla="*/ 3851280 w 4703648"/>
                <a:gd name="connsiteY51" fmla="*/ 3599586 h 4864304"/>
                <a:gd name="connsiteX52" fmla="*/ 3851280 w 4703648"/>
                <a:gd name="connsiteY52" fmla="*/ 2976598 h 4864304"/>
                <a:gd name="connsiteX53" fmla="*/ 3877163 w 4703648"/>
                <a:gd name="connsiteY53" fmla="*/ 2948929 h 4864304"/>
                <a:gd name="connsiteX54" fmla="*/ 4201153 w 4703648"/>
                <a:gd name="connsiteY54" fmla="*/ 2948929 h 4864304"/>
                <a:gd name="connsiteX55" fmla="*/ 4229714 w 4703648"/>
                <a:gd name="connsiteY55" fmla="*/ 2918583 h 4864304"/>
                <a:gd name="connsiteX56" fmla="*/ 4229714 w 4703648"/>
                <a:gd name="connsiteY56" fmla="*/ 2764175 h 4864304"/>
                <a:gd name="connsiteX57" fmla="*/ 4207400 w 4703648"/>
                <a:gd name="connsiteY57" fmla="*/ 2738291 h 4864304"/>
                <a:gd name="connsiteX58" fmla="*/ 3682591 w 4703648"/>
                <a:gd name="connsiteY58" fmla="*/ 2738291 h 4864304"/>
                <a:gd name="connsiteX59" fmla="*/ 3660278 w 4703648"/>
                <a:gd name="connsiteY59" fmla="*/ 2768637 h 4864304"/>
                <a:gd name="connsiteX60" fmla="*/ 3660278 w 4703648"/>
                <a:gd name="connsiteY60" fmla="*/ 3593338 h 4864304"/>
                <a:gd name="connsiteX61" fmla="*/ 3629039 w 4703648"/>
                <a:gd name="connsiteY61" fmla="*/ 3628147 h 4864304"/>
                <a:gd name="connsiteX62" fmla="*/ 3139931 w 4703648"/>
                <a:gd name="connsiteY62" fmla="*/ 3628147 h 4864304"/>
                <a:gd name="connsiteX63" fmla="*/ 3111370 w 4703648"/>
                <a:gd name="connsiteY63" fmla="*/ 3596016 h 4864304"/>
                <a:gd name="connsiteX64" fmla="*/ 3111370 w 4703648"/>
                <a:gd name="connsiteY64" fmla="*/ 3388055 h 4864304"/>
                <a:gd name="connsiteX65" fmla="*/ 2964995 w 4703648"/>
                <a:gd name="connsiteY65" fmla="*/ 3180095 h 4864304"/>
                <a:gd name="connsiteX66" fmla="*/ 2735614 w 4703648"/>
                <a:gd name="connsiteY66" fmla="*/ 3290769 h 4864304"/>
                <a:gd name="connsiteX67" fmla="*/ 2717763 w 4703648"/>
                <a:gd name="connsiteY67" fmla="*/ 3373775 h 4864304"/>
                <a:gd name="connsiteX68" fmla="*/ 2717763 w 4703648"/>
                <a:gd name="connsiteY68" fmla="*/ 3599586 h 4864304"/>
                <a:gd name="connsiteX69" fmla="*/ 2691879 w 4703648"/>
                <a:gd name="connsiteY69" fmla="*/ 3628147 h 4864304"/>
                <a:gd name="connsiteX70" fmla="*/ 2210804 w 4703648"/>
                <a:gd name="connsiteY70" fmla="*/ 3628147 h 4864304"/>
                <a:gd name="connsiteX71" fmla="*/ 2185813 w 4703648"/>
                <a:gd name="connsiteY71" fmla="*/ 3600478 h 4864304"/>
                <a:gd name="connsiteX72" fmla="*/ 2185813 w 4703648"/>
                <a:gd name="connsiteY72" fmla="*/ 3238110 h 4864304"/>
                <a:gd name="connsiteX73" fmla="*/ 2159037 w 4703648"/>
                <a:gd name="connsiteY73" fmla="*/ 3208656 h 4864304"/>
                <a:gd name="connsiteX74" fmla="*/ 2090312 w 4703648"/>
                <a:gd name="connsiteY74" fmla="*/ 3208656 h 4864304"/>
                <a:gd name="connsiteX75" fmla="*/ 2055503 w 4703648"/>
                <a:gd name="connsiteY75" fmla="*/ 3186343 h 4864304"/>
                <a:gd name="connsiteX76" fmla="*/ 1867179 w 4703648"/>
                <a:gd name="connsiteY76" fmla="*/ 3035505 h 4864304"/>
                <a:gd name="connsiteX77" fmla="*/ 1574428 w 4703648"/>
                <a:gd name="connsiteY77" fmla="*/ 3180988 h 4864304"/>
                <a:gd name="connsiteX78" fmla="*/ 1530694 w 4703648"/>
                <a:gd name="connsiteY78" fmla="*/ 3208656 h 4864304"/>
                <a:gd name="connsiteX79" fmla="*/ 1466432 w 4703648"/>
                <a:gd name="connsiteY79" fmla="*/ 3207764 h 4864304"/>
                <a:gd name="connsiteX80" fmla="*/ 1442333 w 4703648"/>
                <a:gd name="connsiteY80" fmla="*/ 3234540 h 4864304"/>
                <a:gd name="connsiteX81" fmla="*/ 1442333 w 4703648"/>
                <a:gd name="connsiteY81" fmla="*/ 3592446 h 4864304"/>
                <a:gd name="connsiteX82" fmla="*/ 1410202 w 4703648"/>
                <a:gd name="connsiteY82" fmla="*/ 3628147 h 4864304"/>
                <a:gd name="connsiteX83" fmla="*/ 896996 w 4703648"/>
                <a:gd name="connsiteY83" fmla="*/ 3628147 h 4864304"/>
                <a:gd name="connsiteX84" fmla="*/ 866650 w 4703648"/>
                <a:gd name="connsiteY84" fmla="*/ 3594231 h 4864304"/>
                <a:gd name="connsiteX85" fmla="*/ 866650 w 4703648"/>
                <a:gd name="connsiteY85" fmla="*/ 2811479 h 4864304"/>
                <a:gd name="connsiteX86" fmla="*/ 888963 w 4703648"/>
                <a:gd name="connsiteY86" fmla="*/ 2765067 h 4864304"/>
                <a:gd name="connsiteX87" fmla="*/ 1052296 w 4703648"/>
                <a:gd name="connsiteY87" fmla="*/ 2533009 h 4864304"/>
                <a:gd name="connsiteX88" fmla="*/ 1084428 w 4703648"/>
                <a:gd name="connsiteY88" fmla="*/ 2514266 h 4864304"/>
                <a:gd name="connsiteX89" fmla="*/ 1626195 w 4703648"/>
                <a:gd name="connsiteY89" fmla="*/ 2335759 h 4864304"/>
                <a:gd name="connsiteX90" fmla="*/ 1661896 w 4703648"/>
                <a:gd name="connsiteY90" fmla="*/ 2328619 h 4864304"/>
                <a:gd name="connsiteX91" fmla="*/ 2166178 w 4703648"/>
                <a:gd name="connsiteY91" fmla="*/ 2163500 h 4864304"/>
                <a:gd name="connsiteX92" fmla="*/ 2235795 w 4703648"/>
                <a:gd name="connsiteY92" fmla="*/ 2050148 h 4864304"/>
                <a:gd name="connsiteX93" fmla="*/ 2269711 w 4703648"/>
                <a:gd name="connsiteY93" fmla="*/ 2033190 h 4864304"/>
                <a:gd name="connsiteX94" fmla="*/ 2782918 w 4703648"/>
                <a:gd name="connsiteY94" fmla="*/ 1864502 h 4864304"/>
                <a:gd name="connsiteX95" fmla="*/ 2871279 w 4703648"/>
                <a:gd name="connsiteY95" fmla="*/ 1685102 h 4864304"/>
                <a:gd name="connsiteX96" fmla="*/ 2892699 w 4703648"/>
                <a:gd name="connsiteY96" fmla="*/ 1659219 h 4864304"/>
                <a:gd name="connsiteX97" fmla="*/ 3074776 w 4703648"/>
                <a:gd name="connsiteY97" fmla="*/ 1551222 h 4864304"/>
                <a:gd name="connsiteX98" fmla="*/ 3338966 w 4703648"/>
                <a:gd name="connsiteY98" fmla="*/ 1097816 h 4864304"/>
                <a:gd name="connsiteX99" fmla="*/ 3070313 w 4703648"/>
                <a:gd name="connsiteY99" fmla="*/ 545338 h 4864304"/>
                <a:gd name="connsiteX100" fmla="*/ 3038182 w 4703648"/>
                <a:gd name="connsiteY100" fmla="*/ 511421 h 4864304"/>
                <a:gd name="connsiteX101" fmla="*/ 2519621 w 4703648"/>
                <a:gd name="connsiteY101" fmla="*/ 8925 h 4864304"/>
                <a:gd name="connsiteX102" fmla="*/ 2467854 w 4703648"/>
                <a:gd name="connsiteY102" fmla="*/ 0 h 4864304"/>
                <a:gd name="connsiteX103" fmla="*/ 2347362 w 4703648"/>
                <a:gd name="connsiteY103" fmla="*/ 0 h 4864304"/>
                <a:gd name="connsiteX104" fmla="*/ 2221515 w 4703648"/>
                <a:gd name="connsiteY104" fmla="*/ 27669 h 4864304"/>
                <a:gd name="connsiteX105" fmla="*/ 1876997 w 4703648"/>
                <a:gd name="connsiteY105" fmla="*/ 315064 h 4864304"/>
                <a:gd name="connsiteX106" fmla="*/ 1747580 w 4703648"/>
                <a:gd name="connsiteY106" fmla="*/ 705101 h 4864304"/>
                <a:gd name="connsiteX107" fmla="*/ 1761860 w 4703648"/>
                <a:gd name="connsiteY107" fmla="*/ 944300 h 4864304"/>
                <a:gd name="connsiteX108" fmla="*/ 1750257 w 4703648"/>
                <a:gd name="connsiteY108" fmla="*/ 996067 h 4864304"/>
                <a:gd name="connsiteX109" fmla="*/ 1601204 w 4703648"/>
                <a:gd name="connsiteY109" fmla="*/ 1380749 h 4864304"/>
                <a:gd name="connsiteX110" fmla="*/ 1620840 w 4703648"/>
                <a:gd name="connsiteY110" fmla="*/ 1661004 h 4864304"/>
                <a:gd name="connsiteX111" fmla="*/ 1603882 w 4703648"/>
                <a:gd name="connsiteY111" fmla="*/ 1683317 h 4864304"/>
                <a:gd name="connsiteX112" fmla="*/ 1468217 w 4703648"/>
                <a:gd name="connsiteY112" fmla="*/ 1707416 h 4864304"/>
                <a:gd name="connsiteX113" fmla="*/ 1158508 w 4703648"/>
                <a:gd name="connsiteY113" fmla="*/ 1953755 h 4864304"/>
                <a:gd name="connsiteX114" fmla="*/ 1131732 w 4703648"/>
                <a:gd name="connsiteY114" fmla="*/ 1977853 h 4864304"/>
                <a:gd name="connsiteX115" fmla="*/ 815775 w 4703648"/>
                <a:gd name="connsiteY115" fmla="*/ 2411624 h 4864304"/>
                <a:gd name="connsiteX116" fmla="*/ 794354 w 4703648"/>
                <a:gd name="connsiteY116" fmla="*/ 2444648 h 4864304"/>
                <a:gd name="connsiteX117" fmla="*/ 498033 w 4703648"/>
                <a:gd name="connsiteY117" fmla="*/ 2781133 h 4864304"/>
                <a:gd name="connsiteX118" fmla="*/ 488216 w 4703648"/>
                <a:gd name="connsiteY118" fmla="*/ 2830222 h 4864304"/>
                <a:gd name="connsiteX119" fmla="*/ 488216 w 4703648"/>
                <a:gd name="connsiteY119" fmla="*/ 3592446 h 4864304"/>
                <a:gd name="connsiteX120" fmla="*/ 456977 w 4703648"/>
                <a:gd name="connsiteY120" fmla="*/ 3626362 h 4864304"/>
                <a:gd name="connsiteX121" fmla="*/ 280255 w 4703648"/>
                <a:gd name="connsiteY121" fmla="*/ 3626362 h 4864304"/>
                <a:gd name="connsiteX122" fmla="*/ 248124 w 4703648"/>
                <a:gd name="connsiteY122" fmla="*/ 3661171 h 4864304"/>
                <a:gd name="connsiteX123" fmla="*/ 248124 w 4703648"/>
                <a:gd name="connsiteY123" fmla="*/ 4542993 h 4864304"/>
                <a:gd name="connsiteX124" fmla="*/ 208853 w 4703648"/>
                <a:gd name="connsiteY124" fmla="*/ 4585835 h 4864304"/>
                <a:gd name="connsiteX125" fmla="*/ 99964 w 4703648"/>
                <a:gd name="connsiteY125" fmla="*/ 4585835 h 4864304"/>
                <a:gd name="connsiteX126" fmla="*/ 77650 w 4703648"/>
                <a:gd name="connsiteY126" fmla="*/ 4561736 h 4864304"/>
                <a:gd name="connsiteX127" fmla="*/ 77650 w 4703648"/>
                <a:gd name="connsiteY127" fmla="*/ 4482301 h 4864304"/>
                <a:gd name="connsiteX128" fmla="*/ 58907 w 4703648"/>
                <a:gd name="connsiteY128" fmla="*/ 4461773 h 4864304"/>
                <a:gd name="connsiteX129" fmla="*/ 0 w 4703648"/>
                <a:gd name="connsiteY129" fmla="*/ 4481408 h 4864304"/>
                <a:gd name="connsiteX130" fmla="*/ 0 w 4703648"/>
                <a:gd name="connsiteY130" fmla="*/ 4843777 h 4864304"/>
                <a:gd name="connsiteX131" fmla="*/ 68725 w 4703648"/>
                <a:gd name="connsiteY131" fmla="*/ 4866090 h 4864304"/>
                <a:gd name="connsiteX132" fmla="*/ 77650 w 4703648"/>
                <a:gd name="connsiteY132" fmla="*/ 4846455 h 4864304"/>
                <a:gd name="connsiteX133" fmla="*/ 77650 w 4703648"/>
                <a:gd name="connsiteY133" fmla="*/ 4755416 h 4864304"/>
                <a:gd name="connsiteX134" fmla="*/ 99964 w 4703648"/>
                <a:gd name="connsiteY134" fmla="*/ 4728640 h 4864304"/>
                <a:gd name="connsiteX135" fmla="*/ 226703 w 4703648"/>
                <a:gd name="connsiteY135" fmla="*/ 4728640 h 4864304"/>
                <a:gd name="connsiteX136" fmla="*/ 248124 w 4703648"/>
                <a:gd name="connsiteY136" fmla="*/ 4751846 h 4864304"/>
                <a:gd name="connsiteX137" fmla="*/ 248124 w 4703648"/>
                <a:gd name="connsiteY137" fmla="*/ 4829496 h 4864304"/>
                <a:gd name="connsiteX138" fmla="*/ 281148 w 4703648"/>
                <a:gd name="connsiteY138" fmla="*/ 4866090 h 4864304"/>
                <a:gd name="connsiteX139" fmla="*/ 691713 w 4703648"/>
                <a:gd name="connsiteY139" fmla="*/ 4865198 h 4864304"/>
                <a:gd name="connsiteX140" fmla="*/ 989819 w 4703648"/>
                <a:gd name="connsiteY140" fmla="*/ 4865198 h 4864304"/>
                <a:gd name="connsiteX141" fmla="*/ 1014810 w 4703648"/>
                <a:gd name="connsiteY141" fmla="*/ 4866983 h 4864304"/>
                <a:gd name="connsiteX142" fmla="*/ 1013025 w 4703648"/>
                <a:gd name="connsiteY142" fmla="*/ 4867875 h 4864304"/>
                <a:gd name="connsiteX143" fmla="*/ 1322734 w 4703648"/>
                <a:gd name="connsiteY143" fmla="*/ 4867875 h 4864304"/>
                <a:gd name="connsiteX144" fmla="*/ 1807379 w 4703648"/>
                <a:gd name="connsiteY144" fmla="*/ 4867875 h 48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703648" h="4864304">
                  <a:moveTo>
                    <a:pt x="1807379" y="4869660"/>
                  </a:moveTo>
                  <a:lnTo>
                    <a:pt x="2182243" y="4869660"/>
                  </a:lnTo>
                  <a:cubicBezTo>
                    <a:pt x="2182243" y="4869660"/>
                    <a:pt x="2181351" y="4868768"/>
                    <a:pt x="2181351" y="4868768"/>
                  </a:cubicBezTo>
                  <a:cubicBezTo>
                    <a:pt x="2341114" y="4868768"/>
                    <a:pt x="2418764" y="4868768"/>
                    <a:pt x="2580313" y="4868768"/>
                  </a:cubicBezTo>
                  <a:cubicBezTo>
                    <a:pt x="2580313" y="4868768"/>
                    <a:pt x="2579420" y="4869660"/>
                    <a:pt x="2579420" y="4869660"/>
                  </a:cubicBezTo>
                  <a:lnTo>
                    <a:pt x="2957854" y="4869660"/>
                  </a:lnTo>
                  <a:cubicBezTo>
                    <a:pt x="2997126" y="4866983"/>
                    <a:pt x="3413939" y="4866983"/>
                    <a:pt x="3435359" y="4869660"/>
                  </a:cubicBezTo>
                  <a:cubicBezTo>
                    <a:pt x="3435359" y="4869660"/>
                    <a:pt x="3435359" y="4869660"/>
                    <a:pt x="3435359" y="4869660"/>
                  </a:cubicBezTo>
                  <a:lnTo>
                    <a:pt x="3812901" y="4869660"/>
                  </a:lnTo>
                  <a:cubicBezTo>
                    <a:pt x="3812008" y="4868768"/>
                    <a:pt x="3811116" y="4867875"/>
                    <a:pt x="3810223" y="4867875"/>
                  </a:cubicBezTo>
                  <a:cubicBezTo>
                    <a:pt x="3821826" y="4867875"/>
                    <a:pt x="3828966" y="4867875"/>
                    <a:pt x="3835214" y="4867875"/>
                  </a:cubicBezTo>
                  <a:cubicBezTo>
                    <a:pt x="4080661" y="4867875"/>
                    <a:pt x="4174377" y="4867875"/>
                    <a:pt x="4419823" y="4867875"/>
                  </a:cubicBezTo>
                  <a:cubicBezTo>
                    <a:pt x="4451955" y="4867875"/>
                    <a:pt x="4451955" y="4867875"/>
                    <a:pt x="4451955" y="4833067"/>
                  </a:cubicBezTo>
                  <a:cubicBezTo>
                    <a:pt x="4451955" y="4805398"/>
                    <a:pt x="4451955" y="4778622"/>
                    <a:pt x="4451955" y="4750953"/>
                  </a:cubicBezTo>
                  <a:cubicBezTo>
                    <a:pt x="4451955" y="4735780"/>
                    <a:pt x="4457310" y="4729532"/>
                    <a:pt x="4471590" y="4729532"/>
                  </a:cubicBezTo>
                  <a:cubicBezTo>
                    <a:pt x="4516217" y="4729532"/>
                    <a:pt x="4561736" y="4730425"/>
                    <a:pt x="4606363" y="4729532"/>
                  </a:cubicBezTo>
                  <a:cubicBezTo>
                    <a:pt x="4621536" y="4729532"/>
                    <a:pt x="4625999" y="4736673"/>
                    <a:pt x="4625999" y="4752739"/>
                  </a:cubicBezTo>
                  <a:cubicBezTo>
                    <a:pt x="4625106" y="4783977"/>
                    <a:pt x="4625999" y="4814323"/>
                    <a:pt x="4625999" y="4845562"/>
                  </a:cubicBezTo>
                  <a:cubicBezTo>
                    <a:pt x="4625999" y="4861628"/>
                    <a:pt x="4631354" y="4868768"/>
                    <a:pt x="4645634" y="4867875"/>
                  </a:cubicBezTo>
                  <a:cubicBezTo>
                    <a:pt x="4656344" y="4866983"/>
                    <a:pt x="4667055" y="4867875"/>
                    <a:pt x="4677765" y="4865198"/>
                  </a:cubicBezTo>
                  <a:cubicBezTo>
                    <a:pt x="4694724" y="4861628"/>
                    <a:pt x="4705434" y="4849132"/>
                    <a:pt x="4705434" y="4829496"/>
                  </a:cubicBezTo>
                  <a:cubicBezTo>
                    <a:pt x="4705434" y="4718823"/>
                    <a:pt x="4705434" y="4608148"/>
                    <a:pt x="4705434" y="4498367"/>
                  </a:cubicBezTo>
                  <a:cubicBezTo>
                    <a:pt x="4705434" y="4477838"/>
                    <a:pt x="4692939" y="4465343"/>
                    <a:pt x="4673303" y="4462665"/>
                  </a:cubicBezTo>
                  <a:cubicBezTo>
                    <a:pt x="4627784" y="4457310"/>
                    <a:pt x="4625999" y="4458203"/>
                    <a:pt x="4625999" y="4509077"/>
                  </a:cubicBezTo>
                  <a:cubicBezTo>
                    <a:pt x="4625999" y="4527820"/>
                    <a:pt x="4625999" y="4547456"/>
                    <a:pt x="4625999" y="4566199"/>
                  </a:cubicBezTo>
                  <a:cubicBezTo>
                    <a:pt x="4625999" y="4580480"/>
                    <a:pt x="4620643" y="4586727"/>
                    <a:pt x="4608148" y="4585835"/>
                  </a:cubicBezTo>
                  <a:cubicBezTo>
                    <a:pt x="4562629" y="4585835"/>
                    <a:pt x="4517109" y="4584943"/>
                    <a:pt x="4471590" y="4585835"/>
                  </a:cubicBezTo>
                  <a:cubicBezTo>
                    <a:pt x="4453740" y="4585835"/>
                    <a:pt x="4452847" y="4574232"/>
                    <a:pt x="4452847" y="4559951"/>
                  </a:cubicBezTo>
                  <a:cubicBezTo>
                    <a:pt x="4452847" y="4451955"/>
                    <a:pt x="4452847" y="4343066"/>
                    <a:pt x="4452847" y="4235070"/>
                  </a:cubicBezTo>
                  <a:cubicBezTo>
                    <a:pt x="4452847" y="4089586"/>
                    <a:pt x="4452847" y="3944996"/>
                    <a:pt x="4452847" y="3799513"/>
                  </a:cubicBezTo>
                  <a:cubicBezTo>
                    <a:pt x="4452847" y="3770952"/>
                    <a:pt x="4453740" y="3770060"/>
                    <a:pt x="4480516" y="3769167"/>
                  </a:cubicBezTo>
                  <a:cubicBezTo>
                    <a:pt x="4506399" y="3769167"/>
                    <a:pt x="4533175" y="3768274"/>
                    <a:pt x="4559059" y="3769167"/>
                  </a:cubicBezTo>
                  <a:cubicBezTo>
                    <a:pt x="4574232" y="3769167"/>
                    <a:pt x="4582264" y="3763812"/>
                    <a:pt x="4582264" y="3745069"/>
                  </a:cubicBezTo>
                  <a:cubicBezTo>
                    <a:pt x="4581372" y="3712045"/>
                    <a:pt x="4581372" y="3679021"/>
                    <a:pt x="4582264" y="3645998"/>
                  </a:cubicBezTo>
                  <a:cubicBezTo>
                    <a:pt x="4582264" y="3631717"/>
                    <a:pt x="4576909" y="3626362"/>
                    <a:pt x="4564414" y="3626362"/>
                  </a:cubicBezTo>
                  <a:cubicBezTo>
                    <a:pt x="4449277" y="3626362"/>
                    <a:pt x="4334140" y="3626362"/>
                    <a:pt x="4218111" y="3626362"/>
                  </a:cubicBezTo>
                  <a:cubicBezTo>
                    <a:pt x="4204723" y="3626362"/>
                    <a:pt x="4200260" y="3632610"/>
                    <a:pt x="4200260" y="3645998"/>
                  </a:cubicBezTo>
                  <a:cubicBezTo>
                    <a:pt x="4200260" y="3679914"/>
                    <a:pt x="4201153" y="3713830"/>
                    <a:pt x="4200260" y="3747746"/>
                  </a:cubicBezTo>
                  <a:cubicBezTo>
                    <a:pt x="4200260" y="3762919"/>
                    <a:pt x="4205616" y="3769167"/>
                    <a:pt x="4219004" y="3769167"/>
                  </a:cubicBezTo>
                  <a:cubicBezTo>
                    <a:pt x="4246672" y="3769167"/>
                    <a:pt x="4274340" y="3770060"/>
                    <a:pt x="4301116" y="3769167"/>
                  </a:cubicBezTo>
                  <a:cubicBezTo>
                    <a:pt x="4318075" y="3768274"/>
                    <a:pt x="4325215" y="3774522"/>
                    <a:pt x="4325215" y="3794158"/>
                  </a:cubicBezTo>
                  <a:cubicBezTo>
                    <a:pt x="4324322" y="4008366"/>
                    <a:pt x="4325215" y="4222574"/>
                    <a:pt x="4325215" y="4437674"/>
                  </a:cubicBezTo>
                  <a:cubicBezTo>
                    <a:pt x="4325215" y="4456418"/>
                    <a:pt x="4318075" y="4461773"/>
                    <a:pt x="4302009" y="4461773"/>
                  </a:cubicBezTo>
                  <a:cubicBezTo>
                    <a:pt x="4152956" y="4461773"/>
                    <a:pt x="4155634" y="4460880"/>
                    <a:pt x="4007473" y="4461773"/>
                  </a:cubicBezTo>
                  <a:cubicBezTo>
                    <a:pt x="3989622" y="4461773"/>
                    <a:pt x="3984267" y="4454632"/>
                    <a:pt x="3984267" y="4435889"/>
                  </a:cubicBezTo>
                  <a:cubicBezTo>
                    <a:pt x="3984267" y="4201153"/>
                    <a:pt x="3984267" y="3965524"/>
                    <a:pt x="3984267" y="3730788"/>
                  </a:cubicBezTo>
                  <a:cubicBezTo>
                    <a:pt x="3984267" y="3712938"/>
                    <a:pt x="3987837" y="3705797"/>
                    <a:pt x="4005688" y="3706690"/>
                  </a:cubicBezTo>
                  <a:cubicBezTo>
                    <a:pt x="4040497" y="3707582"/>
                    <a:pt x="4040497" y="3706690"/>
                    <a:pt x="4040497" y="3669203"/>
                  </a:cubicBezTo>
                  <a:cubicBezTo>
                    <a:pt x="4040497" y="3662956"/>
                    <a:pt x="4040497" y="3657600"/>
                    <a:pt x="4040497" y="3651353"/>
                  </a:cubicBezTo>
                  <a:cubicBezTo>
                    <a:pt x="4042282" y="3632610"/>
                    <a:pt x="4034249" y="3625469"/>
                    <a:pt x="4016398" y="3626362"/>
                  </a:cubicBezTo>
                  <a:cubicBezTo>
                    <a:pt x="3969987" y="3627254"/>
                    <a:pt x="3923575" y="3625469"/>
                    <a:pt x="3877163" y="3627254"/>
                  </a:cubicBezTo>
                  <a:cubicBezTo>
                    <a:pt x="3858420" y="3628147"/>
                    <a:pt x="3851280" y="3621899"/>
                    <a:pt x="3851280" y="3599586"/>
                  </a:cubicBezTo>
                  <a:cubicBezTo>
                    <a:pt x="3852172" y="3391626"/>
                    <a:pt x="3852172" y="3183665"/>
                    <a:pt x="3851280" y="2976598"/>
                  </a:cubicBezTo>
                  <a:cubicBezTo>
                    <a:pt x="3851280" y="2955177"/>
                    <a:pt x="3857528" y="2948929"/>
                    <a:pt x="3877163" y="2948929"/>
                  </a:cubicBezTo>
                  <a:cubicBezTo>
                    <a:pt x="3985160" y="2949822"/>
                    <a:pt x="4093156" y="2948929"/>
                    <a:pt x="4201153" y="2948929"/>
                  </a:cubicBezTo>
                  <a:cubicBezTo>
                    <a:pt x="4228821" y="2948929"/>
                    <a:pt x="4229714" y="2948037"/>
                    <a:pt x="4229714" y="2918583"/>
                  </a:cubicBezTo>
                  <a:cubicBezTo>
                    <a:pt x="4229714" y="2866816"/>
                    <a:pt x="4229714" y="2815049"/>
                    <a:pt x="4229714" y="2764175"/>
                  </a:cubicBezTo>
                  <a:cubicBezTo>
                    <a:pt x="4229714" y="2745432"/>
                    <a:pt x="4225251" y="2738291"/>
                    <a:pt x="4207400" y="2738291"/>
                  </a:cubicBezTo>
                  <a:cubicBezTo>
                    <a:pt x="4032464" y="2739184"/>
                    <a:pt x="3857528" y="2739184"/>
                    <a:pt x="3682591" y="2738291"/>
                  </a:cubicBezTo>
                  <a:cubicBezTo>
                    <a:pt x="3660278" y="2738291"/>
                    <a:pt x="3660278" y="2750787"/>
                    <a:pt x="3660278" y="2768637"/>
                  </a:cubicBezTo>
                  <a:cubicBezTo>
                    <a:pt x="3660278" y="3043538"/>
                    <a:pt x="3660278" y="3318438"/>
                    <a:pt x="3660278" y="3593338"/>
                  </a:cubicBezTo>
                  <a:cubicBezTo>
                    <a:pt x="3660278" y="3628147"/>
                    <a:pt x="3660278" y="3628147"/>
                    <a:pt x="3629039" y="3628147"/>
                  </a:cubicBezTo>
                  <a:cubicBezTo>
                    <a:pt x="3465706" y="3628147"/>
                    <a:pt x="3303265" y="3628147"/>
                    <a:pt x="3139931" y="3628147"/>
                  </a:cubicBezTo>
                  <a:cubicBezTo>
                    <a:pt x="3111370" y="3628147"/>
                    <a:pt x="3111370" y="3628147"/>
                    <a:pt x="3111370" y="3596016"/>
                  </a:cubicBezTo>
                  <a:cubicBezTo>
                    <a:pt x="3111370" y="3526398"/>
                    <a:pt x="3112263" y="3457673"/>
                    <a:pt x="3111370" y="3388055"/>
                  </a:cubicBezTo>
                  <a:cubicBezTo>
                    <a:pt x="3109585" y="3280951"/>
                    <a:pt x="3055140" y="3203301"/>
                    <a:pt x="2964995" y="3180095"/>
                  </a:cubicBezTo>
                  <a:cubicBezTo>
                    <a:pt x="2868601" y="3155104"/>
                    <a:pt x="2773993" y="3200623"/>
                    <a:pt x="2735614" y="3290769"/>
                  </a:cubicBezTo>
                  <a:cubicBezTo>
                    <a:pt x="2724011" y="3316653"/>
                    <a:pt x="2717763" y="3345214"/>
                    <a:pt x="2717763" y="3373775"/>
                  </a:cubicBezTo>
                  <a:cubicBezTo>
                    <a:pt x="2717763" y="3448748"/>
                    <a:pt x="2717763" y="3523720"/>
                    <a:pt x="2717763" y="3599586"/>
                  </a:cubicBezTo>
                  <a:cubicBezTo>
                    <a:pt x="2717763" y="3627254"/>
                    <a:pt x="2716870" y="3628147"/>
                    <a:pt x="2691879" y="3628147"/>
                  </a:cubicBezTo>
                  <a:cubicBezTo>
                    <a:pt x="2504448" y="3628147"/>
                    <a:pt x="2398236" y="3628147"/>
                    <a:pt x="2210804" y="3628147"/>
                  </a:cubicBezTo>
                  <a:cubicBezTo>
                    <a:pt x="2191168" y="3628147"/>
                    <a:pt x="2184921" y="3621007"/>
                    <a:pt x="2185813" y="3600478"/>
                  </a:cubicBezTo>
                  <a:cubicBezTo>
                    <a:pt x="2186706" y="3479986"/>
                    <a:pt x="2185813" y="3358602"/>
                    <a:pt x="2185813" y="3238110"/>
                  </a:cubicBezTo>
                  <a:cubicBezTo>
                    <a:pt x="2185813" y="3208656"/>
                    <a:pt x="2185813" y="3208656"/>
                    <a:pt x="2159037" y="3208656"/>
                  </a:cubicBezTo>
                  <a:cubicBezTo>
                    <a:pt x="2135831" y="3208656"/>
                    <a:pt x="2113518" y="3207764"/>
                    <a:pt x="2090312" y="3208656"/>
                  </a:cubicBezTo>
                  <a:cubicBezTo>
                    <a:pt x="2073354" y="3209549"/>
                    <a:pt x="2063536" y="3203301"/>
                    <a:pt x="2055503" y="3186343"/>
                  </a:cubicBezTo>
                  <a:cubicBezTo>
                    <a:pt x="2014447" y="3104230"/>
                    <a:pt x="1951970" y="3053355"/>
                    <a:pt x="1867179" y="3035505"/>
                  </a:cubicBezTo>
                  <a:cubicBezTo>
                    <a:pt x="1750257" y="3009621"/>
                    <a:pt x="1634228" y="3066743"/>
                    <a:pt x="1574428" y="3180988"/>
                  </a:cubicBezTo>
                  <a:cubicBezTo>
                    <a:pt x="1563718" y="3201516"/>
                    <a:pt x="1552115" y="3211334"/>
                    <a:pt x="1530694" y="3208656"/>
                  </a:cubicBezTo>
                  <a:cubicBezTo>
                    <a:pt x="1509273" y="3206871"/>
                    <a:pt x="1487853" y="3209549"/>
                    <a:pt x="1466432" y="3207764"/>
                  </a:cubicBezTo>
                  <a:cubicBezTo>
                    <a:pt x="1447689" y="3206871"/>
                    <a:pt x="1442333" y="3214011"/>
                    <a:pt x="1442333" y="3234540"/>
                  </a:cubicBezTo>
                  <a:cubicBezTo>
                    <a:pt x="1443226" y="3354139"/>
                    <a:pt x="1442333" y="3472846"/>
                    <a:pt x="1442333" y="3592446"/>
                  </a:cubicBezTo>
                  <a:cubicBezTo>
                    <a:pt x="1442333" y="3628147"/>
                    <a:pt x="1442333" y="3628147"/>
                    <a:pt x="1410202" y="3628147"/>
                  </a:cubicBezTo>
                  <a:cubicBezTo>
                    <a:pt x="1209382" y="3628147"/>
                    <a:pt x="1079965" y="3628147"/>
                    <a:pt x="896996" y="3628147"/>
                  </a:cubicBezTo>
                  <a:cubicBezTo>
                    <a:pt x="867542" y="3628147"/>
                    <a:pt x="866650" y="3628147"/>
                    <a:pt x="866650" y="3594231"/>
                  </a:cubicBezTo>
                  <a:cubicBezTo>
                    <a:pt x="866650" y="3333611"/>
                    <a:pt x="866650" y="3072991"/>
                    <a:pt x="866650" y="2811479"/>
                  </a:cubicBezTo>
                  <a:cubicBezTo>
                    <a:pt x="866650" y="2790058"/>
                    <a:pt x="872897" y="2776670"/>
                    <a:pt x="888963" y="2765067"/>
                  </a:cubicBezTo>
                  <a:cubicBezTo>
                    <a:pt x="966613" y="2707945"/>
                    <a:pt x="1021058" y="2630295"/>
                    <a:pt x="1052296" y="2533009"/>
                  </a:cubicBezTo>
                  <a:cubicBezTo>
                    <a:pt x="1058544" y="2513373"/>
                    <a:pt x="1065684" y="2509803"/>
                    <a:pt x="1084428" y="2514266"/>
                  </a:cubicBezTo>
                  <a:cubicBezTo>
                    <a:pt x="1295958" y="2566925"/>
                    <a:pt x="1476250" y="2507125"/>
                    <a:pt x="1626195" y="2335759"/>
                  </a:cubicBezTo>
                  <a:cubicBezTo>
                    <a:pt x="1638691" y="2321478"/>
                    <a:pt x="1648508" y="2325049"/>
                    <a:pt x="1661896" y="2328619"/>
                  </a:cubicBezTo>
                  <a:cubicBezTo>
                    <a:pt x="1859146" y="2381278"/>
                    <a:pt x="2026942" y="2325049"/>
                    <a:pt x="2166178" y="2163500"/>
                  </a:cubicBezTo>
                  <a:cubicBezTo>
                    <a:pt x="2194739" y="2130476"/>
                    <a:pt x="2217944" y="2092098"/>
                    <a:pt x="2235795" y="2050148"/>
                  </a:cubicBezTo>
                  <a:cubicBezTo>
                    <a:pt x="2242935" y="2032298"/>
                    <a:pt x="2250968" y="2027835"/>
                    <a:pt x="2269711" y="2033190"/>
                  </a:cubicBezTo>
                  <a:cubicBezTo>
                    <a:pt x="2472316" y="2093883"/>
                    <a:pt x="2644575" y="2037653"/>
                    <a:pt x="2782918" y="1864502"/>
                  </a:cubicBezTo>
                  <a:cubicBezTo>
                    <a:pt x="2824867" y="1812735"/>
                    <a:pt x="2853428" y="1751150"/>
                    <a:pt x="2871279" y="1685102"/>
                  </a:cubicBezTo>
                  <a:cubicBezTo>
                    <a:pt x="2874849" y="1671714"/>
                    <a:pt x="2880204" y="1662789"/>
                    <a:pt x="2892699" y="1659219"/>
                  </a:cubicBezTo>
                  <a:cubicBezTo>
                    <a:pt x="2962317" y="1640476"/>
                    <a:pt x="3022117" y="1602097"/>
                    <a:pt x="3074776" y="1551222"/>
                  </a:cubicBezTo>
                  <a:cubicBezTo>
                    <a:pt x="3201516" y="1427160"/>
                    <a:pt x="3290769" y="1277215"/>
                    <a:pt x="3338966" y="1097816"/>
                  </a:cubicBezTo>
                  <a:cubicBezTo>
                    <a:pt x="3399658" y="869327"/>
                    <a:pt x="3277381" y="616740"/>
                    <a:pt x="3070313" y="545338"/>
                  </a:cubicBezTo>
                  <a:cubicBezTo>
                    <a:pt x="3053355" y="539090"/>
                    <a:pt x="3044430" y="530165"/>
                    <a:pt x="3038182" y="511421"/>
                  </a:cubicBezTo>
                  <a:cubicBezTo>
                    <a:pt x="2953392" y="234736"/>
                    <a:pt x="2778455" y="68725"/>
                    <a:pt x="2519621" y="8925"/>
                  </a:cubicBezTo>
                  <a:cubicBezTo>
                    <a:pt x="2502662" y="5355"/>
                    <a:pt x="2484812" y="3570"/>
                    <a:pt x="2467854" y="0"/>
                  </a:cubicBezTo>
                  <a:cubicBezTo>
                    <a:pt x="2427690" y="0"/>
                    <a:pt x="2387526" y="0"/>
                    <a:pt x="2347362" y="0"/>
                  </a:cubicBezTo>
                  <a:cubicBezTo>
                    <a:pt x="2304520" y="6248"/>
                    <a:pt x="2262571" y="13388"/>
                    <a:pt x="2221515" y="27669"/>
                  </a:cubicBezTo>
                  <a:cubicBezTo>
                    <a:pt x="2076032" y="79435"/>
                    <a:pt x="1964465" y="180292"/>
                    <a:pt x="1876997" y="315064"/>
                  </a:cubicBezTo>
                  <a:cubicBezTo>
                    <a:pt x="1802024" y="431986"/>
                    <a:pt x="1758290" y="562296"/>
                    <a:pt x="1747580" y="705101"/>
                  </a:cubicBezTo>
                  <a:cubicBezTo>
                    <a:pt x="1741332" y="785429"/>
                    <a:pt x="1744009" y="865757"/>
                    <a:pt x="1761860" y="944300"/>
                  </a:cubicBezTo>
                  <a:cubicBezTo>
                    <a:pt x="1766323" y="964828"/>
                    <a:pt x="1762753" y="980001"/>
                    <a:pt x="1750257" y="996067"/>
                  </a:cubicBezTo>
                  <a:cubicBezTo>
                    <a:pt x="1665467" y="1107634"/>
                    <a:pt x="1616377" y="1236158"/>
                    <a:pt x="1601204" y="1380749"/>
                  </a:cubicBezTo>
                  <a:cubicBezTo>
                    <a:pt x="1591386" y="1475357"/>
                    <a:pt x="1596742" y="1569073"/>
                    <a:pt x="1620840" y="1661004"/>
                  </a:cubicBezTo>
                  <a:cubicBezTo>
                    <a:pt x="1627088" y="1685102"/>
                    <a:pt x="1626195" y="1685995"/>
                    <a:pt x="1603882" y="1683317"/>
                  </a:cubicBezTo>
                  <a:cubicBezTo>
                    <a:pt x="1556578" y="1678855"/>
                    <a:pt x="1511951" y="1693135"/>
                    <a:pt x="1468217" y="1707416"/>
                  </a:cubicBezTo>
                  <a:cubicBezTo>
                    <a:pt x="1339692" y="1750257"/>
                    <a:pt x="1236158" y="1833263"/>
                    <a:pt x="1158508" y="1953755"/>
                  </a:cubicBezTo>
                  <a:cubicBezTo>
                    <a:pt x="1151368" y="1964465"/>
                    <a:pt x="1143335" y="1973391"/>
                    <a:pt x="1131732" y="1977853"/>
                  </a:cubicBezTo>
                  <a:cubicBezTo>
                    <a:pt x="947870" y="2052826"/>
                    <a:pt x="842551" y="2198309"/>
                    <a:pt x="815775" y="2411624"/>
                  </a:cubicBezTo>
                  <a:cubicBezTo>
                    <a:pt x="813990" y="2428582"/>
                    <a:pt x="807742" y="2437508"/>
                    <a:pt x="794354" y="2444648"/>
                  </a:cubicBezTo>
                  <a:cubicBezTo>
                    <a:pt x="660474" y="2519621"/>
                    <a:pt x="562296" y="2632080"/>
                    <a:pt x="498033" y="2781133"/>
                  </a:cubicBezTo>
                  <a:cubicBezTo>
                    <a:pt x="490893" y="2797199"/>
                    <a:pt x="488216" y="2812372"/>
                    <a:pt x="488216" y="2830222"/>
                  </a:cubicBezTo>
                  <a:cubicBezTo>
                    <a:pt x="488216" y="3084594"/>
                    <a:pt x="488216" y="3338966"/>
                    <a:pt x="488216" y="3592446"/>
                  </a:cubicBezTo>
                  <a:cubicBezTo>
                    <a:pt x="488216" y="3626362"/>
                    <a:pt x="488216" y="3626362"/>
                    <a:pt x="456977" y="3626362"/>
                  </a:cubicBezTo>
                  <a:cubicBezTo>
                    <a:pt x="398070" y="3626362"/>
                    <a:pt x="339163" y="3626362"/>
                    <a:pt x="280255" y="3626362"/>
                  </a:cubicBezTo>
                  <a:cubicBezTo>
                    <a:pt x="248124" y="3626362"/>
                    <a:pt x="248124" y="3626362"/>
                    <a:pt x="248124" y="3661171"/>
                  </a:cubicBezTo>
                  <a:cubicBezTo>
                    <a:pt x="248124" y="3954814"/>
                    <a:pt x="248124" y="4249350"/>
                    <a:pt x="248124" y="4542993"/>
                  </a:cubicBezTo>
                  <a:cubicBezTo>
                    <a:pt x="248124" y="4585835"/>
                    <a:pt x="248124" y="4585835"/>
                    <a:pt x="208853" y="4585835"/>
                  </a:cubicBezTo>
                  <a:cubicBezTo>
                    <a:pt x="172259" y="4585835"/>
                    <a:pt x="136558" y="4584943"/>
                    <a:pt x="99964" y="4585835"/>
                  </a:cubicBezTo>
                  <a:cubicBezTo>
                    <a:pt x="83898" y="4585835"/>
                    <a:pt x="76758" y="4579587"/>
                    <a:pt x="77650" y="4561736"/>
                  </a:cubicBezTo>
                  <a:cubicBezTo>
                    <a:pt x="78543" y="4534960"/>
                    <a:pt x="77650" y="4509077"/>
                    <a:pt x="77650" y="4482301"/>
                  </a:cubicBezTo>
                  <a:cubicBezTo>
                    <a:pt x="77650" y="4467128"/>
                    <a:pt x="72295" y="4461773"/>
                    <a:pt x="58907" y="4461773"/>
                  </a:cubicBezTo>
                  <a:cubicBezTo>
                    <a:pt x="37486" y="4461773"/>
                    <a:pt x="15173" y="4459095"/>
                    <a:pt x="0" y="4481408"/>
                  </a:cubicBezTo>
                  <a:cubicBezTo>
                    <a:pt x="0" y="4601900"/>
                    <a:pt x="0" y="4723285"/>
                    <a:pt x="0" y="4843777"/>
                  </a:cubicBezTo>
                  <a:cubicBezTo>
                    <a:pt x="15173" y="4865198"/>
                    <a:pt x="46412" y="4875016"/>
                    <a:pt x="68725" y="4866090"/>
                  </a:cubicBezTo>
                  <a:cubicBezTo>
                    <a:pt x="78543" y="4862520"/>
                    <a:pt x="77650" y="4854487"/>
                    <a:pt x="77650" y="4846455"/>
                  </a:cubicBezTo>
                  <a:cubicBezTo>
                    <a:pt x="77650" y="4816108"/>
                    <a:pt x="78543" y="4785762"/>
                    <a:pt x="77650" y="4755416"/>
                  </a:cubicBezTo>
                  <a:cubicBezTo>
                    <a:pt x="76758" y="4736673"/>
                    <a:pt x="82113" y="4728640"/>
                    <a:pt x="99964" y="4728640"/>
                  </a:cubicBezTo>
                  <a:cubicBezTo>
                    <a:pt x="141913" y="4729532"/>
                    <a:pt x="184754" y="4729532"/>
                    <a:pt x="226703" y="4728640"/>
                  </a:cubicBezTo>
                  <a:cubicBezTo>
                    <a:pt x="241876" y="4728640"/>
                    <a:pt x="249017" y="4734888"/>
                    <a:pt x="248124" y="4751846"/>
                  </a:cubicBezTo>
                  <a:cubicBezTo>
                    <a:pt x="247232" y="4777729"/>
                    <a:pt x="248124" y="4803613"/>
                    <a:pt x="248124" y="4829496"/>
                  </a:cubicBezTo>
                  <a:cubicBezTo>
                    <a:pt x="248124" y="4866090"/>
                    <a:pt x="248124" y="4866090"/>
                    <a:pt x="281148" y="4866090"/>
                  </a:cubicBezTo>
                  <a:cubicBezTo>
                    <a:pt x="417705" y="4866090"/>
                    <a:pt x="555156" y="4866090"/>
                    <a:pt x="691713" y="4865198"/>
                  </a:cubicBezTo>
                  <a:cubicBezTo>
                    <a:pt x="790784" y="4865198"/>
                    <a:pt x="889855" y="4865198"/>
                    <a:pt x="989819" y="4865198"/>
                  </a:cubicBezTo>
                  <a:cubicBezTo>
                    <a:pt x="997852" y="4865198"/>
                    <a:pt x="1005885" y="4865198"/>
                    <a:pt x="1014810" y="4866983"/>
                  </a:cubicBezTo>
                  <a:cubicBezTo>
                    <a:pt x="1013917" y="4866983"/>
                    <a:pt x="1013917" y="4867875"/>
                    <a:pt x="1013025" y="4867875"/>
                  </a:cubicBezTo>
                  <a:lnTo>
                    <a:pt x="1322734" y="4867875"/>
                  </a:lnTo>
                  <a:lnTo>
                    <a:pt x="1807379" y="4867875"/>
                  </a:ln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30" name="Freeform: Shape 29">
              <a:extLst>
                <a:ext uri="{FF2B5EF4-FFF2-40B4-BE49-F238E27FC236}">
                  <a16:creationId xmlns:a16="http://schemas.microsoft.com/office/drawing/2014/main" id="{8A17339E-40EC-471B-B432-5B4C276F9355}"/>
                </a:ext>
              </a:extLst>
            </p:cNvPr>
            <p:cNvSpPr/>
            <p:nvPr/>
          </p:nvSpPr>
          <p:spPr>
            <a:xfrm>
              <a:off x="267760" y="5438984"/>
              <a:ext cx="794354" cy="794354"/>
            </a:xfrm>
            <a:custGeom>
              <a:avLst/>
              <a:gdLst>
                <a:gd name="connsiteX0" fmla="*/ 797924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4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4" y="398962"/>
                  </a:moveTo>
                  <a:cubicBezTo>
                    <a:pt x="797924" y="619303"/>
                    <a:pt x="619303" y="797925"/>
                    <a:pt x="398962" y="797925"/>
                  </a:cubicBezTo>
                  <a:cubicBezTo>
                    <a:pt x="178622" y="797925"/>
                    <a:pt x="0" y="619303"/>
                    <a:pt x="0" y="398962"/>
                  </a:cubicBezTo>
                  <a:cubicBezTo>
                    <a:pt x="0" y="178622"/>
                    <a:pt x="178622" y="0"/>
                    <a:pt x="398962" y="0"/>
                  </a:cubicBezTo>
                  <a:cubicBezTo>
                    <a:pt x="619303" y="0"/>
                    <a:pt x="797924" y="178622"/>
                    <a:pt x="797924"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31" name="Freeform: Shape 30">
              <a:extLst>
                <a:ext uri="{FF2B5EF4-FFF2-40B4-BE49-F238E27FC236}">
                  <a16:creationId xmlns:a16="http://schemas.microsoft.com/office/drawing/2014/main" id="{8726D4EF-E7B8-4EC8-962C-39860857090B}"/>
                </a:ext>
              </a:extLst>
            </p:cNvPr>
            <p:cNvSpPr/>
            <p:nvPr/>
          </p:nvSpPr>
          <p:spPr>
            <a:xfrm>
              <a:off x="1266504"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2"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32" name="Freeform: Shape 31">
              <a:extLst>
                <a:ext uri="{FF2B5EF4-FFF2-40B4-BE49-F238E27FC236}">
                  <a16:creationId xmlns:a16="http://schemas.microsoft.com/office/drawing/2014/main" id="{06B389A8-2917-4978-B682-3738712F730F}"/>
                </a:ext>
              </a:extLst>
            </p:cNvPr>
            <p:cNvSpPr/>
            <p:nvPr/>
          </p:nvSpPr>
          <p:spPr>
            <a:xfrm>
              <a:off x="2265249"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33" name="Freeform: Shape 32">
              <a:extLst>
                <a:ext uri="{FF2B5EF4-FFF2-40B4-BE49-F238E27FC236}">
                  <a16:creationId xmlns:a16="http://schemas.microsoft.com/office/drawing/2014/main" id="{84D36E5A-DF2F-4CA2-8813-011186F48536}"/>
                </a:ext>
              </a:extLst>
            </p:cNvPr>
            <p:cNvSpPr/>
            <p:nvPr/>
          </p:nvSpPr>
          <p:spPr>
            <a:xfrm>
              <a:off x="3263993"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grpSp>
      <p:sp>
        <p:nvSpPr>
          <p:cNvPr id="34" name="Rounded Rectangle 25">
            <a:extLst>
              <a:ext uri="{FF2B5EF4-FFF2-40B4-BE49-F238E27FC236}">
                <a16:creationId xmlns:a16="http://schemas.microsoft.com/office/drawing/2014/main" id="{56E21792-AAE9-4DF9-8132-67ABF3F28151}"/>
              </a:ext>
            </a:extLst>
          </p:cNvPr>
          <p:cNvSpPr/>
          <p:nvPr/>
        </p:nvSpPr>
        <p:spPr>
          <a:xfrm>
            <a:off x="4238941" y="2390117"/>
            <a:ext cx="941735" cy="69014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grpSp>
        <p:nvGrpSpPr>
          <p:cNvPr id="35" name="Group 34">
            <a:extLst>
              <a:ext uri="{FF2B5EF4-FFF2-40B4-BE49-F238E27FC236}">
                <a16:creationId xmlns:a16="http://schemas.microsoft.com/office/drawing/2014/main" id="{459B197A-DE80-4399-91B3-1283B8EFB4A2}"/>
              </a:ext>
            </a:extLst>
          </p:cNvPr>
          <p:cNvGrpSpPr/>
          <p:nvPr/>
        </p:nvGrpSpPr>
        <p:grpSpPr>
          <a:xfrm>
            <a:off x="6564217" y="2161616"/>
            <a:ext cx="1185203" cy="1042570"/>
            <a:chOff x="9544125" y="314311"/>
            <a:chExt cx="1802975" cy="1585994"/>
          </a:xfrm>
          <a:solidFill>
            <a:srgbClr val="F86F5C"/>
          </a:solidFill>
        </p:grpSpPr>
        <p:sp>
          <p:nvSpPr>
            <p:cNvPr id="36" name="Freeform: Shape 35">
              <a:extLst>
                <a:ext uri="{FF2B5EF4-FFF2-40B4-BE49-F238E27FC236}">
                  <a16:creationId xmlns:a16="http://schemas.microsoft.com/office/drawing/2014/main" id="{55D3A3EF-D851-4828-8315-C71A98464A65}"/>
                </a:ext>
              </a:extLst>
            </p:cNvPr>
            <p:cNvSpPr/>
            <p:nvPr/>
          </p:nvSpPr>
          <p:spPr>
            <a:xfrm rot="5400000">
              <a:off x="9855308" y="140908"/>
              <a:ext cx="1318389" cy="1665195"/>
            </a:xfrm>
            <a:custGeom>
              <a:avLst/>
              <a:gdLst>
                <a:gd name="connsiteX0" fmla="*/ 855467 w 1318389"/>
                <a:gd name="connsiteY0" fmla="*/ 1312844 h 1665195"/>
                <a:gd name="connsiteX1" fmla="*/ 898407 w 1318389"/>
                <a:gd name="connsiteY1" fmla="*/ 1355784 h 1665195"/>
                <a:gd name="connsiteX2" fmla="*/ 941347 w 1318389"/>
                <a:gd name="connsiteY2" fmla="*/ 1312844 h 1665195"/>
                <a:gd name="connsiteX3" fmla="*/ 898407 w 1318389"/>
                <a:gd name="connsiteY3" fmla="*/ 1269904 h 1665195"/>
                <a:gd name="connsiteX4" fmla="*/ 855467 w 1318389"/>
                <a:gd name="connsiteY4" fmla="*/ 1312844 h 1665195"/>
                <a:gd name="connsiteX5" fmla="*/ 362769 w 1318389"/>
                <a:gd name="connsiteY5" fmla="*/ 236590 h 1665195"/>
                <a:gd name="connsiteX6" fmla="*/ 405229 w 1318389"/>
                <a:gd name="connsiteY6" fmla="*/ 279050 h 1665195"/>
                <a:gd name="connsiteX7" fmla="*/ 447689 w 1318389"/>
                <a:gd name="connsiteY7" fmla="*/ 236590 h 1665195"/>
                <a:gd name="connsiteX8" fmla="*/ 405229 w 1318389"/>
                <a:gd name="connsiteY8" fmla="*/ 194130 h 1665195"/>
                <a:gd name="connsiteX9" fmla="*/ 362769 w 1318389"/>
                <a:gd name="connsiteY9" fmla="*/ 236590 h 1665195"/>
                <a:gd name="connsiteX10" fmla="*/ 348187 w 1318389"/>
                <a:gd name="connsiteY10" fmla="*/ 1312844 h 1665195"/>
                <a:gd name="connsiteX11" fmla="*/ 391127 w 1318389"/>
                <a:gd name="connsiteY11" fmla="*/ 1355784 h 1665195"/>
                <a:gd name="connsiteX12" fmla="*/ 434066 w 1318389"/>
                <a:gd name="connsiteY12" fmla="*/ 1312844 h 1665195"/>
                <a:gd name="connsiteX13" fmla="*/ 391127 w 1318389"/>
                <a:gd name="connsiteY13" fmla="*/ 1269904 h 1665195"/>
                <a:gd name="connsiteX14" fmla="*/ 348187 w 1318389"/>
                <a:gd name="connsiteY14" fmla="*/ 1312844 h 1665195"/>
                <a:gd name="connsiteX15" fmla="*/ 81655 w 1318389"/>
                <a:gd name="connsiteY15" fmla="*/ 873373 h 1665195"/>
                <a:gd name="connsiteX16" fmla="*/ 124595 w 1318389"/>
                <a:gd name="connsiteY16" fmla="*/ 916313 h 1665195"/>
                <a:gd name="connsiteX17" fmla="*/ 167534 w 1318389"/>
                <a:gd name="connsiteY17" fmla="*/ 873373 h 1665195"/>
                <a:gd name="connsiteX18" fmla="*/ 124595 w 1318389"/>
                <a:gd name="connsiteY18" fmla="*/ 830433 h 1665195"/>
                <a:gd name="connsiteX19" fmla="*/ 81655 w 1318389"/>
                <a:gd name="connsiteY19" fmla="*/ 873373 h 1665195"/>
                <a:gd name="connsiteX20" fmla="*/ 898 w 1318389"/>
                <a:gd name="connsiteY20" fmla="*/ 878256 h 1665195"/>
                <a:gd name="connsiteX21" fmla="*/ 59313 w 1318389"/>
                <a:gd name="connsiteY21" fmla="*/ 760898 h 1665195"/>
                <a:gd name="connsiteX22" fmla="*/ 60023 w 1318389"/>
                <a:gd name="connsiteY22" fmla="*/ 760660 h 1665195"/>
                <a:gd name="connsiteX23" fmla="*/ 301509 w 1318389"/>
                <a:gd name="connsiteY23" fmla="*/ 256655 h 1665195"/>
                <a:gd name="connsiteX24" fmla="*/ 300401 w 1318389"/>
                <a:gd name="connsiteY24" fmla="*/ 253678 h 1665195"/>
                <a:gd name="connsiteX25" fmla="*/ 392815 w 1318389"/>
                <a:gd name="connsiteY25" fmla="*/ 125792 h 1665195"/>
                <a:gd name="connsiteX26" fmla="*/ 426561 w 1318389"/>
                <a:gd name="connsiteY26" fmla="*/ 127298 h 1665195"/>
                <a:gd name="connsiteX27" fmla="*/ 501833 w 1318389"/>
                <a:gd name="connsiteY27" fmla="*/ 25203 h 1665195"/>
                <a:gd name="connsiteX28" fmla="*/ 659591 w 1318389"/>
                <a:gd name="connsiteY28" fmla="*/ 0 h 1665195"/>
                <a:gd name="connsiteX29" fmla="*/ 767873 w 1318389"/>
                <a:gd name="connsiteY29" fmla="*/ 94280 h 1665195"/>
                <a:gd name="connsiteX30" fmla="*/ 773474 w 1318389"/>
                <a:gd name="connsiteY30" fmla="*/ 129752 h 1665195"/>
                <a:gd name="connsiteX31" fmla="*/ 750137 w 1318389"/>
                <a:gd name="connsiteY31" fmla="*/ 133486 h 1665195"/>
                <a:gd name="connsiteX32" fmla="*/ 643721 w 1318389"/>
                <a:gd name="connsiteY32" fmla="*/ 50407 h 1665195"/>
                <a:gd name="connsiteX33" fmla="*/ 528905 w 1318389"/>
                <a:gd name="connsiteY33" fmla="*/ 68143 h 1665195"/>
                <a:gd name="connsiteX34" fmla="*/ 477195 w 1318389"/>
                <a:gd name="connsiteY34" fmla="*/ 147376 h 1665195"/>
                <a:gd name="connsiteX35" fmla="*/ 504919 w 1318389"/>
                <a:gd name="connsiteY35" fmla="*/ 176856 h 1665195"/>
                <a:gd name="connsiteX36" fmla="*/ 520701 w 1318389"/>
                <a:gd name="connsiteY36" fmla="*/ 218206 h 1665195"/>
                <a:gd name="connsiteX37" fmla="*/ 520838 w 1318389"/>
                <a:gd name="connsiteY37" fmla="*/ 251739 h 1665195"/>
                <a:gd name="connsiteX38" fmla="*/ 512601 w 1318389"/>
                <a:gd name="connsiteY38" fmla="*/ 279384 h 1665195"/>
                <a:gd name="connsiteX39" fmla="*/ 572778 w 1318389"/>
                <a:gd name="connsiteY39" fmla="*/ 326714 h 1665195"/>
                <a:gd name="connsiteX40" fmla="*/ 687595 w 1318389"/>
                <a:gd name="connsiteY40" fmla="*/ 308045 h 1665195"/>
                <a:gd name="connsiteX41" fmla="*/ 763207 w 1318389"/>
                <a:gd name="connsiteY41" fmla="*/ 196028 h 1665195"/>
                <a:gd name="connsiteX42" fmla="*/ 785610 w 1318389"/>
                <a:gd name="connsiteY42" fmla="*/ 192294 h 1665195"/>
                <a:gd name="connsiteX43" fmla="*/ 791211 w 1318389"/>
                <a:gd name="connsiteY43" fmla="*/ 227766 h 1665195"/>
                <a:gd name="connsiteX44" fmla="*/ 718400 w 1318389"/>
                <a:gd name="connsiteY44" fmla="*/ 350984 h 1665195"/>
                <a:gd name="connsiteX45" fmla="*/ 560643 w 1318389"/>
                <a:gd name="connsiteY45" fmla="*/ 376188 h 1665195"/>
                <a:gd name="connsiteX46" fmla="*/ 481653 w 1318389"/>
                <a:gd name="connsiteY46" fmla="*/ 320430 h 1665195"/>
                <a:gd name="connsiteX47" fmla="*/ 469637 w 1318389"/>
                <a:gd name="connsiteY47" fmla="*/ 330704 h 1665195"/>
                <a:gd name="connsiteX48" fmla="*/ 462283 w 1318389"/>
                <a:gd name="connsiteY48" fmla="*/ 333441 h 1665195"/>
                <a:gd name="connsiteX49" fmla="*/ 252808 w 1318389"/>
                <a:gd name="connsiteY49" fmla="*/ 858867 h 1665195"/>
                <a:gd name="connsiteX50" fmla="*/ 444434 w 1318389"/>
                <a:gd name="connsiteY50" fmla="*/ 1190772 h 1665195"/>
                <a:gd name="connsiteX51" fmla="*/ 801245 w 1318389"/>
                <a:gd name="connsiteY51" fmla="*/ 1187463 h 1665195"/>
                <a:gd name="connsiteX52" fmla="*/ 801245 w 1318389"/>
                <a:gd name="connsiteY52" fmla="*/ 1116815 h 1665195"/>
                <a:gd name="connsiteX53" fmla="*/ 890858 w 1318389"/>
                <a:gd name="connsiteY53" fmla="*/ 1027202 h 1665195"/>
                <a:gd name="connsiteX54" fmla="*/ 1200123 w 1318389"/>
                <a:gd name="connsiteY54" fmla="*/ 1027202 h 1665195"/>
                <a:gd name="connsiteX55" fmla="*/ 1205949 w 1318389"/>
                <a:gd name="connsiteY55" fmla="*/ 998361 h 1665195"/>
                <a:gd name="connsiteX56" fmla="*/ 1288518 w 1318389"/>
                <a:gd name="connsiteY56" fmla="*/ 943622 h 1665195"/>
                <a:gd name="connsiteX57" fmla="*/ 1318389 w 1318389"/>
                <a:gd name="connsiteY57" fmla="*/ 974426 h 1665195"/>
                <a:gd name="connsiteX58" fmla="*/ 1318389 w 1318389"/>
                <a:gd name="connsiteY58" fmla="*/ 1635324 h 1665195"/>
                <a:gd name="connsiteX59" fmla="*/ 1288518 w 1318389"/>
                <a:gd name="connsiteY59" fmla="*/ 1665195 h 1665195"/>
                <a:gd name="connsiteX60" fmla="*/ 1205949 w 1318389"/>
                <a:gd name="connsiteY60" fmla="*/ 1610455 h 1665195"/>
                <a:gd name="connsiteX61" fmla="*/ 1203531 w 1318389"/>
                <a:gd name="connsiteY61" fmla="*/ 1598487 h 1665195"/>
                <a:gd name="connsiteX62" fmla="*/ 890858 w 1318389"/>
                <a:gd name="connsiteY62" fmla="*/ 1598487 h 1665195"/>
                <a:gd name="connsiteX63" fmla="*/ 801245 w 1318389"/>
                <a:gd name="connsiteY63" fmla="*/ 1508873 h 1665195"/>
                <a:gd name="connsiteX64" fmla="*/ 801245 w 1318389"/>
                <a:gd name="connsiteY64" fmla="*/ 1426032 h 1665195"/>
                <a:gd name="connsiteX65" fmla="*/ 379661 w 1318389"/>
                <a:gd name="connsiteY65" fmla="*/ 1429942 h 1665195"/>
                <a:gd name="connsiteX66" fmla="*/ 294951 w 1318389"/>
                <a:gd name="connsiteY66" fmla="*/ 1395390 h 1665195"/>
                <a:gd name="connsiteX67" fmla="*/ 270560 w 1318389"/>
                <a:gd name="connsiteY67" fmla="*/ 1359849 h 1665195"/>
                <a:gd name="connsiteX68" fmla="*/ 263688 w 1318389"/>
                <a:gd name="connsiteY68" fmla="*/ 1352058 h 1665195"/>
                <a:gd name="connsiteX69" fmla="*/ 15908 w 1318389"/>
                <a:gd name="connsiteY69" fmla="*/ 922891 h 1665195"/>
                <a:gd name="connsiteX70" fmla="*/ 898 w 1318389"/>
                <a:gd name="connsiteY70" fmla="*/ 878256 h 16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8389" h="1665195">
                  <a:moveTo>
                    <a:pt x="855467" y="1312844"/>
                  </a:moveTo>
                  <a:cubicBezTo>
                    <a:pt x="855467" y="1336181"/>
                    <a:pt x="875070" y="1355784"/>
                    <a:pt x="898407" y="1355784"/>
                  </a:cubicBezTo>
                  <a:cubicBezTo>
                    <a:pt x="921743" y="1355784"/>
                    <a:pt x="941347" y="1336181"/>
                    <a:pt x="941347" y="1312844"/>
                  </a:cubicBezTo>
                  <a:cubicBezTo>
                    <a:pt x="941347" y="1289508"/>
                    <a:pt x="921743" y="1269904"/>
                    <a:pt x="898407" y="1269904"/>
                  </a:cubicBezTo>
                  <a:cubicBezTo>
                    <a:pt x="875070" y="1269904"/>
                    <a:pt x="855467" y="1289508"/>
                    <a:pt x="855467" y="1312844"/>
                  </a:cubicBezTo>
                  <a:close/>
                  <a:moveTo>
                    <a:pt x="362769" y="236590"/>
                  </a:moveTo>
                  <a:cubicBezTo>
                    <a:pt x="362769" y="260040"/>
                    <a:pt x="381779" y="279050"/>
                    <a:pt x="405229" y="279050"/>
                  </a:cubicBezTo>
                  <a:cubicBezTo>
                    <a:pt x="428679" y="279050"/>
                    <a:pt x="447689" y="260040"/>
                    <a:pt x="447689" y="236590"/>
                  </a:cubicBezTo>
                  <a:cubicBezTo>
                    <a:pt x="447689" y="213140"/>
                    <a:pt x="428679" y="194130"/>
                    <a:pt x="405229" y="194130"/>
                  </a:cubicBezTo>
                  <a:cubicBezTo>
                    <a:pt x="381779" y="194130"/>
                    <a:pt x="362769" y="213140"/>
                    <a:pt x="362769" y="236590"/>
                  </a:cubicBezTo>
                  <a:close/>
                  <a:moveTo>
                    <a:pt x="348187" y="1312844"/>
                  </a:moveTo>
                  <a:cubicBezTo>
                    <a:pt x="348187" y="1336181"/>
                    <a:pt x="367790" y="1355784"/>
                    <a:pt x="391127" y="1355784"/>
                  </a:cubicBezTo>
                  <a:cubicBezTo>
                    <a:pt x="414463" y="1355784"/>
                    <a:pt x="434066" y="1336181"/>
                    <a:pt x="434066" y="1312844"/>
                  </a:cubicBezTo>
                  <a:cubicBezTo>
                    <a:pt x="434066" y="1289508"/>
                    <a:pt x="414463" y="1269904"/>
                    <a:pt x="391127" y="1269904"/>
                  </a:cubicBezTo>
                  <a:cubicBezTo>
                    <a:pt x="367790" y="1269904"/>
                    <a:pt x="348187" y="1289508"/>
                    <a:pt x="348187" y="1312844"/>
                  </a:cubicBezTo>
                  <a:close/>
                  <a:moveTo>
                    <a:pt x="81655" y="873373"/>
                  </a:moveTo>
                  <a:cubicBezTo>
                    <a:pt x="81655" y="896710"/>
                    <a:pt x="101258" y="916313"/>
                    <a:pt x="124595" y="916313"/>
                  </a:cubicBezTo>
                  <a:cubicBezTo>
                    <a:pt x="147931" y="916313"/>
                    <a:pt x="167534" y="896710"/>
                    <a:pt x="167534" y="873373"/>
                  </a:cubicBezTo>
                  <a:cubicBezTo>
                    <a:pt x="167534" y="850037"/>
                    <a:pt x="147931" y="830433"/>
                    <a:pt x="124595" y="830433"/>
                  </a:cubicBezTo>
                  <a:cubicBezTo>
                    <a:pt x="101258" y="830433"/>
                    <a:pt x="81655" y="850037"/>
                    <a:pt x="81655" y="873373"/>
                  </a:cubicBezTo>
                  <a:close/>
                  <a:moveTo>
                    <a:pt x="898" y="878256"/>
                  </a:moveTo>
                  <a:cubicBezTo>
                    <a:pt x="-4792" y="832394"/>
                    <a:pt x="16774" y="785458"/>
                    <a:pt x="59313" y="760898"/>
                  </a:cubicBezTo>
                  <a:lnTo>
                    <a:pt x="60023" y="760660"/>
                  </a:lnTo>
                  <a:lnTo>
                    <a:pt x="301509" y="256655"/>
                  </a:lnTo>
                  <a:lnTo>
                    <a:pt x="300401" y="253678"/>
                  </a:lnTo>
                  <a:cubicBezTo>
                    <a:pt x="291067" y="193002"/>
                    <a:pt x="332139" y="135127"/>
                    <a:pt x="392815" y="125792"/>
                  </a:cubicBezTo>
                  <a:lnTo>
                    <a:pt x="426561" y="127298"/>
                  </a:lnTo>
                  <a:lnTo>
                    <a:pt x="501833" y="25203"/>
                  </a:lnTo>
                  <a:lnTo>
                    <a:pt x="659591" y="0"/>
                  </a:lnTo>
                  <a:lnTo>
                    <a:pt x="767873" y="94280"/>
                  </a:lnTo>
                  <a:lnTo>
                    <a:pt x="773474" y="129752"/>
                  </a:lnTo>
                  <a:lnTo>
                    <a:pt x="750137" y="133486"/>
                  </a:lnTo>
                  <a:lnTo>
                    <a:pt x="643721" y="50407"/>
                  </a:lnTo>
                  <a:lnTo>
                    <a:pt x="528905" y="68143"/>
                  </a:lnTo>
                  <a:lnTo>
                    <a:pt x="477195" y="147376"/>
                  </a:lnTo>
                  <a:lnTo>
                    <a:pt x="504919" y="176856"/>
                  </a:lnTo>
                  <a:cubicBezTo>
                    <a:pt x="512650" y="189093"/>
                    <a:pt x="518134" y="203037"/>
                    <a:pt x="520701" y="218206"/>
                  </a:cubicBezTo>
                  <a:cubicBezTo>
                    <a:pt x="522451" y="229583"/>
                    <a:pt x="522429" y="240861"/>
                    <a:pt x="520838" y="251739"/>
                  </a:cubicBezTo>
                  <a:lnTo>
                    <a:pt x="512601" y="279384"/>
                  </a:lnTo>
                  <a:lnTo>
                    <a:pt x="572778" y="326714"/>
                  </a:lnTo>
                  <a:lnTo>
                    <a:pt x="687595" y="308045"/>
                  </a:lnTo>
                  <a:lnTo>
                    <a:pt x="763207" y="196028"/>
                  </a:lnTo>
                  <a:lnTo>
                    <a:pt x="785610" y="192294"/>
                  </a:lnTo>
                  <a:lnTo>
                    <a:pt x="791211" y="227766"/>
                  </a:lnTo>
                  <a:lnTo>
                    <a:pt x="718400" y="350984"/>
                  </a:lnTo>
                  <a:lnTo>
                    <a:pt x="560643" y="376188"/>
                  </a:lnTo>
                  <a:lnTo>
                    <a:pt x="481653" y="320430"/>
                  </a:lnTo>
                  <a:lnTo>
                    <a:pt x="469637" y="330704"/>
                  </a:lnTo>
                  <a:lnTo>
                    <a:pt x="462283" y="333441"/>
                  </a:lnTo>
                  <a:lnTo>
                    <a:pt x="252808" y="858867"/>
                  </a:lnTo>
                  <a:lnTo>
                    <a:pt x="444434" y="1190772"/>
                  </a:lnTo>
                  <a:lnTo>
                    <a:pt x="801245" y="1187463"/>
                  </a:lnTo>
                  <a:lnTo>
                    <a:pt x="801245" y="1116815"/>
                  </a:lnTo>
                  <a:cubicBezTo>
                    <a:pt x="801245" y="1067341"/>
                    <a:pt x="841384" y="1027202"/>
                    <a:pt x="890858" y="1027202"/>
                  </a:cubicBezTo>
                  <a:lnTo>
                    <a:pt x="1200123" y="1027202"/>
                  </a:lnTo>
                  <a:lnTo>
                    <a:pt x="1205949" y="998361"/>
                  </a:lnTo>
                  <a:cubicBezTo>
                    <a:pt x="1219557" y="966200"/>
                    <a:pt x="1251412" y="943622"/>
                    <a:pt x="1288518" y="943622"/>
                  </a:cubicBezTo>
                  <a:cubicBezTo>
                    <a:pt x="1305320" y="944554"/>
                    <a:pt x="1318389" y="957623"/>
                    <a:pt x="1318389" y="974426"/>
                  </a:cubicBezTo>
                  <a:lnTo>
                    <a:pt x="1318389" y="1635324"/>
                  </a:lnTo>
                  <a:cubicBezTo>
                    <a:pt x="1318389" y="1652126"/>
                    <a:pt x="1305320" y="1665195"/>
                    <a:pt x="1288518" y="1665195"/>
                  </a:cubicBezTo>
                  <a:cubicBezTo>
                    <a:pt x="1251412" y="1665195"/>
                    <a:pt x="1219557" y="1642617"/>
                    <a:pt x="1205949" y="1610455"/>
                  </a:cubicBezTo>
                  <a:lnTo>
                    <a:pt x="1203531" y="1598487"/>
                  </a:lnTo>
                  <a:lnTo>
                    <a:pt x="890858" y="1598487"/>
                  </a:lnTo>
                  <a:cubicBezTo>
                    <a:pt x="841384" y="1598487"/>
                    <a:pt x="801245" y="1558348"/>
                    <a:pt x="801245" y="1508873"/>
                  </a:cubicBezTo>
                  <a:lnTo>
                    <a:pt x="801245" y="1426032"/>
                  </a:lnTo>
                  <a:lnTo>
                    <a:pt x="379661" y="1429942"/>
                  </a:lnTo>
                  <a:cubicBezTo>
                    <a:pt x="346553" y="1429924"/>
                    <a:pt x="316655" y="1416756"/>
                    <a:pt x="294951" y="1395390"/>
                  </a:cubicBezTo>
                  <a:lnTo>
                    <a:pt x="270560" y="1359849"/>
                  </a:lnTo>
                  <a:lnTo>
                    <a:pt x="263688" y="1352058"/>
                  </a:lnTo>
                  <a:lnTo>
                    <a:pt x="15908" y="922891"/>
                  </a:lnTo>
                  <a:cubicBezTo>
                    <a:pt x="7721" y="908711"/>
                    <a:pt x="2795" y="893543"/>
                    <a:pt x="898" y="878256"/>
                  </a:cubicBezTo>
                  <a:close/>
                </a:path>
              </a:pathLst>
            </a:custGeom>
            <a:grpFill/>
            <a:ln w="9525" cap="flat">
              <a:noFill/>
              <a:prstDash val="solid"/>
              <a:miter/>
            </a:ln>
          </p:spPr>
          <p:txBody>
            <a:bodyPr wrap="square" rtlCol="0" anchor="ctr">
              <a:noAutofit/>
            </a:bodyPr>
            <a:lstStyle/>
            <a:p>
              <a:pPr algn="r" rtl="1"/>
              <a:endParaRPr lang="en-US" dirty="0">
                <a:cs typeface="B Nazanin" panose="00000400000000000000" pitchFamily="2" charset="-78"/>
              </a:endParaRPr>
            </a:p>
          </p:txBody>
        </p:sp>
        <p:sp>
          <p:nvSpPr>
            <p:cNvPr id="37" name="Freeform: Shape 36">
              <a:extLst>
                <a:ext uri="{FF2B5EF4-FFF2-40B4-BE49-F238E27FC236}">
                  <a16:creationId xmlns:a16="http://schemas.microsoft.com/office/drawing/2014/main" id="{0DA8E8BC-5860-4357-96BF-7C31A086F847}"/>
                </a:ext>
              </a:extLst>
            </p:cNvPr>
            <p:cNvSpPr/>
            <p:nvPr/>
          </p:nvSpPr>
          <p:spPr>
            <a:xfrm>
              <a:off x="9544125" y="1625233"/>
              <a:ext cx="1756228" cy="275072"/>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solidFill>
                  <a:schemeClr val="tx1"/>
                </a:solidFill>
                <a:cs typeface="B Nazanin" panose="00000400000000000000" pitchFamily="2" charset="-78"/>
              </a:endParaRPr>
            </a:p>
          </p:txBody>
        </p:sp>
      </p:grpSp>
      <p:grpSp>
        <p:nvGrpSpPr>
          <p:cNvPr id="38" name="Group 37">
            <a:extLst>
              <a:ext uri="{FF2B5EF4-FFF2-40B4-BE49-F238E27FC236}">
                <a16:creationId xmlns:a16="http://schemas.microsoft.com/office/drawing/2014/main" id="{21795054-C418-4A58-BB90-2DEC6AFEC921}"/>
              </a:ext>
            </a:extLst>
          </p:cNvPr>
          <p:cNvGrpSpPr/>
          <p:nvPr/>
        </p:nvGrpSpPr>
        <p:grpSpPr>
          <a:xfrm>
            <a:off x="9183063" y="2136304"/>
            <a:ext cx="569925" cy="1063723"/>
            <a:chOff x="3501573" y="3178068"/>
            <a:chExt cx="1340594" cy="2737840"/>
          </a:xfrm>
          <a:solidFill>
            <a:srgbClr val="F86F5C"/>
          </a:solidFill>
        </p:grpSpPr>
        <p:sp>
          <p:nvSpPr>
            <p:cNvPr id="39" name="Freeform: Shape 38">
              <a:extLst>
                <a:ext uri="{FF2B5EF4-FFF2-40B4-BE49-F238E27FC236}">
                  <a16:creationId xmlns:a16="http://schemas.microsoft.com/office/drawing/2014/main" id="{7D8559A4-07D7-4EDC-A569-2771619340F4}"/>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40" name="Freeform: Shape 39">
              <a:extLst>
                <a:ext uri="{FF2B5EF4-FFF2-40B4-BE49-F238E27FC236}">
                  <a16:creationId xmlns:a16="http://schemas.microsoft.com/office/drawing/2014/main" id="{ED815C85-73BA-4B0C-AC10-85A078C1AE46}"/>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41" name="Freeform: Shape 40">
              <a:extLst>
                <a:ext uri="{FF2B5EF4-FFF2-40B4-BE49-F238E27FC236}">
                  <a16:creationId xmlns:a16="http://schemas.microsoft.com/office/drawing/2014/main" id="{CE1E42D5-0439-4A05-A53B-7BAD943A514A}"/>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42" name="Freeform: Shape 41">
              <a:extLst>
                <a:ext uri="{FF2B5EF4-FFF2-40B4-BE49-F238E27FC236}">
                  <a16:creationId xmlns:a16="http://schemas.microsoft.com/office/drawing/2014/main" id="{28C0C64C-1FBA-4B49-AF2B-FB30D198130B}"/>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43" name="Freeform: Shape 42">
              <a:extLst>
                <a:ext uri="{FF2B5EF4-FFF2-40B4-BE49-F238E27FC236}">
                  <a16:creationId xmlns:a16="http://schemas.microsoft.com/office/drawing/2014/main" id="{3955426E-FE0E-406E-A18F-E8E231ABA91C}"/>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44" name="Freeform: Shape 43">
              <a:extLst>
                <a:ext uri="{FF2B5EF4-FFF2-40B4-BE49-F238E27FC236}">
                  <a16:creationId xmlns:a16="http://schemas.microsoft.com/office/drawing/2014/main" id="{6BBA1705-2A8E-4F52-B02C-A41ECA309D75}"/>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grpSp>
          <p:nvGrpSpPr>
            <p:cNvPr id="45" name="Group 44">
              <a:extLst>
                <a:ext uri="{FF2B5EF4-FFF2-40B4-BE49-F238E27FC236}">
                  <a16:creationId xmlns:a16="http://schemas.microsoft.com/office/drawing/2014/main" id="{09BFCBFD-685D-4E78-A8E3-7F373281D02A}"/>
                </a:ext>
              </a:extLst>
            </p:cNvPr>
            <p:cNvGrpSpPr/>
            <p:nvPr/>
          </p:nvGrpSpPr>
          <p:grpSpPr>
            <a:xfrm>
              <a:off x="4088508" y="5635852"/>
              <a:ext cx="173080" cy="173080"/>
              <a:chOff x="6768665" y="6038214"/>
              <a:chExt cx="147968" cy="147968"/>
            </a:xfrm>
            <a:grpFill/>
          </p:grpSpPr>
          <p:sp>
            <p:nvSpPr>
              <p:cNvPr id="49" name="Oval 48">
                <a:extLst>
                  <a:ext uri="{FF2B5EF4-FFF2-40B4-BE49-F238E27FC236}">
                    <a16:creationId xmlns:a16="http://schemas.microsoft.com/office/drawing/2014/main" id="{9F78330A-7F2D-4BFE-938C-F95CCE6E8A00}"/>
                  </a:ext>
                </a:extLst>
              </p:cNvPr>
              <p:cNvSpPr/>
              <p:nvPr/>
            </p:nvSpPr>
            <p:spPr>
              <a:xfrm>
                <a:off x="6768665" y="6038214"/>
                <a:ext cx="147968" cy="147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50" name="Oval 49">
                <a:extLst>
                  <a:ext uri="{FF2B5EF4-FFF2-40B4-BE49-F238E27FC236}">
                    <a16:creationId xmlns:a16="http://schemas.microsoft.com/office/drawing/2014/main" id="{C75F6154-C2FD-47B5-A95C-8AE750952ABB}"/>
                  </a:ext>
                </a:extLst>
              </p:cNvPr>
              <p:cNvSpPr/>
              <p:nvPr/>
            </p:nvSpPr>
            <p:spPr>
              <a:xfrm>
                <a:off x="6802088" y="6071634"/>
                <a:ext cx="81180" cy="8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sp>
          <p:nvSpPr>
            <p:cNvPr id="46" name="Freeform: Shape 45">
              <a:extLst>
                <a:ext uri="{FF2B5EF4-FFF2-40B4-BE49-F238E27FC236}">
                  <a16:creationId xmlns:a16="http://schemas.microsoft.com/office/drawing/2014/main" id="{1E9EC45C-02F3-49AB-BB4A-FA61389E191C}"/>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en-US" dirty="0">
                <a:solidFill>
                  <a:schemeClr val="tx1"/>
                </a:solidFill>
                <a:cs typeface="B Nazanin" panose="00000400000000000000" pitchFamily="2" charset="-78"/>
              </a:endParaRPr>
            </a:p>
          </p:txBody>
        </p:sp>
        <p:sp>
          <p:nvSpPr>
            <p:cNvPr id="47" name="Rectangle: Rounded Corners 46">
              <a:extLst>
                <a:ext uri="{FF2B5EF4-FFF2-40B4-BE49-F238E27FC236}">
                  <a16:creationId xmlns:a16="http://schemas.microsoft.com/office/drawing/2014/main" id="{33183912-FF00-487F-8A0D-75B85AC9E8FC}"/>
                </a:ext>
              </a:extLst>
            </p:cNvPr>
            <p:cNvSpPr/>
            <p:nvPr/>
          </p:nvSpPr>
          <p:spPr>
            <a:xfrm>
              <a:off x="4058661" y="3449093"/>
              <a:ext cx="254255" cy="58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48" name="Oval 47">
              <a:extLst>
                <a:ext uri="{FF2B5EF4-FFF2-40B4-BE49-F238E27FC236}">
                  <a16:creationId xmlns:a16="http://schemas.microsoft.com/office/drawing/2014/main" id="{E52E6278-F4FE-4241-B6B1-DD1F13E878EB}"/>
                </a:ext>
              </a:extLst>
            </p:cNvPr>
            <p:cNvSpPr/>
            <p:nvPr/>
          </p:nvSpPr>
          <p:spPr>
            <a:xfrm>
              <a:off x="3922825" y="3449093"/>
              <a:ext cx="58393" cy="583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sp>
        <p:nvSpPr>
          <p:cNvPr id="51" name="Freeform: Shape 50">
            <a:extLst>
              <a:ext uri="{FF2B5EF4-FFF2-40B4-BE49-F238E27FC236}">
                <a16:creationId xmlns:a16="http://schemas.microsoft.com/office/drawing/2014/main" id="{13E32AE1-BC60-4A1E-A080-498053F951E3}"/>
              </a:ext>
            </a:extLst>
          </p:cNvPr>
          <p:cNvSpPr/>
          <p:nvPr/>
        </p:nvSpPr>
        <p:spPr>
          <a:xfrm>
            <a:off x="9280105" y="2558234"/>
            <a:ext cx="355984" cy="262056"/>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nvGrpSpPr>
          <p:cNvPr id="24" name="Grupo 23">
            <a:extLst>
              <a:ext uri="{FF2B5EF4-FFF2-40B4-BE49-F238E27FC236}">
                <a16:creationId xmlns:a16="http://schemas.microsoft.com/office/drawing/2014/main" id="{DC2E60B5-871A-42DC-8A85-F7E673BE91D0}"/>
              </a:ext>
            </a:extLst>
          </p:cNvPr>
          <p:cNvGrpSpPr/>
          <p:nvPr/>
        </p:nvGrpSpPr>
        <p:grpSpPr>
          <a:xfrm rot="10800000">
            <a:off x="0" y="-7575"/>
            <a:ext cx="883918" cy="384810"/>
            <a:chOff x="440052" y="9253"/>
            <a:chExt cx="883918" cy="384810"/>
          </a:xfrm>
        </p:grpSpPr>
        <p:sp>
          <p:nvSpPr>
            <p:cNvPr id="52" name="Rectángulo 10">
              <a:extLst>
                <a:ext uri="{FF2B5EF4-FFF2-40B4-BE49-F238E27FC236}">
                  <a16:creationId xmlns:a16="http://schemas.microsoft.com/office/drawing/2014/main" id="{A4CE2F47-A015-4870-9752-FE63E2C1FDA6}"/>
                </a:ext>
              </a:extLst>
            </p:cNvPr>
            <p:cNvSpPr/>
            <p:nvPr/>
          </p:nvSpPr>
          <p:spPr>
            <a:xfrm flipH="1">
              <a:off x="440052" y="9253"/>
              <a:ext cx="640080"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53" name="Rectángulo 10">
              <a:extLst>
                <a:ext uri="{FF2B5EF4-FFF2-40B4-BE49-F238E27FC236}">
                  <a16:creationId xmlns:a16="http://schemas.microsoft.com/office/drawing/2014/main" id="{FF7F9319-807A-4F50-A37A-D9CE1E1E4603}"/>
                </a:ext>
              </a:extLst>
            </p:cNvPr>
            <p:cNvSpPr/>
            <p:nvPr/>
          </p:nvSpPr>
          <p:spPr>
            <a:xfrm flipH="1">
              <a:off x="1179191" y="9253"/>
              <a:ext cx="144779"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grpSp>
        <p:nvGrpSpPr>
          <p:cNvPr id="54" name="Grupo 53">
            <a:extLst>
              <a:ext uri="{FF2B5EF4-FFF2-40B4-BE49-F238E27FC236}">
                <a16:creationId xmlns:a16="http://schemas.microsoft.com/office/drawing/2014/main" id="{1EF98E4F-9344-4057-A354-21194D522362}"/>
              </a:ext>
            </a:extLst>
          </p:cNvPr>
          <p:cNvGrpSpPr/>
          <p:nvPr/>
        </p:nvGrpSpPr>
        <p:grpSpPr>
          <a:xfrm>
            <a:off x="11317886" y="6503670"/>
            <a:ext cx="883918" cy="384810"/>
            <a:chOff x="440052" y="9253"/>
            <a:chExt cx="883918" cy="384810"/>
          </a:xfrm>
        </p:grpSpPr>
        <p:sp>
          <p:nvSpPr>
            <p:cNvPr id="55" name="Rectángulo 10">
              <a:extLst>
                <a:ext uri="{FF2B5EF4-FFF2-40B4-BE49-F238E27FC236}">
                  <a16:creationId xmlns:a16="http://schemas.microsoft.com/office/drawing/2014/main" id="{2516C639-1ADF-418A-B67F-65F8D03C8C78}"/>
                </a:ext>
              </a:extLst>
            </p:cNvPr>
            <p:cNvSpPr/>
            <p:nvPr/>
          </p:nvSpPr>
          <p:spPr>
            <a:xfrm flipH="1">
              <a:off x="440052" y="9253"/>
              <a:ext cx="640080"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56" name="Rectángulo 10">
              <a:extLst>
                <a:ext uri="{FF2B5EF4-FFF2-40B4-BE49-F238E27FC236}">
                  <a16:creationId xmlns:a16="http://schemas.microsoft.com/office/drawing/2014/main" id="{0DDAD379-6FF8-4142-AC2E-4628FD780E7A}"/>
                </a:ext>
              </a:extLst>
            </p:cNvPr>
            <p:cNvSpPr/>
            <p:nvPr/>
          </p:nvSpPr>
          <p:spPr>
            <a:xfrm flipH="1">
              <a:off x="1179191" y="9253"/>
              <a:ext cx="144779"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spTree>
    <p:extLst>
      <p:ext uri="{BB962C8B-B14F-4D97-AF65-F5344CB8AC3E}">
        <p14:creationId xmlns:p14="http://schemas.microsoft.com/office/powerpoint/2010/main" val="22918714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geniero usando tabletas y trabajando en fábrica - ingenieria industrial fotografías e imágenes de stock">
            <a:extLst>
              <a:ext uri="{FF2B5EF4-FFF2-40B4-BE49-F238E27FC236}">
                <a16:creationId xmlns:a16="http://schemas.microsoft.com/office/drawing/2014/main" id="{D7D30B73-5F23-45A6-8CA4-11C7FCBEADE8}"/>
              </a:ext>
            </a:extLst>
          </p:cNvPr>
          <p:cNvPicPr>
            <a:picLocks noGrp="1" noChangeAspect="1" noChangeArrowheads="1"/>
          </p:cNvPicPr>
          <p:nvPr>
            <p:ph type="pic" sz="quarter" idx="4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4" name="Frame 93">
            <a:extLst>
              <a:ext uri="{FF2B5EF4-FFF2-40B4-BE49-F238E27FC236}">
                <a16:creationId xmlns:a16="http://schemas.microsoft.com/office/drawing/2014/main" id="{6532D564-CBB0-4CB7-87C6-F325D5646487}"/>
              </a:ext>
            </a:extLst>
          </p:cNvPr>
          <p:cNvSpPr/>
          <p:nvPr/>
        </p:nvSpPr>
        <p:spPr>
          <a:xfrm>
            <a:off x="5668108" y="334108"/>
            <a:ext cx="6189784" cy="6189784"/>
          </a:xfrm>
          <a:prstGeom prst="frame">
            <a:avLst>
              <a:gd name="adj1" fmla="val 710"/>
            </a:avLst>
          </a:prstGeom>
          <a:solidFill>
            <a:srgbClr val="F86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cs typeface="B Nazanin" panose="00000400000000000000" pitchFamily="2" charset="-78"/>
            </a:endParaRPr>
          </a:p>
        </p:txBody>
      </p:sp>
      <p:sp>
        <p:nvSpPr>
          <p:cNvPr id="97" name="TextBox 96">
            <a:extLst>
              <a:ext uri="{FF2B5EF4-FFF2-40B4-BE49-F238E27FC236}">
                <a16:creationId xmlns:a16="http://schemas.microsoft.com/office/drawing/2014/main" id="{55B143A5-C0B8-4825-AEA5-97D5345BBB1E}"/>
              </a:ext>
            </a:extLst>
          </p:cNvPr>
          <p:cNvSpPr txBox="1"/>
          <p:nvPr/>
        </p:nvSpPr>
        <p:spPr>
          <a:xfrm>
            <a:off x="6009960" y="5158608"/>
            <a:ext cx="5541577" cy="1014380"/>
          </a:xfrm>
          <a:prstGeom prst="rect">
            <a:avLst/>
          </a:prstGeom>
          <a:noFill/>
        </p:spPr>
        <p:txBody>
          <a:bodyPr wrap="square" rtlCol="0">
            <a:spAutoFit/>
          </a:bodyPr>
          <a:lstStyle/>
          <a:p>
            <a:pPr algn="r" rtl="1">
              <a:lnSpc>
                <a:spcPct val="107000"/>
              </a:lnSpc>
              <a:spcAft>
                <a:spcPts val="800"/>
              </a:spcAft>
            </a:pPr>
            <a:r>
              <a:rPr lang="fa-IR"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98" name="TextBox 97">
            <a:extLst>
              <a:ext uri="{FF2B5EF4-FFF2-40B4-BE49-F238E27FC236}">
                <a16:creationId xmlns:a16="http://schemas.microsoft.com/office/drawing/2014/main" id="{2EC8A497-A56A-4D37-A1CF-0AE543A464E8}"/>
              </a:ext>
            </a:extLst>
          </p:cNvPr>
          <p:cNvSpPr txBox="1"/>
          <p:nvPr/>
        </p:nvSpPr>
        <p:spPr>
          <a:xfrm>
            <a:off x="640462" y="3962763"/>
            <a:ext cx="4359430" cy="307777"/>
          </a:xfrm>
          <a:prstGeom prst="rect">
            <a:avLst/>
          </a:prstGeom>
          <a:noFill/>
        </p:spPr>
        <p:txBody>
          <a:bodyPr wrap="square" rtlCol="0">
            <a:spAutoFit/>
          </a:bodyPr>
          <a:lstStyle/>
          <a:p>
            <a:pPr algn="ctr" rtl="1"/>
            <a:r>
              <a:rPr lang="fa-IR" altLang="ko-KR" sz="1400" b="1" dirty="0">
                <a:cs typeface="B Nazanin" panose="00000400000000000000" pitchFamily="2" charset="-78"/>
              </a:rPr>
              <a:t>یک پاورپوینت مدرن ارائه دهید که به زیبایی طراحی شده است. </a:t>
            </a:r>
            <a:endParaRPr lang="ko-KR" altLang="en-US" sz="1400" b="1" dirty="0">
              <a:solidFill>
                <a:schemeClr val="tx1">
                  <a:lumMod val="75000"/>
                  <a:lumOff val="25000"/>
                </a:schemeClr>
              </a:solidFill>
              <a:cs typeface="B Nazanin" panose="00000400000000000000" pitchFamily="2" charset="-78"/>
            </a:endParaRPr>
          </a:p>
        </p:txBody>
      </p:sp>
      <p:sp>
        <p:nvSpPr>
          <p:cNvPr id="99" name="TextBox 98">
            <a:extLst>
              <a:ext uri="{FF2B5EF4-FFF2-40B4-BE49-F238E27FC236}">
                <a16:creationId xmlns:a16="http://schemas.microsoft.com/office/drawing/2014/main" id="{28AC2F80-650D-4513-968C-C496A4538589}"/>
              </a:ext>
            </a:extLst>
          </p:cNvPr>
          <p:cNvSpPr txBox="1"/>
          <p:nvPr/>
        </p:nvSpPr>
        <p:spPr>
          <a:xfrm>
            <a:off x="2110561" y="5743384"/>
            <a:ext cx="1235187" cy="307777"/>
          </a:xfrm>
          <a:prstGeom prst="rect">
            <a:avLst/>
          </a:prstGeom>
          <a:solidFill>
            <a:srgbClr val="374562"/>
          </a:solidFill>
        </p:spPr>
        <p:txBody>
          <a:bodyPr wrap="square" rtlCol="0">
            <a:spAutoFit/>
          </a:bodyPr>
          <a:lstStyle/>
          <a:p>
            <a:pPr algn="ctr" rtl="1"/>
            <a:r>
              <a:rPr lang="fa-IR" altLang="ko-KR" sz="1400" b="1" dirty="0">
                <a:solidFill>
                  <a:schemeClr val="bg1"/>
                </a:solidFill>
                <a:cs typeface="B Nazanin" panose="00000400000000000000" pitchFamily="2" charset="-78"/>
              </a:rPr>
              <a:t>پاورپوینت</a:t>
            </a:r>
            <a:endParaRPr lang="ko-KR" altLang="en-US" sz="1400" b="1" dirty="0">
              <a:solidFill>
                <a:schemeClr val="bg1"/>
              </a:solidFill>
              <a:cs typeface="B Nazanin" panose="00000400000000000000" pitchFamily="2" charset="-78"/>
            </a:endParaRPr>
          </a:p>
        </p:txBody>
      </p:sp>
      <p:sp>
        <p:nvSpPr>
          <p:cNvPr id="100" name="TextBox 99">
            <a:extLst>
              <a:ext uri="{FF2B5EF4-FFF2-40B4-BE49-F238E27FC236}">
                <a16:creationId xmlns:a16="http://schemas.microsoft.com/office/drawing/2014/main" id="{81B96332-4E6E-44F1-8C2E-85C612B8FD30}"/>
              </a:ext>
            </a:extLst>
          </p:cNvPr>
          <p:cNvSpPr txBox="1"/>
          <p:nvPr/>
        </p:nvSpPr>
        <p:spPr>
          <a:xfrm>
            <a:off x="640462" y="4611822"/>
            <a:ext cx="4272053" cy="882806"/>
          </a:xfrm>
          <a:prstGeom prst="rect">
            <a:avLst/>
          </a:prstGeom>
          <a:noFill/>
        </p:spPr>
        <p:txBody>
          <a:bodyPr wrap="square" rtlCol="0">
            <a:spAutoFit/>
          </a:bodyPr>
          <a:lstStyle/>
          <a:p>
            <a:pPr marL="0" algn="r" rtl="1" eaLnBrk="1" latinLnBrk="0" hangingPunct="1">
              <a:lnSpc>
                <a:spcPct val="107000"/>
              </a:lnSpc>
              <a:spcBef>
                <a:spcPts val="0"/>
              </a:spcBef>
              <a:spcAft>
                <a:spcPts val="800"/>
              </a:spcAft>
            </a:pPr>
            <a:r>
              <a:rPr lang="fa-IR" sz="1200" kern="1200" dirty="0">
                <a:solidFill>
                  <a:schemeClr val="tx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fa-IR" sz="1000" dirty="0">
              <a:solidFill>
                <a:schemeClr val="tx1">
                  <a:lumMod val="85000"/>
                  <a:lumOff val="15000"/>
                </a:schemeClr>
              </a:solidFill>
              <a:effectLst/>
              <a:cs typeface="B Nazanin" panose="00000400000000000000" pitchFamily="2" charset="-78"/>
            </a:endParaRPr>
          </a:p>
        </p:txBody>
      </p:sp>
      <p:sp>
        <p:nvSpPr>
          <p:cNvPr id="101" name="TextBox 100">
            <a:extLst>
              <a:ext uri="{FF2B5EF4-FFF2-40B4-BE49-F238E27FC236}">
                <a16:creationId xmlns:a16="http://schemas.microsoft.com/office/drawing/2014/main" id="{2DB2ABEC-A980-4242-946A-F3B386FAEBBD}"/>
              </a:ext>
            </a:extLst>
          </p:cNvPr>
          <p:cNvSpPr txBox="1"/>
          <p:nvPr/>
        </p:nvSpPr>
        <p:spPr>
          <a:xfrm>
            <a:off x="658970" y="5743384"/>
            <a:ext cx="1130489" cy="307777"/>
          </a:xfrm>
          <a:prstGeom prst="rect">
            <a:avLst/>
          </a:prstGeom>
          <a:solidFill>
            <a:srgbClr val="374562"/>
          </a:solidFill>
        </p:spPr>
        <p:txBody>
          <a:bodyPr wrap="square" rtlCol="0">
            <a:spAutoFit/>
          </a:bodyPr>
          <a:lstStyle/>
          <a:p>
            <a:pPr algn="ctr" rtl="1"/>
            <a:r>
              <a:rPr lang="fa-IR" altLang="ko-KR" sz="1400" b="1" dirty="0">
                <a:solidFill>
                  <a:schemeClr val="bg1"/>
                </a:solidFill>
                <a:ea typeface="Adobe Song Std L" panose="02020300000000000000" pitchFamily="18" charset="-128"/>
                <a:cs typeface="B Nazanin" panose="00000400000000000000" pitchFamily="2" charset="-78"/>
              </a:rPr>
              <a:t>مدرن</a:t>
            </a:r>
            <a:endParaRPr lang="en-US" altLang="ko-KR" sz="1400" b="1" dirty="0">
              <a:solidFill>
                <a:schemeClr val="bg1"/>
              </a:solidFill>
              <a:ea typeface="Adobe Song Std L" panose="02020300000000000000" pitchFamily="18" charset="-128"/>
              <a:cs typeface="B Nazanin" panose="00000400000000000000" pitchFamily="2" charset="-78"/>
            </a:endParaRPr>
          </a:p>
        </p:txBody>
      </p:sp>
      <p:sp>
        <p:nvSpPr>
          <p:cNvPr id="102" name="TextBox 101">
            <a:extLst>
              <a:ext uri="{FF2B5EF4-FFF2-40B4-BE49-F238E27FC236}">
                <a16:creationId xmlns:a16="http://schemas.microsoft.com/office/drawing/2014/main" id="{412107B4-9556-4542-91D8-B61050C105C2}"/>
              </a:ext>
            </a:extLst>
          </p:cNvPr>
          <p:cNvSpPr txBox="1"/>
          <p:nvPr/>
        </p:nvSpPr>
        <p:spPr>
          <a:xfrm>
            <a:off x="3666851" y="5743384"/>
            <a:ext cx="1130489" cy="307777"/>
          </a:xfrm>
          <a:prstGeom prst="rect">
            <a:avLst/>
          </a:prstGeom>
          <a:solidFill>
            <a:srgbClr val="374562"/>
          </a:solidFill>
        </p:spPr>
        <p:txBody>
          <a:bodyPr wrap="square" rtlCol="0">
            <a:spAutoFit/>
          </a:bodyPr>
          <a:lstStyle/>
          <a:p>
            <a:pPr algn="ctr" rtl="1"/>
            <a:r>
              <a:rPr lang="fa-IR" altLang="ko-KR" sz="1400" b="1" dirty="0">
                <a:solidFill>
                  <a:schemeClr val="bg1"/>
                </a:solidFill>
                <a:cs typeface="B Nazanin" panose="00000400000000000000" pitchFamily="2" charset="-78"/>
              </a:rPr>
              <a:t>طراحی</a:t>
            </a:r>
            <a:endParaRPr lang="en-US" altLang="ko-KR" sz="1400" b="1" dirty="0">
              <a:solidFill>
                <a:schemeClr val="bg1"/>
              </a:solidFill>
              <a:cs typeface="B Nazanin" panose="00000400000000000000" pitchFamily="2" charset="-78"/>
            </a:endParaRPr>
          </a:p>
        </p:txBody>
      </p:sp>
      <p:sp>
        <p:nvSpPr>
          <p:cNvPr id="22" name="TextBox 21">
            <a:extLst>
              <a:ext uri="{FF2B5EF4-FFF2-40B4-BE49-F238E27FC236}">
                <a16:creationId xmlns:a16="http://schemas.microsoft.com/office/drawing/2014/main" id="{2919A7EA-BEAA-418F-8EFE-6363227EE64B}"/>
              </a:ext>
            </a:extLst>
          </p:cNvPr>
          <p:cNvSpPr txBox="1"/>
          <p:nvPr/>
        </p:nvSpPr>
        <p:spPr>
          <a:xfrm>
            <a:off x="658969" y="520872"/>
            <a:ext cx="4253546" cy="769441"/>
          </a:xfrm>
          <a:prstGeom prst="rect">
            <a:avLst/>
          </a:prstGeom>
          <a:noFill/>
        </p:spPr>
        <p:txBody>
          <a:bodyPr wrap="square" rtlCol="0" anchor="ctr">
            <a:spAutoFit/>
          </a:bodyPr>
          <a:lstStyle/>
          <a:p>
            <a:pPr algn="ctr" rtl="1"/>
            <a:r>
              <a:rPr lang="fa-IR" altLang="ko-KR" sz="4400" b="1" dirty="0">
                <a:latin typeface="+mj-lt"/>
                <a:cs typeface="B Nazanin" panose="00000400000000000000" pitchFamily="2" charset="-78"/>
              </a:rPr>
              <a:t>ارائه</a:t>
            </a:r>
            <a:endParaRPr lang="en-US" altLang="ko-KR" sz="4400" b="1" dirty="0">
              <a:latin typeface="+mj-lt"/>
              <a:cs typeface="B Nazanin" panose="00000400000000000000" pitchFamily="2" charset="-78"/>
            </a:endParaRPr>
          </a:p>
        </p:txBody>
      </p:sp>
      <p:sp>
        <p:nvSpPr>
          <p:cNvPr id="23" name="TextBox 22">
            <a:extLst>
              <a:ext uri="{FF2B5EF4-FFF2-40B4-BE49-F238E27FC236}">
                <a16:creationId xmlns:a16="http://schemas.microsoft.com/office/drawing/2014/main" id="{A429C097-0A7B-426D-8A68-D03CA47C5BA6}"/>
              </a:ext>
            </a:extLst>
          </p:cNvPr>
          <p:cNvSpPr txBox="1"/>
          <p:nvPr/>
        </p:nvSpPr>
        <p:spPr>
          <a:xfrm>
            <a:off x="658969" y="1168034"/>
            <a:ext cx="4253546" cy="584775"/>
          </a:xfrm>
          <a:prstGeom prst="rect">
            <a:avLst/>
          </a:prstGeom>
          <a:noFill/>
        </p:spPr>
        <p:txBody>
          <a:bodyPr wrap="square" rtlCol="0" anchor="ctr">
            <a:spAutoFit/>
          </a:bodyPr>
          <a:lstStyle/>
          <a:p>
            <a:pPr algn="ctr" rtl="1"/>
            <a:r>
              <a:rPr lang="fa-IR" altLang="ko-KR" sz="3200" b="1" dirty="0">
                <a:cs typeface="B Nazanin" panose="00000400000000000000" pitchFamily="2" charset="-78"/>
              </a:rPr>
              <a:t>عالی</a:t>
            </a:r>
            <a:endParaRPr lang="ko-KR" altLang="en-US" sz="3200" b="1" dirty="0">
              <a:cs typeface="B Nazanin" panose="00000400000000000000" pitchFamily="2" charset="-78"/>
            </a:endParaRPr>
          </a:p>
        </p:txBody>
      </p:sp>
      <p:sp>
        <p:nvSpPr>
          <p:cNvPr id="24" name="TextBox 23">
            <a:extLst>
              <a:ext uri="{FF2B5EF4-FFF2-40B4-BE49-F238E27FC236}">
                <a16:creationId xmlns:a16="http://schemas.microsoft.com/office/drawing/2014/main" id="{5493C2EE-E831-43C5-AC3F-FB939AF06939}"/>
              </a:ext>
            </a:extLst>
          </p:cNvPr>
          <p:cNvSpPr txBox="1"/>
          <p:nvPr/>
        </p:nvSpPr>
        <p:spPr>
          <a:xfrm>
            <a:off x="658969" y="1732502"/>
            <a:ext cx="4253545" cy="307777"/>
          </a:xfrm>
          <a:prstGeom prst="rect">
            <a:avLst/>
          </a:prstGeom>
          <a:noFill/>
        </p:spPr>
        <p:txBody>
          <a:bodyPr wrap="square" rtlCol="0">
            <a:spAutoFit/>
          </a:bodyPr>
          <a:lstStyle/>
          <a:p>
            <a:pPr algn="ctr" rtl="1"/>
            <a:r>
              <a:rPr lang="fa-IR" altLang="ko-KR" sz="1400" dirty="0">
                <a:ea typeface="FZShuTi" pitchFamily="2" charset="-122"/>
                <a:cs typeface="B Nazanin" panose="00000400000000000000" pitchFamily="2" charset="-78"/>
              </a:rPr>
              <a:t>اسان برای تغییر رنگ، عکس.   </a:t>
            </a:r>
            <a:endParaRPr lang="ko-KR" altLang="en-US" sz="1400" b="0" dirty="0">
              <a:cs typeface="B Nazanin" panose="00000400000000000000" pitchFamily="2" charset="-78"/>
            </a:endParaRPr>
          </a:p>
        </p:txBody>
      </p:sp>
      <p:grpSp>
        <p:nvGrpSpPr>
          <p:cNvPr id="16" name="Grupo 15">
            <a:extLst>
              <a:ext uri="{FF2B5EF4-FFF2-40B4-BE49-F238E27FC236}">
                <a16:creationId xmlns:a16="http://schemas.microsoft.com/office/drawing/2014/main" id="{CEEAA81C-B9BE-47B9-BC7C-014C84B888CC}"/>
              </a:ext>
            </a:extLst>
          </p:cNvPr>
          <p:cNvGrpSpPr/>
          <p:nvPr/>
        </p:nvGrpSpPr>
        <p:grpSpPr>
          <a:xfrm>
            <a:off x="1915353" y="2166118"/>
            <a:ext cx="1625601" cy="1629432"/>
            <a:chOff x="2005013" y="2214562"/>
            <a:chExt cx="1347788" cy="1350964"/>
          </a:xfrm>
        </p:grpSpPr>
        <p:sp>
          <p:nvSpPr>
            <p:cNvPr id="7" name="Freeform 6">
              <a:extLst>
                <a:ext uri="{FF2B5EF4-FFF2-40B4-BE49-F238E27FC236}">
                  <a16:creationId xmlns:a16="http://schemas.microsoft.com/office/drawing/2014/main" id="{DC86EDFD-0FD9-4BE3-8FDE-9C4DC0185020}"/>
                </a:ext>
              </a:extLst>
            </p:cNvPr>
            <p:cNvSpPr>
              <a:spLocks/>
            </p:cNvSpPr>
            <p:nvPr/>
          </p:nvSpPr>
          <p:spPr bwMode="auto">
            <a:xfrm>
              <a:off x="2005013" y="2887663"/>
              <a:ext cx="754063" cy="533400"/>
            </a:xfrm>
            <a:custGeom>
              <a:avLst/>
              <a:gdLst>
                <a:gd name="T0" fmla="*/ 308 w 688"/>
                <a:gd name="T1" fmla="*/ 1 h 486"/>
                <a:gd name="T2" fmla="*/ 570 w 688"/>
                <a:gd name="T3" fmla="*/ 1 h 486"/>
                <a:gd name="T4" fmla="*/ 627 w 688"/>
                <a:gd name="T5" fmla="*/ 49 h 486"/>
                <a:gd name="T6" fmla="*/ 659 w 688"/>
                <a:gd name="T7" fmla="*/ 274 h 486"/>
                <a:gd name="T8" fmla="*/ 681 w 688"/>
                <a:gd name="T9" fmla="*/ 428 h 486"/>
                <a:gd name="T10" fmla="*/ 634 w 688"/>
                <a:gd name="T11" fmla="*/ 486 h 486"/>
                <a:gd name="T12" fmla="*/ 119 w 688"/>
                <a:gd name="T13" fmla="*/ 486 h 486"/>
                <a:gd name="T14" fmla="*/ 55 w 688"/>
                <a:gd name="T15" fmla="*/ 433 h 486"/>
                <a:gd name="T16" fmla="*/ 30 w 688"/>
                <a:gd name="T17" fmla="*/ 260 h 486"/>
                <a:gd name="T18" fmla="*/ 3 w 688"/>
                <a:gd name="T19" fmla="*/ 73 h 486"/>
                <a:gd name="T20" fmla="*/ 1 w 688"/>
                <a:gd name="T21" fmla="*/ 47 h 486"/>
                <a:gd name="T22" fmla="*/ 46 w 688"/>
                <a:gd name="T23" fmla="*/ 1 h 486"/>
                <a:gd name="T24" fmla="*/ 308 w 688"/>
                <a:gd name="T25" fmla="*/ 1 h 486"/>
                <a:gd name="T26" fmla="*/ 308 w 688"/>
                <a:gd name="T27" fmla="*/ 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8" h="486">
                  <a:moveTo>
                    <a:pt x="308" y="1"/>
                  </a:moveTo>
                  <a:cubicBezTo>
                    <a:pt x="395" y="1"/>
                    <a:pt x="483" y="1"/>
                    <a:pt x="570" y="1"/>
                  </a:cubicBezTo>
                  <a:cubicBezTo>
                    <a:pt x="604" y="1"/>
                    <a:pt x="622" y="15"/>
                    <a:pt x="627" y="49"/>
                  </a:cubicBezTo>
                  <a:cubicBezTo>
                    <a:pt x="639" y="124"/>
                    <a:pt x="649" y="199"/>
                    <a:pt x="659" y="274"/>
                  </a:cubicBezTo>
                  <a:cubicBezTo>
                    <a:pt x="667" y="326"/>
                    <a:pt x="673" y="377"/>
                    <a:pt x="681" y="428"/>
                  </a:cubicBezTo>
                  <a:cubicBezTo>
                    <a:pt x="688" y="467"/>
                    <a:pt x="674" y="485"/>
                    <a:pt x="634" y="486"/>
                  </a:cubicBezTo>
                  <a:cubicBezTo>
                    <a:pt x="462" y="486"/>
                    <a:pt x="290" y="486"/>
                    <a:pt x="119" y="486"/>
                  </a:cubicBezTo>
                  <a:cubicBezTo>
                    <a:pt x="80" y="486"/>
                    <a:pt x="62" y="471"/>
                    <a:pt x="55" y="433"/>
                  </a:cubicBezTo>
                  <a:cubicBezTo>
                    <a:pt x="46" y="376"/>
                    <a:pt x="38" y="318"/>
                    <a:pt x="30" y="260"/>
                  </a:cubicBezTo>
                  <a:cubicBezTo>
                    <a:pt x="21" y="198"/>
                    <a:pt x="12" y="135"/>
                    <a:pt x="3" y="73"/>
                  </a:cubicBezTo>
                  <a:cubicBezTo>
                    <a:pt x="2" y="64"/>
                    <a:pt x="1" y="55"/>
                    <a:pt x="1" y="47"/>
                  </a:cubicBezTo>
                  <a:cubicBezTo>
                    <a:pt x="0" y="13"/>
                    <a:pt x="12" y="1"/>
                    <a:pt x="46" y="1"/>
                  </a:cubicBezTo>
                  <a:cubicBezTo>
                    <a:pt x="133" y="0"/>
                    <a:pt x="221" y="1"/>
                    <a:pt x="308" y="1"/>
                  </a:cubicBezTo>
                  <a:cubicBezTo>
                    <a:pt x="308" y="1"/>
                    <a:pt x="308" y="1"/>
                    <a:pt x="308" y="1"/>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8" name="Freeform 7">
              <a:extLst>
                <a:ext uri="{FF2B5EF4-FFF2-40B4-BE49-F238E27FC236}">
                  <a16:creationId xmlns:a16="http://schemas.microsoft.com/office/drawing/2014/main" id="{9168C8C9-0100-4C58-AF90-C20CDDEAF5BF}"/>
                </a:ext>
              </a:extLst>
            </p:cNvPr>
            <p:cNvSpPr>
              <a:spLocks/>
            </p:cNvSpPr>
            <p:nvPr/>
          </p:nvSpPr>
          <p:spPr bwMode="auto">
            <a:xfrm>
              <a:off x="2663825" y="2752725"/>
              <a:ext cx="412750" cy="642938"/>
            </a:xfrm>
            <a:custGeom>
              <a:avLst/>
              <a:gdLst>
                <a:gd name="T0" fmla="*/ 333 w 376"/>
                <a:gd name="T1" fmla="*/ 396 h 586"/>
                <a:gd name="T2" fmla="*/ 334 w 376"/>
                <a:gd name="T3" fmla="*/ 560 h 586"/>
                <a:gd name="T4" fmla="*/ 310 w 376"/>
                <a:gd name="T5" fmla="*/ 585 h 586"/>
                <a:gd name="T6" fmla="*/ 124 w 376"/>
                <a:gd name="T7" fmla="*/ 585 h 586"/>
                <a:gd name="T8" fmla="*/ 99 w 376"/>
                <a:gd name="T9" fmla="*/ 563 h 586"/>
                <a:gd name="T10" fmla="*/ 66 w 376"/>
                <a:gd name="T11" fmla="*/ 336 h 586"/>
                <a:gd name="T12" fmla="*/ 42 w 376"/>
                <a:gd name="T13" fmla="*/ 164 h 586"/>
                <a:gd name="T14" fmla="*/ 8 w 376"/>
                <a:gd name="T15" fmla="*/ 25 h 586"/>
                <a:gd name="T16" fmla="*/ 6 w 376"/>
                <a:gd name="T17" fmla="*/ 7 h 586"/>
                <a:gd name="T18" fmla="*/ 22 w 376"/>
                <a:gd name="T19" fmla="*/ 14 h 586"/>
                <a:gd name="T20" fmla="*/ 274 w 376"/>
                <a:gd name="T21" fmla="*/ 48 h 586"/>
                <a:gd name="T22" fmla="*/ 329 w 376"/>
                <a:gd name="T23" fmla="*/ 13 h 586"/>
                <a:gd name="T24" fmla="*/ 373 w 376"/>
                <a:gd name="T25" fmla="*/ 19 h 586"/>
                <a:gd name="T26" fmla="*/ 374 w 376"/>
                <a:gd name="T27" fmla="*/ 28 h 586"/>
                <a:gd name="T28" fmla="*/ 333 w 376"/>
                <a:gd name="T29" fmla="*/ 364 h 586"/>
                <a:gd name="T30" fmla="*/ 333 w 376"/>
                <a:gd name="T31" fmla="*/ 39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6" h="586">
                  <a:moveTo>
                    <a:pt x="333" y="396"/>
                  </a:moveTo>
                  <a:cubicBezTo>
                    <a:pt x="333" y="451"/>
                    <a:pt x="333" y="506"/>
                    <a:pt x="334" y="560"/>
                  </a:cubicBezTo>
                  <a:cubicBezTo>
                    <a:pt x="334" y="578"/>
                    <a:pt x="329" y="586"/>
                    <a:pt x="310" y="585"/>
                  </a:cubicBezTo>
                  <a:cubicBezTo>
                    <a:pt x="248" y="584"/>
                    <a:pt x="186" y="585"/>
                    <a:pt x="124" y="585"/>
                  </a:cubicBezTo>
                  <a:cubicBezTo>
                    <a:pt x="108" y="585"/>
                    <a:pt x="101" y="580"/>
                    <a:pt x="99" y="563"/>
                  </a:cubicBezTo>
                  <a:cubicBezTo>
                    <a:pt x="89" y="487"/>
                    <a:pt x="77" y="411"/>
                    <a:pt x="66" y="336"/>
                  </a:cubicBezTo>
                  <a:cubicBezTo>
                    <a:pt x="58" y="278"/>
                    <a:pt x="55" y="220"/>
                    <a:pt x="42" y="164"/>
                  </a:cubicBezTo>
                  <a:cubicBezTo>
                    <a:pt x="32" y="117"/>
                    <a:pt x="22" y="71"/>
                    <a:pt x="8" y="25"/>
                  </a:cubicBezTo>
                  <a:cubicBezTo>
                    <a:pt x="6" y="19"/>
                    <a:pt x="0" y="12"/>
                    <a:pt x="6" y="7"/>
                  </a:cubicBezTo>
                  <a:cubicBezTo>
                    <a:pt x="14" y="0"/>
                    <a:pt x="18" y="10"/>
                    <a:pt x="22" y="14"/>
                  </a:cubicBezTo>
                  <a:cubicBezTo>
                    <a:pt x="100" y="74"/>
                    <a:pt x="183" y="86"/>
                    <a:pt x="274" y="48"/>
                  </a:cubicBezTo>
                  <a:cubicBezTo>
                    <a:pt x="294" y="40"/>
                    <a:pt x="312" y="27"/>
                    <a:pt x="329" y="13"/>
                  </a:cubicBezTo>
                  <a:cubicBezTo>
                    <a:pt x="341" y="4"/>
                    <a:pt x="366" y="7"/>
                    <a:pt x="373" y="19"/>
                  </a:cubicBezTo>
                  <a:cubicBezTo>
                    <a:pt x="376" y="22"/>
                    <a:pt x="375" y="25"/>
                    <a:pt x="374" y="28"/>
                  </a:cubicBezTo>
                  <a:cubicBezTo>
                    <a:pt x="327" y="136"/>
                    <a:pt x="334" y="251"/>
                    <a:pt x="333" y="364"/>
                  </a:cubicBezTo>
                  <a:cubicBezTo>
                    <a:pt x="333" y="375"/>
                    <a:pt x="333" y="386"/>
                    <a:pt x="333" y="396"/>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9" name="Freeform 8">
              <a:extLst>
                <a:ext uri="{FF2B5EF4-FFF2-40B4-BE49-F238E27FC236}">
                  <a16:creationId xmlns:a16="http://schemas.microsoft.com/office/drawing/2014/main" id="{74B7DFC4-EF3A-4D08-AE03-FD025EDA1628}"/>
                </a:ext>
              </a:extLst>
            </p:cNvPr>
            <p:cNvSpPr>
              <a:spLocks/>
            </p:cNvSpPr>
            <p:nvPr/>
          </p:nvSpPr>
          <p:spPr bwMode="auto">
            <a:xfrm>
              <a:off x="3044825" y="2782888"/>
              <a:ext cx="233363" cy="612775"/>
            </a:xfrm>
            <a:custGeom>
              <a:avLst/>
              <a:gdLst>
                <a:gd name="T0" fmla="*/ 4 w 213"/>
                <a:gd name="T1" fmla="*/ 345 h 558"/>
                <a:gd name="T2" fmla="*/ 7 w 213"/>
                <a:gd name="T3" fmla="*/ 158 h 558"/>
                <a:gd name="T4" fmla="*/ 36 w 213"/>
                <a:gd name="T5" fmla="*/ 23 h 558"/>
                <a:gd name="T6" fmla="*/ 66 w 213"/>
                <a:gd name="T7" fmla="*/ 13 h 558"/>
                <a:gd name="T8" fmla="*/ 205 w 213"/>
                <a:gd name="T9" fmla="*/ 214 h 558"/>
                <a:gd name="T10" fmla="*/ 212 w 213"/>
                <a:gd name="T11" fmla="*/ 295 h 558"/>
                <a:gd name="T12" fmla="*/ 212 w 213"/>
                <a:gd name="T13" fmla="*/ 517 h 558"/>
                <a:gd name="T14" fmla="*/ 212 w 213"/>
                <a:gd name="T15" fmla="*/ 533 h 558"/>
                <a:gd name="T16" fmla="*/ 186 w 213"/>
                <a:gd name="T17" fmla="*/ 557 h 558"/>
                <a:gd name="T18" fmla="*/ 28 w 213"/>
                <a:gd name="T19" fmla="*/ 557 h 558"/>
                <a:gd name="T20" fmla="*/ 4 w 213"/>
                <a:gd name="T21" fmla="*/ 533 h 558"/>
                <a:gd name="T22" fmla="*/ 4 w 213"/>
                <a:gd name="T23" fmla="*/ 34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558">
                  <a:moveTo>
                    <a:pt x="4" y="345"/>
                  </a:moveTo>
                  <a:cubicBezTo>
                    <a:pt x="6" y="292"/>
                    <a:pt x="0" y="225"/>
                    <a:pt x="7" y="158"/>
                  </a:cubicBezTo>
                  <a:cubicBezTo>
                    <a:pt x="12" y="112"/>
                    <a:pt x="21" y="67"/>
                    <a:pt x="36" y="23"/>
                  </a:cubicBezTo>
                  <a:cubicBezTo>
                    <a:pt x="44" y="0"/>
                    <a:pt x="47" y="0"/>
                    <a:pt x="66" y="13"/>
                  </a:cubicBezTo>
                  <a:cubicBezTo>
                    <a:pt x="136" y="64"/>
                    <a:pt x="184" y="129"/>
                    <a:pt x="205" y="214"/>
                  </a:cubicBezTo>
                  <a:cubicBezTo>
                    <a:pt x="211" y="241"/>
                    <a:pt x="211" y="268"/>
                    <a:pt x="212" y="295"/>
                  </a:cubicBezTo>
                  <a:cubicBezTo>
                    <a:pt x="213" y="369"/>
                    <a:pt x="212" y="443"/>
                    <a:pt x="212" y="517"/>
                  </a:cubicBezTo>
                  <a:cubicBezTo>
                    <a:pt x="212" y="523"/>
                    <a:pt x="212" y="528"/>
                    <a:pt x="212" y="533"/>
                  </a:cubicBezTo>
                  <a:cubicBezTo>
                    <a:pt x="211" y="550"/>
                    <a:pt x="205" y="558"/>
                    <a:pt x="186" y="557"/>
                  </a:cubicBezTo>
                  <a:cubicBezTo>
                    <a:pt x="133" y="556"/>
                    <a:pt x="81" y="556"/>
                    <a:pt x="28" y="557"/>
                  </a:cubicBezTo>
                  <a:cubicBezTo>
                    <a:pt x="10" y="557"/>
                    <a:pt x="3" y="552"/>
                    <a:pt x="4" y="533"/>
                  </a:cubicBezTo>
                  <a:cubicBezTo>
                    <a:pt x="4" y="475"/>
                    <a:pt x="4" y="417"/>
                    <a:pt x="4" y="345"/>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0" name="Freeform 9">
              <a:extLst>
                <a:ext uri="{FF2B5EF4-FFF2-40B4-BE49-F238E27FC236}">
                  <a16:creationId xmlns:a16="http://schemas.microsoft.com/office/drawing/2014/main" id="{D5B2E6C2-C855-4A9F-BCCE-FD17CDE83723}"/>
                </a:ext>
              </a:extLst>
            </p:cNvPr>
            <p:cNvSpPr>
              <a:spLocks/>
            </p:cNvSpPr>
            <p:nvPr/>
          </p:nvSpPr>
          <p:spPr bwMode="auto">
            <a:xfrm>
              <a:off x="2568575" y="2214562"/>
              <a:ext cx="534988" cy="303213"/>
            </a:xfrm>
            <a:custGeom>
              <a:avLst/>
              <a:gdLst>
                <a:gd name="T0" fmla="*/ 89 w 489"/>
                <a:gd name="T1" fmla="*/ 114 h 277"/>
                <a:gd name="T2" fmla="*/ 154 w 489"/>
                <a:gd name="T3" fmla="*/ 41 h 277"/>
                <a:gd name="T4" fmla="*/ 367 w 489"/>
                <a:gd name="T5" fmla="*/ 30 h 277"/>
                <a:gd name="T6" fmla="*/ 465 w 489"/>
                <a:gd name="T7" fmla="*/ 157 h 277"/>
                <a:gd name="T8" fmla="*/ 473 w 489"/>
                <a:gd name="T9" fmla="*/ 227 h 277"/>
                <a:gd name="T10" fmla="*/ 480 w 489"/>
                <a:gd name="T11" fmla="*/ 244 h 277"/>
                <a:gd name="T12" fmla="*/ 486 w 489"/>
                <a:gd name="T13" fmla="*/ 263 h 277"/>
                <a:gd name="T14" fmla="*/ 468 w 489"/>
                <a:gd name="T15" fmla="*/ 272 h 277"/>
                <a:gd name="T16" fmla="*/ 363 w 489"/>
                <a:gd name="T17" fmla="*/ 272 h 277"/>
                <a:gd name="T18" fmla="*/ 31 w 489"/>
                <a:gd name="T19" fmla="*/ 272 h 277"/>
                <a:gd name="T20" fmla="*/ 4 w 489"/>
                <a:gd name="T21" fmla="*/ 262 h 277"/>
                <a:gd name="T22" fmla="*/ 19 w 489"/>
                <a:gd name="T23" fmla="*/ 226 h 277"/>
                <a:gd name="T24" fmla="*/ 52 w 489"/>
                <a:gd name="T25" fmla="*/ 199 h 277"/>
                <a:gd name="T26" fmla="*/ 70 w 489"/>
                <a:gd name="T27" fmla="*/ 195 h 277"/>
                <a:gd name="T28" fmla="*/ 220 w 489"/>
                <a:gd name="T29" fmla="*/ 194 h 277"/>
                <a:gd name="T30" fmla="*/ 236 w 489"/>
                <a:gd name="T31" fmla="*/ 193 h 277"/>
                <a:gd name="T32" fmla="*/ 241 w 489"/>
                <a:gd name="T33" fmla="*/ 188 h 277"/>
                <a:gd name="T34" fmla="*/ 235 w 489"/>
                <a:gd name="T35" fmla="*/ 181 h 277"/>
                <a:gd name="T36" fmla="*/ 219 w 489"/>
                <a:gd name="T37" fmla="*/ 181 h 277"/>
                <a:gd name="T38" fmla="*/ 79 w 489"/>
                <a:gd name="T39" fmla="*/ 180 h 277"/>
                <a:gd name="T40" fmla="*/ 59 w 489"/>
                <a:gd name="T41" fmla="*/ 175 h 277"/>
                <a:gd name="T42" fmla="*/ 65 w 489"/>
                <a:gd name="T43" fmla="*/ 151 h 277"/>
                <a:gd name="T44" fmla="*/ 86 w 489"/>
                <a:gd name="T45" fmla="*/ 133 h 277"/>
                <a:gd name="T46" fmla="*/ 225 w 489"/>
                <a:gd name="T47" fmla="*/ 83 h 277"/>
                <a:gd name="T48" fmla="*/ 240 w 489"/>
                <a:gd name="T49" fmla="*/ 77 h 277"/>
                <a:gd name="T50" fmla="*/ 225 w 489"/>
                <a:gd name="T51" fmla="*/ 72 h 277"/>
                <a:gd name="T52" fmla="*/ 105 w 489"/>
                <a:gd name="T53" fmla="*/ 106 h 277"/>
                <a:gd name="T54" fmla="*/ 89 w 489"/>
                <a:gd name="T55" fmla="*/ 11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9" h="277">
                  <a:moveTo>
                    <a:pt x="89" y="114"/>
                  </a:moveTo>
                  <a:cubicBezTo>
                    <a:pt x="101" y="81"/>
                    <a:pt x="124" y="57"/>
                    <a:pt x="154" y="41"/>
                  </a:cubicBezTo>
                  <a:cubicBezTo>
                    <a:pt x="223" y="4"/>
                    <a:pt x="295" y="0"/>
                    <a:pt x="367" y="30"/>
                  </a:cubicBezTo>
                  <a:cubicBezTo>
                    <a:pt x="425" y="53"/>
                    <a:pt x="451" y="101"/>
                    <a:pt x="465" y="157"/>
                  </a:cubicBezTo>
                  <a:cubicBezTo>
                    <a:pt x="471" y="180"/>
                    <a:pt x="474" y="203"/>
                    <a:pt x="473" y="227"/>
                  </a:cubicBezTo>
                  <a:cubicBezTo>
                    <a:pt x="473" y="233"/>
                    <a:pt x="473" y="240"/>
                    <a:pt x="480" y="244"/>
                  </a:cubicBezTo>
                  <a:cubicBezTo>
                    <a:pt x="488" y="248"/>
                    <a:pt x="489" y="256"/>
                    <a:pt x="486" y="263"/>
                  </a:cubicBezTo>
                  <a:cubicBezTo>
                    <a:pt x="484" y="273"/>
                    <a:pt x="476" y="272"/>
                    <a:pt x="468" y="272"/>
                  </a:cubicBezTo>
                  <a:cubicBezTo>
                    <a:pt x="433" y="272"/>
                    <a:pt x="398" y="272"/>
                    <a:pt x="363" y="272"/>
                  </a:cubicBezTo>
                  <a:cubicBezTo>
                    <a:pt x="252" y="272"/>
                    <a:pt x="141" y="272"/>
                    <a:pt x="31" y="272"/>
                  </a:cubicBezTo>
                  <a:cubicBezTo>
                    <a:pt x="21" y="272"/>
                    <a:pt x="8" y="277"/>
                    <a:pt x="4" y="262"/>
                  </a:cubicBezTo>
                  <a:cubicBezTo>
                    <a:pt x="0" y="247"/>
                    <a:pt x="5" y="235"/>
                    <a:pt x="19" y="226"/>
                  </a:cubicBezTo>
                  <a:cubicBezTo>
                    <a:pt x="32" y="219"/>
                    <a:pt x="49" y="219"/>
                    <a:pt x="52" y="199"/>
                  </a:cubicBezTo>
                  <a:cubicBezTo>
                    <a:pt x="53" y="192"/>
                    <a:pt x="64" y="195"/>
                    <a:pt x="70" y="195"/>
                  </a:cubicBezTo>
                  <a:cubicBezTo>
                    <a:pt x="120" y="194"/>
                    <a:pt x="170" y="194"/>
                    <a:pt x="220" y="194"/>
                  </a:cubicBezTo>
                  <a:cubicBezTo>
                    <a:pt x="225" y="194"/>
                    <a:pt x="231" y="194"/>
                    <a:pt x="236" y="193"/>
                  </a:cubicBezTo>
                  <a:cubicBezTo>
                    <a:pt x="238" y="193"/>
                    <a:pt x="240" y="190"/>
                    <a:pt x="241" y="188"/>
                  </a:cubicBezTo>
                  <a:cubicBezTo>
                    <a:pt x="242" y="184"/>
                    <a:pt x="239" y="182"/>
                    <a:pt x="235" y="181"/>
                  </a:cubicBezTo>
                  <a:cubicBezTo>
                    <a:pt x="230" y="181"/>
                    <a:pt x="224" y="181"/>
                    <a:pt x="219" y="181"/>
                  </a:cubicBezTo>
                  <a:cubicBezTo>
                    <a:pt x="172" y="180"/>
                    <a:pt x="126" y="181"/>
                    <a:pt x="79" y="180"/>
                  </a:cubicBezTo>
                  <a:cubicBezTo>
                    <a:pt x="72" y="180"/>
                    <a:pt x="63" y="184"/>
                    <a:pt x="59" y="175"/>
                  </a:cubicBezTo>
                  <a:cubicBezTo>
                    <a:pt x="55" y="167"/>
                    <a:pt x="59" y="158"/>
                    <a:pt x="65" y="151"/>
                  </a:cubicBezTo>
                  <a:cubicBezTo>
                    <a:pt x="71" y="144"/>
                    <a:pt x="78" y="138"/>
                    <a:pt x="86" y="133"/>
                  </a:cubicBezTo>
                  <a:cubicBezTo>
                    <a:pt x="127" y="103"/>
                    <a:pt x="175" y="89"/>
                    <a:pt x="225" y="83"/>
                  </a:cubicBezTo>
                  <a:cubicBezTo>
                    <a:pt x="231" y="83"/>
                    <a:pt x="240" y="85"/>
                    <a:pt x="240" y="77"/>
                  </a:cubicBezTo>
                  <a:cubicBezTo>
                    <a:pt x="239" y="70"/>
                    <a:pt x="230" y="72"/>
                    <a:pt x="225" y="72"/>
                  </a:cubicBezTo>
                  <a:cubicBezTo>
                    <a:pt x="182" y="74"/>
                    <a:pt x="142" y="85"/>
                    <a:pt x="105" y="106"/>
                  </a:cubicBezTo>
                  <a:cubicBezTo>
                    <a:pt x="100" y="108"/>
                    <a:pt x="94" y="111"/>
                    <a:pt x="89" y="114"/>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1" name="Freeform 10">
              <a:extLst>
                <a:ext uri="{FF2B5EF4-FFF2-40B4-BE49-F238E27FC236}">
                  <a16:creationId xmlns:a16="http://schemas.microsoft.com/office/drawing/2014/main" id="{66942F1E-0261-449D-B8C1-B6E880EF9C0E}"/>
                </a:ext>
              </a:extLst>
            </p:cNvPr>
            <p:cNvSpPr>
              <a:spLocks/>
            </p:cNvSpPr>
            <p:nvPr/>
          </p:nvSpPr>
          <p:spPr bwMode="auto">
            <a:xfrm>
              <a:off x="2646363" y="2520950"/>
              <a:ext cx="415925" cy="298450"/>
            </a:xfrm>
            <a:custGeom>
              <a:avLst/>
              <a:gdLst>
                <a:gd name="T0" fmla="*/ 194 w 381"/>
                <a:gd name="T1" fmla="*/ 1 h 272"/>
                <a:gd name="T2" fmla="*/ 362 w 381"/>
                <a:gd name="T3" fmla="*/ 0 h 272"/>
                <a:gd name="T4" fmla="*/ 381 w 381"/>
                <a:gd name="T5" fmla="*/ 19 h 272"/>
                <a:gd name="T6" fmla="*/ 267 w 381"/>
                <a:gd name="T7" fmla="*/ 231 h 272"/>
                <a:gd name="T8" fmla="*/ 49 w 381"/>
                <a:gd name="T9" fmla="*/ 176 h 272"/>
                <a:gd name="T10" fmla="*/ 1 w 381"/>
                <a:gd name="T11" fmla="*/ 27 h 272"/>
                <a:gd name="T12" fmla="*/ 27 w 381"/>
                <a:gd name="T13" fmla="*/ 0 h 272"/>
                <a:gd name="T14" fmla="*/ 194 w 381"/>
                <a:gd name="T15" fmla="*/ 0 h 272"/>
                <a:gd name="T16" fmla="*/ 194 w 381"/>
                <a:gd name="T17" fmla="*/ 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272">
                  <a:moveTo>
                    <a:pt x="194" y="1"/>
                  </a:moveTo>
                  <a:cubicBezTo>
                    <a:pt x="250" y="1"/>
                    <a:pt x="306" y="1"/>
                    <a:pt x="362" y="0"/>
                  </a:cubicBezTo>
                  <a:cubicBezTo>
                    <a:pt x="376" y="0"/>
                    <a:pt x="381" y="5"/>
                    <a:pt x="381" y="19"/>
                  </a:cubicBezTo>
                  <a:cubicBezTo>
                    <a:pt x="380" y="109"/>
                    <a:pt x="349" y="185"/>
                    <a:pt x="267" y="231"/>
                  </a:cubicBezTo>
                  <a:cubicBezTo>
                    <a:pt x="191" y="272"/>
                    <a:pt x="101" y="247"/>
                    <a:pt x="49" y="176"/>
                  </a:cubicBezTo>
                  <a:cubicBezTo>
                    <a:pt x="16" y="131"/>
                    <a:pt x="2" y="81"/>
                    <a:pt x="1" y="27"/>
                  </a:cubicBezTo>
                  <a:cubicBezTo>
                    <a:pt x="0" y="3"/>
                    <a:pt x="3" y="0"/>
                    <a:pt x="27" y="0"/>
                  </a:cubicBezTo>
                  <a:cubicBezTo>
                    <a:pt x="82" y="0"/>
                    <a:pt x="138" y="0"/>
                    <a:pt x="194" y="0"/>
                  </a:cubicBezTo>
                  <a:cubicBezTo>
                    <a:pt x="194" y="0"/>
                    <a:pt x="194" y="0"/>
                    <a:pt x="194" y="1"/>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2" name="Freeform 11">
              <a:extLst>
                <a:ext uri="{FF2B5EF4-FFF2-40B4-BE49-F238E27FC236}">
                  <a16:creationId xmlns:a16="http://schemas.microsoft.com/office/drawing/2014/main" id="{96A50A45-C0D5-4A53-AF5F-8D5F2E5E1F4F}"/>
                </a:ext>
              </a:extLst>
            </p:cNvPr>
            <p:cNvSpPr>
              <a:spLocks/>
            </p:cNvSpPr>
            <p:nvPr/>
          </p:nvSpPr>
          <p:spPr bwMode="auto">
            <a:xfrm>
              <a:off x="2097088" y="3503613"/>
              <a:ext cx="1255713" cy="61913"/>
            </a:xfrm>
            <a:custGeom>
              <a:avLst/>
              <a:gdLst>
                <a:gd name="T0" fmla="*/ 158 w 1147"/>
                <a:gd name="T1" fmla="*/ 0 h 57"/>
                <a:gd name="T2" fmla="*/ 179 w 1147"/>
                <a:gd name="T3" fmla="*/ 7 h 57"/>
                <a:gd name="T4" fmla="*/ 1045 w 1147"/>
                <a:gd name="T5" fmla="*/ 7 h 57"/>
                <a:gd name="T6" fmla="*/ 1127 w 1147"/>
                <a:gd name="T7" fmla="*/ 7 h 57"/>
                <a:gd name="T8" fmla="*/ 1147 w 1147"/>
                <a:gd name="T9" fmla="*/ 31 h 57"/>
                <a:gd name="T10" fmla="*/ 1127 w 1147"/>
                <a:gd name="T11" fmla="*/ 56 h 57"/>
                <a:gd name="T12" fmla="*/ 1089 w 1147"/>
                <a:gd name="T13" fmla="*/ 56 h 57"/>
                <a:gd name="T14" fmla="*/ 29 w 1147"/>
                <a:gd name="T15" fmla="*/ 56 h 57"/>
                <a:gd name="T16" fmla="*/ 1 w 1147"/>
                <a:gd name="T17" fmla="*/ 34 h 57"/>
                <a:gd name="T18" fmla="*/ 28 w 1147"/>
                <a:gd name="T19" fmla="*/ 7 h 57"/>
                <a:gd name="T20" fmla="*/ 132 w 1147"/>
                <a:gd name="T21" fmla="*/ 7 h 57"/>
                <a:gd name="T22" fmla="*/ 158 w 1147"/>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7" h="57">
                  <a:moveTo>
                    <a:pt x="158" y="0"/>
                  </a:moveTo>
                  <a:cubicBezTo>
                    <a:pt x="161" y="14"/>
                    <a:pt x="172" y="7"/>
                    <a:pt x="179" y="7"/>
                  </a:cubicBezTo>
                  <a:cubicBezTo>
                    <a:pt x="468" y="7"/>
                    <a:pt x="756" y="7"/>
                    <a:pt x="1045" y="7"/>
                  </a:cubicBezTo>
                  <a:cubicBezTo>
                    <a:pt x="1072" y="7"/>
                    <a:pt x="1100" y="8"/>
                    <a:pt x="1127" y="7"/>
                  </a:cubicBezTo>
                  <a:cubicBezTo>
                    <a:pt x="1146" y="6"/>
                    <a:pt x="1147" y="17"/>
                    <a:pt x="1147" y="31"/>
                  </a:cubicBezTo>
                  <a:cubicBezTo>
                    <a:pt x="1147" y="46"/>
                    <a:pt x="1145" y="57"/>
                    <a:pt x="1127" y="56"/>
                  </a:cubicBezTo>
                  <a:cubicBezTo>
                    <a:pt x="1114" y="55"/>
                    <a:pt x="1102" y="56"/>
                    <a:pt x="1089" y="56"/>
                  </a:cubicBezTo>
                  <a:cubicBezTo>
                    <a:pt x="736" y="56"/>
                    <a:pt x="383" y="56"/>
                    <a:pt x="29" y="56"/>
                  </a:cubicBezTo>
                  <a:cubicBezTo>
                    <a:pt x="14" y="56"/>
                    <a:pt x="0" y="57"/>
                    <a:pt x="1" y="34"/>
                  </a:cubicBezTo>
                  <a:cubicBezTo>
                    <a:pt x="2" y="9"/>
                    <a:pt x="2" y="7"/>
                    <a:pt x="28" y="7"/>
                  </a:cubicBezTo>
                  <a:cubicBezTo>
                    <a:pt x="63" y="7"/>
                    <a:pt x="97" y="7"/>
                    <a:pt x="132" y="7"/>
                  </a:cubicBezTo>
                  <a:cubicBezTo>
                    <a:pt x="142" y="8"/>
                    <a:pt x="150" y="4"/>
                    <a:pt x="158" y="0"/>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3" name="Freeform 12">
              <a:extLst>
                <a:ext uri="{FF2B5EF4-FFF2-40B4-BE49-F238E27FC236}">
                  <a16:creationId xmlns:a16="http://schemas.microsoft.com/office/drawing/2014/main" id="{743F8E54-A85F-43CA-841E-4D05A8BEDA12}"/>
                </a:ext>
              </a:extLst>
            </p:cNvPr>
            <p:cNvSpPr>
              <a:spLocks/>
            </p:cNvSpPr>
            <p:nvPr/>
          </p:nvSpPr>
          <p:spPr bwMode="auto">
            <a:xfrm>
              <a:off x="2097088" y="3427413"/>
              <a:ext cx="769938" cy="76200"/>
            </a:xfrm>
            <a:custGeom>
              <a:avLst/>
              <a:gdLst>
                <a:gd name="T0" fmla="*/ 158 w 703"/>
                <a:gd name="T1" fmla="*/ 70 h 70"/>
                <a:gd name="T2" fmla="*/ 99 w 703"/>
                <a:gd name="T3" fmla="*/ 67 h 70"/>
                <a:gd name="T4" fmla="*/ 13 w 703"/>
                <a:gd name="T5" fmla="*/ 64 h 70"/>
                <a:gd name="T6" fmla="*/ 1 w 703"/>
                <a:gd name="T7" fmla="*/ 49 h 70"/>
                <a:gd name="T8" fmla="*/ 49 w 703"/>
                <a:gd name="T9" fmla="*/ 1 h 70"/>
                <a:gd name="T10" fmla="*/ 595 w 703"/>
                <a:gd name="T11" fmla="*/ 1 h 70"/>
                <a:gd name="T12" fmla="*/ 677 w 703"/>
                <a:gd name="T13" fmla="*/ 1 h 70"/>
                <a:gd name="T14" fmla="*/ 703 w 703"/>
                <a:gd name="T15" fmla="*/ 23 h 70"/>
                <a:gd name="T16" fmla="*/ 680 w 703"/>
                <a:gd name="T17" fmla="*/ 66 h 70"/>
                <a:gd name="T18" fmla="*/ 658 w 703"/>
                <a:gd name="T19" fmla="*/ 66 h 70"/>
                <a:gd name="T20" fmla="*/ 190 w 703"/>
                <a:gd name="T21" fmla="*/ 67 h 70"/>
                <a:gd name="T22" fmla="*/ 158 w 703"/>
                <a:gd name="T23" fmla="*/ 70 h 70"/>
                <a:gd name="T24" fmla="*/ 158 w 703"/>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 h="70">
                  <a:moveTo>
                    <a:pt x="158" y="70"/>
                  </a:moveTo>
                  <a:cubicBezTo>
                    <a:pt x="139" y="62"/>
                    <a:pt x="119" y="68"/>
                    <a:pt x="99" y="67"/>
                  </a:cubicBezTo>
                  <a:cubicBezTo>
                    <a:pt x="70" y="65"/>
                    <a:pt x="42" y="69"/>
                    <a:pt x="13" y="64"/>
                  </a:cubicBezTo>
                  <a:cubicBezTo>
                    <a:pt x="4" y="62"/>
                    <a:pt x="0" y="59"/>
                    <a:pt x="1" y="49"/>
                  </a:cubicBezTo>
                  <a:cubicBezTo>
                    <a:pt x="2" y="1"/>
                    <a:pt x="1" y="1"/>
                    <a:pt x="49" y="1"/>
                  </a:cubicBezTo>
                  <a:cubicBezTo>
                    <a:pt x="231" y="1"/>
                    <a:pt x="413" y="1"/>
                    <a:pt x="595" y="1"/>
                  </a:cubicBezTo>
                  <a:cubicBezTo>
                    <a:pt x="623" y="0"/>
                    <a:pt x="650" y="2"/>
                    <a:pt x="677" y="1"/>
                  </a:cubicBezTo>
                  <a:cubicBezTo>
                    <a:pt x="693" y="1"/>
                    <a:pt x="703" y="4"/>
                    <a:pt x="703" y="23"/>
                  </a:cubicBezTo>
                  <a:cubicBezTo>
                    <a:pt x="703" y="52"/>
                    <a:pt x="699" y="64"/>
                    <a:pt x="680" y="66"/>
                  </a:cubicBezTo>
                  <a:cubicBezTo>
                    <a:pt x="672" y="67"/>
                    <a:pt x="665" y="66"/>
                    <a:pt x="658" y="66"/>
                  </a:cubicBezTo>
                  <a:cubicBezTo>
                    <a:pt x="502" y="67"/>
                    <a:pt x="346" y="66"/>
                    <a:pt x="190" y="67"/>
                  </a:cubicBezTo>
                  <a:cubicBezTo>
                    <a:pt x="179" y="67"/>
                    <a:pt x="168" y="65"/>
                    <a:pt x="158" y="70"/>
                  </a:cubicBezTo>
                  <a:cubicBezTo>
                    <a:pt x="158" y="70"/>
                    <a:pt x="158" y="70"/>
                    <a:pt x="158" y="70"/>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4" name="Freeform 13">
              <a:extLst>
                <a:ext uri="{FF2B5EF4-FFF2-40B4-BE49-F238E27FC236}">
                  <a16:creationId xmlns:a16="http://schemas.microsoft.com/office/drawing/2014/main" id="{ED801868-26FC-4BEC-AD3E-00A10AF49AE5}"/>
                </a:ext>
              </a:extLst>
            </p:cNvPr>
            <p:cNvSpPr>
              <a:spLocks/>
            </p:cNvSpPr>
            <p:nvPr/>
          </p:nvSpPr>
          <p:spPr bwMode="auto">
            <a:xfrm>
              <a:off x="2879725" y="3427413"/>
              <a:ext cx="469900" cy="74613"/>
            </a:xfrm>
            <a:custGeom>
              <a:avLst/>
              <a:gdLst>
                <a:gd name="T0" fmla="*/ 217 w 429"/>
                <a:gd name="T1" fmla="*/ 66 h 68"/>
                <a:gd name="T2" fmla="*/ 29 w 429"/>
                <a:gd name="T3" fmla="*/ 67 h 68"/>
                <a:gd name="T4" fmla="*/ 6 w 429"/>
                <a:gd name="T5" fmla="*/ 42 h 68"/>
                <a:gd name="T6" fmla="*/ 47 w 429"/>
                <a:gd name="T7" fmla="*/ 1 h 68"/>
                <a:gd name="T8" fmla="*/ 330 w 429"/>
                <a:gd name="T9" fmla="*/ 1 h 68"/>
                <a:gd name="T10" fmla="*/ 382 w 429"/>
                <a:gd name="T11" fmla="*/ 20 h 68"/>
                <a:gd name="T12" fmla="*/ 418 w 429"/>
                <a:gd name="T13" fmla="*/ 51 h 68"/>
                <a:gd name="T14" fmla="*/ 425 w 429"/>
                <a:gd name="T15" fmla="*/ 64 h 68"/>
                <a:gd name="T16" fmla="*/ 413 w 429"/>
                <a:gd name="T17" fmla="*/ 66 h 68"/>
                <a:gd name="T18" fmla="*/ 217 w 429"/>
                <a:gd name="T19" fmla="*/ 67 h 68"/>
                <a:gd name="T20" fmla="*/ 217 w 429"/>
                <a:gd name="T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68">
                  <a:moveTo>
                    <a:pt x="217" y="66"/>
                  </a:moveTo>
                  <a:cubicBezTo>
                    <a:pt x="154" y="66"/>
                    <a:pt x="92" y="66"/>
                    <a:pt x="29" y="67"/>
                  </a:cubicBezTo>
                  <a:cubicBezTo>
                    <a:pt x="11" y="67"/>
                    <a:pt x="5" y="60"/>
                    <a:pt x="6" y="42"/>
                  </a:cubicBezTo>
                  <a:cubicBezTo>
                    <a:pt x="7" y="0"/>
                    <a:pt x="0" y="1"/>
                    <a:pt x="47" y="1"/>
                  </a:cubicBezTo>
                  <a:cubicBezTo>
                    <a:pt x="141" y="1"/>
                    <a:pt x="236" y="2"/>
                    <a:pt x="330" y="1"/>
                  </a:cubicBezTo>
                  <a:cubicBezTo>
                    <a:pt x="350" y="1"/>
                    <a:pt x="368" y="4"/>
                    <a:pt x="382" y="20"/>
                  </a:cubicBezTo>
                  <a:cubicBezTo>
                    <a:pt x="392" y="32"/>
                    <a:pt x="406" y="40"/>
                    <a:pt x="418" y="51"/>
                  </a:cubicBezTo>
                  <a:cubicBezTo>
                    <a:pt x="422" y="54"/>
                    <a:pt x="429" y="58"/>
                    <a:pt x="425" y="64"/>
                  </a:cubicBezTo>
                  <a:cubicBezTo>
                    <a:pt x="423" y="68"/>
                    <a:pt x="417" y="66"/>
                    <a:pt x="413" y="66"/>
                  </a:cubicBezTo>
                  <a:cubicBezTo>
                    <a:pt x="347" y="67"/>
                    <a:pt x="282" y="67"/>
                    <a:pt x="217" y="67"/>
                  </a:cubicBezTo>
                  <a:cubicBezTo>
                    <a:pt x="217" y="67"/>
                    <a:pt x="217" y="67"/>
                    <a:pt x="217" y="66"/>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sp>
          <p:nvSpPr>
            <p:cNvPr id="15" name="Freeform 14">
              <a:extLst>
                <a:ext uri="{FF2B5EF4-FFF2-40B4-BE49-F238E27FC236}">
                  <a16:creationId xmlns:a16="http://schemas.microsoft.com/office/drawing/2014/main" id="{C7530AF7-2118-452C-8B88-A7444CD1FCED}"/>
                </a:ext>
              </a:extLst>
            </p:cNvPr>
            <p:cNvSpPr>
              <a:spLocks/>
            </p:cNvSpPr>
            <p:nvPr/>
          </p:nvSpPr>
          <p:spPr bwMode="auto">
            <a:xfrm>
              <a:off x="2520950" y="2770188"/>
              <a:ext cx="149225" cy="100013"/>
            </a:xfrm>
            <a:custGeom>
              <a:avLst/>
              <a:gdLst>
                <a:gd name="T0" fmla="*/ 0 w 137"/>
                <a:gd name="T1" fmla="*/ 91 h 91"/>
                <a:gd name="T2" fmla="*/ 102 w 137"/>
                <a:gd name="T3" fmla="*/ 6 h 91"/>
                <a:gd name="T4" fmla="*/ 120 w 137"/>
                <a:gd name="T5" fmla="*/ 13 h 91"/>
                <a:gd name="T6" fmla="*/ 137 w 137"/>
                <a:gd name="T7" fmla="*/ 80 h 91"/>
                <a:gd name="T8" fmla="*/ 129 w 137"/>
                <a:gd name="T9" fmla="*/ 91 h 91"/>
                <a:gd name="T10" fmla="*/ 0 w 137"/>
                <a:gd name="T11" fmla="*/ 91 h 91"/>
              </a:gdLst>
              <a:ahLst/>
              <a:cxnLst>
                <a:cxn ang="0">
                  <a:pos x="T0" y="T1"/>
                </a:cxn>
                <a:cxn ang="0">
                  <a:pos x="T2" y="T3"/>
                </a:cxn>
                <a:cxn ang="0">
                  <a:pos x="T4" y="T5"/>
                </a:cxn>
                <a:cxn ang="0">
                  <a:pos x="T6" y="T7"/>
                </a:cxn>
                <a:cxn ang="0">
                  <a:pos x="T8" y="T9"/>
                </a:cxn>
                <a:cxn ang="0">
                  <a:pos x="T10" y="T11"/>
                </a:cxn>
              </a:cxnLst>
              <a:rect l="0" t="0" r="r" b="b"/>
              <a:pathLst>
                <a:path w="137" h="91">
                  <a:moveTo>
                    <a:pt x="0" y="91"/>
                  </a:moveTo>
                  <a:cubicBezTo>
                    <a:pt x="31" y="52"/>
                    <a:pt x="65" y="27"/>
                    <a:pt x="102" y="6"/>
                  </a:cubicBezTo>
                  <a:cubicBezTo>
                    <a:pt x="112" y="0"/>
                    <a:pt x="118" y="4"/>
                    <a:pt x="120" y="13"/>
                  </a:cubicBezTo>
                  <a:cubicBezTo>
                    <a:pt x="126" y="35"/>
                    <a:pt x="134" y="57"/>
                    <a:pt x="137" y="80"/>
                  </a:cubicBezTo>
                  <a:cubicBezTo>
                    <a:pt x="137" y="86"/>
                    <a:pt x="137" y="91"/>
                    <a:pt x="129" y="91"/>
                  </a:cubicBezTo>
                  <a:cubicBezTo>
                    <a:pt x="88" y="91"/>
                    <a:pt x="47" y="91"/>
                    <a:pt x="0" y="91"/>
                  </a:cubicBezTo>
                  <a:close/>
                </a:path>
              </a:pathLst>
            </a:custGeom>
            <a:solidFill>
              <a:srgbClr val="F86F5C"/>
            </a:solidFill>
            <a:ln>
              <a:noFill/>
            </a:ln>
          </p:spPr>
          <p:txBody>
            <a:bodyPr vert="horz" wrap="square" lIns="91440" tIns="45720" rIns="91440" bIns="45720" numCol="1" anchor="t" anchorCtr="0" compatLnSpc="1">
              <a:prstTxWarp prst="textNoShape">
                <a:avLst/>
              </a:prstTxWarp>
            </a:bodyPr>
            <a:lstStyle/>
            <a:p>
              <a:pPr algn="ctr" rtl="1"/>
              <a:endParaRPr lang="es-ES" dirty="0">
                <a:cs typeface="B Nazanin" panose="00000400000000000000" pitchFamily="2" charset="-78"/>
              </a:endParaRPr>
            </a:p>
          </p:txBody>
        </p:sp>
      </p:grpSp>
    </p:spTree>
    <p:extLst>
      <p:ext uri="{BB962C8B-B14F-4D97-AF65-F5344CB8AC3E}">
        <p14:creationId xmlns:p14="http://schemas.microsoft.com/office/powerpoint/2010/main" val="35446646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31467" y="189874"/>
            <a:ext cx="11573197" cy="724247"/>
          </a:xfrm>
          <a:prstGeom prst="rect">
            <a:avLst/>
          </a:prstGeom>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85" name="Group 84">
            <a:extLst>
              <a:ext uri="{FF2B5EF4-FFF2-40B4-BE49-F238E27FC236}">
                <a16:creationId xmlns:a16="http://schemas.microsoft.com/office/drawing/2014/main" id="{1937F4EC-89C5-49C9-B969-25494F3EF3BC}"/>
              </a:ext>
            </a:extLst>
          </p:cNvPr>
          <p:cNvGrpSpPr/>
          <p:nvPr/>
        </p:nvGrpSpPr>
        <p:grpSpPr>
          <a:xfrm>
            <a:off x="8389285" y="2440898"/>
            <a:ext cx="1637816" cy="931409"/>
            <a:chOff x="8481110" y="2440898"/>
            <a:chExt cx="1637816" cy="931409"/>
          </a:xfrm>
        </p:grpSpPr>
        <p:sp>
          <p:nvSpPr>
            <p:cNvPr id="11" name="TextBox 10">
              <a:extLst>
                <a:ext uri="{FF2B5EF4-FFF2-40B4-BE49-F238E27FC236}">
                  <a16:creationId xmlns:a16="http://schemas.microsoft.com/office/drawing/2014/main" id="{8F97D35B-2359-4A60-861E-D9C0ADEB8AB4}"/>
                </a:ext>
              </a:extLst>
            </p:cNvPr>
            <p:cNvSpPr txBox="1"/>
            <p:nvPr/>
          </p:nvSpPr>
          <p:spPr>
            <a:xfrm>
              <a:off x="8497216" y="2687119"/>
              <a:ext cx="1621710" cy="685188"/>
            </a:xfrm>
            <a:prstGeom prst="rect">
              <a:avLst/>
            </a:prstGeom>
            <a:noFill/>
          </p:spPr>
          <p:txBody>
            <a:bodyPr wrap="square" rtlCol="0">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E954EAE7-4514-4493-B948-59E0E9D04414}"/>
                </a:ext>
              </a:extLst>
            </p:cNvPr>
            <p:cNvSpPr txBox="1"/>
            <p:nvPr/>
          </p:nvSpPr>
          <p:spPr>
            <a:xfrm>
              <a:off x="8481110" y="2440898"/>
              <a:ext cx="1621710" cy="523220"/>
            </a:xfrm>
            <a:prstGeom prst="rect">
              <a:avLst/>
            </a:prstGeom>
            <a:noFill/>
          </p:spPr>
          <p:txBody>
            <a:bodyPr wrap="square" lIns="108000" rIns="108000" rtlCol="0">
              <a:spAutoFit/>
            </a:bodyPr>
            <a:lstStyle/>
            <a:p>
              <a:pPr algn="r" rtl="1"/>
              <a:r>
                <a:rPr lang="fa-IR" altLang="ko-KR" sz="1400" b="1" dirty="0">
                  <a:solidFill>
                    <a:schemeClr val="tx1">
                      <a:lumMod val="75000"/>
                      <a:lumOff val="25000"/>
                    </a:schemeClr>
                  </a:solidFill>
                  <a:cs typeface="B Nazanin" panose="00000400000000000000" pitchFamily="2" charset="-78"/>
                </a:rPr>
                <a:t>محتویات عنوان
</a:t>
              </a:r>
              <a:endParaRPr lang="ko-KR" altLang="en-US" sz="1400" b="1" dirty="0">
                <a:solidFill>
                  <a:schemeClr val="tx1">
                    <a:lumMod val="75000"/>
                    <a:lumOff val="25000"/>
                  </a:schemeClr>
                </a:solidFill>
                <a:cs typeface="B Nazanin" panose="00000400000000000000" pitchFamily="2" charset="-78"/>
              </a:endParaRPr>
            </a:p>
          </p:txBody>
        </p:sp>
      </p:grpSp>
      <p:grpSp>
        <p:nvGrpSpPr>
          <p:cNvPr id="13" name="Group 12">
            <a:extLst>
              <a:ext uri="{FF2B5EF4-FFF2-40B4-BE49-F238E27FC236}">
                <a16:creationId xmlns:a16="http://schemas.microsoft.com/office/drawing/2014/main" id="{D4CD68F1-0912-422F-BACB-5AE0E88EA270}"/>
              </a:ext>
            </a:extLst>
          </p:cNvPr>
          <p:cNvGrpSpPr/>
          <p:nvPr/>
        </p:nvGrpSpPr>
        <p:grpSpPr>
          <a:xfrm>
            <a:off x="8389286" y="4722043"/>
            <a:ext cx="1621710" cy="931409"/>
            <a:chOff x="1715369" y="1766707"/>
            <a:chExt cx="919771" cy="931409"/>
          </a:xfrm>
        </p:grpSpPr>
        <p:sp>
          <p:nvSpPr>
            <p:cNvPr id="14" name="TextBox 13">
              <a:extLst>
                <a:ext uri="{FF2B5EF4-FFF2-40B4-BE49-F238E27FC236}">
                  <a16:creationId xmlns:a16="http://schemas.microsoft.com/office/drawing/2014/main" id="{2915C4E9-6D40-48B1-94E4-FD98483FCABE}"/>
                </a:ext>
              </a:extLst>
            </p:cNvPr>
            <p:cNvSpPr txBox="1"/>
            <p:nvPr/>
          </p:nvSpPr>
          <p:spPr>
            <a:xfrm>
              <a:off x="1724504" y="2012928"/>
              <a:ext cx="910636" cy="685188"/>
            </a:xfrm>
            <a:prstGeom prst="rect">
              <a:avLst/>
            </a:prstGeom>
            <a:noFill/>
          </p:spPr>
          <p:txBody>
            <a:bodyPr wrap="square" rtlCol="0">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5" name="TextBox 14">
              <a:extLst>
                <a:ext uri="{FF2B5EF4-FFF2-40B4-BE49-F238E27FC236}">
                  <a16:creationId xmlns:a16="http://schemas.microsoft.com/office/drawing/2014/main" id="{0FDCCCF9-6F23-430E-A1CB-FE1309A59E07}"/>
                </a:ext>
              </a:extLst>
            </p:cNvPr>
            <p:cNvSpPr txBox="1"/>
            <p:nvPr/>
          </p:nvSpPr>
          <p:spPr>
            <a:xfrm>
              <a:off x="1715369" y="1766707"/>
              <a:ext cx="919771" cy="523220"/>
            </a:xfrm>
            <a:prstGeom prst="rect">
              <a:avLst/>
            </a:prstGeom>
            <a:noFill/>
          </p:spPr>
          <p:txBody>
            <a:bodyPr wrap="square" lIns="108000" rIns="108000" rtlCol="0">
              <a:spAutoFit/>
            </a:bodyPr>
            <a:lstStyle/>
            <a:p>
              <a:pPr algn="r" rtl="1"/>
              <a:r>
                <a:rPr lang="fa-IR" altLang="ko-KR" sz="1400" b="1" dirty="0">
                  <a:solidFill>
                    <a:schemeClr val="tx1">
                      <a:lumMod val="75000"/>
                      <a:lumOff val="25000"/>
                    </a:schemeClr>
                  </a:solidFill>
                  <a:cs typeface="B Nazanin" panose="00000400000000000000" pitchFamily="2" charset="-78"/>
                </a:rPr>
                <a:t>محتویات عنوان
</a:t>
              </a:r>
              <a:endParaRPr lang="ko-KR" altLang="en-US" sz="1400" b="1" dirty="0">
                <a:solidFill>
                  <a:schemeClr val="tx1">
                    <a:lumMod val="75000"/>
                    <a:lumOff val="25000"/>
                  </a:schemeClr>
                </a:solidFill>
                <a:cs typeface="B Nazanin" panose="00000400000000000000" pitchFamily="2" charset="-78"/>
              </a:endParaRPr>
            </a:p>
          </p:txBody>
        </p:sp>
      </p:grpSp>
      <p:sp>
        <p:nvSpPr>
          <p:cNvPr id="3" name="Oval 2">
            <a:extLst>
              <a:ext uri="{FF2B5EF4-FFF2-40B4-BE49-F238E27FC236}">
                <a16:creationId xmlns:a16="http://schemas.microsoft.com/office/drawing/2014/main" id="{AA401305-87E7-4615-BBC7-97E97278CCEE}"/>
              </a:ext>
            </a:extLst>
          </p:cNvPr>
          <p:cNvSpPr/>
          <p:nvPr/>
        </p:nvSpPr>
        <p:spPr>
          <a:xfrm>
            <a:off x="6507193" y="5220013"/>
            <a:ext cx="970156" cy="970156"/>
          </a:xfrm>
          <a:prstGeom prst="ellipse">
            <a:avLst/>
          </a:prstGeom>
          <a:solidFill>
            <a:schemeClr val="bg1"/>
          </a:solidFill>
          <a:ln w="63500">
            <a:solidFill>
              <a:srgbClr val="F86F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4" name="Oval 3">
            <a:extLst>
              <a:ext uri="{FF2B5EF4-FFF2-40B4-BE49-F238E27FC236}">
                <a16:creationId xmlns:a16="http://schemas.microsoft.com/office/drawing/2014/main" id="{9DE7F8FD-E379-4FEA-883F-640C4F216E1A}"/>
              </a:ext>
            </a:extLst>
          </p:cNvPr>
          <p:cNvSpPr/>
          <p:nvPr/>
        </p:nvSpPr>
        <p:spPr>
          <a:xfrm>
            <a:off x="4768254" y="4105131"/>
            <a:ext cx="970156" cy="970156"/>
          </a:xfrm>
          <a:prstGeom prst="ellipse">
            <a:avLst/>
          </a:prstGeom>
          <a:solidFill>
            <a:schemeClr val="bg1"/>
          </a:solidFill>
          <a:ln w="63500">
            <a:solidFill>
              <a:srgbClr val="F86F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5" name="Oval 4">
            <a:extLst>
              <a:ext uri="{FF2B5EF4-FFF2-40B4-BE49-F238E27FC236}">
                <a16:creationId xmlns:a16="http://schemas.microsoft.com/office/drawing/2014/main" id="{D18A0B55-72B4-4275-AC6F-547A65DAB621}"/>
              </a:ext>
            </a:extLst>
          </p:cNvPr>
          <p:cNvSpPr/>
          <p:nvPr/>
        </p:nvSpPr>
        <p:spPr>
          <a:xfrm>
            <a:off x="6507193" y="2990251"/>
            <a:ext cx="970156" cy="970156"/>
          </a:xfrm>
          <a:prstGeom prst="ellipse">
            <a:avLst/>
          </a:prstGeom>
          <a:solidFill>
            <a:schemeClr val="bg1"/>
          </a:solidFill>
          <a:ln w="63500">
            <a:solidFill>
              <a:srgbClr val="F86F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6" name="Oval 5">
            <a:extLst>
              <a:ext uri="{FF2B5EF4-FFF2-40B4-BE49-F238E27FC236}">
                <a16:creationId xmlns:a16="http://schemas.microsoft.com/office/drawing/2014/main" id="{2804059F-B17A-4859-B533-E5DC9C40A7FE}"/>
              </a:ext>
            </a:extLst>
          </p:cNvPr>
          <p:cNvSpPr/>
          <p:nvPr/>
        </p:nvSpPr>
        <p:spPr>
          <a:xfrm>
            <a:off x="4768254" y="1875369"/>
            <a:ext cx="970156" cy="970156"/>
          </a:xfrm>
          <a:prstGeom prst="ellipse">
            <a:avLst/>
          </a:prstGeom>
          <a:solidFill>
            <a:schemeClr val="bg1"/>
          </a:solidFill>
          <a:ln w="63500">
            <a:solidFill>
              <a:srgbClr val="F86F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7" name="Freeform 65">
            <a:extLst>
              <a:ext uri="{FF2B5EF4-FFF2-40B4-BE49-F238E27FC236}">
                <a16:creationId xmlns:a16="http://schemas.microsoft.com/office/drawing/2014/main" id="{FE5E6AD3-3D85-4639-99FE-C82031315256}"/>
              </a:ext>
            </a:extLst>
          </p:cNvPr>
          <p:cNvSpPr/>
          <p:nvPr/>
        </p:nvSpPr>
        <p:spPr>
          <a:xfrm>
            <a:off x="5898078" y="2309064"/>
            <a:ext cx="2331539" cy="1156220"/>
          </a:xfrm>
          <a:custGeom>
            <a:avLst/>
            <a:gdLst>
              <a:gd name="connsiteX0" fmla="*/ 0 w 1447800"/>
              <a:gd name="connsiteY0" fmla="*/ 0 h 892628"/>
              <a:gd name="connsiteX1" fmla="*/ 1447800 w 1447800"/>
              <a:gd name="connsiteY1" fmla="*/ 0 h 892628"/>
              <a:gd name="connsiteX2" fmla="*/ 1447800 w 1447800"/>
              <a:gd name="connsiteY2" fmla="*/ 892628 h 892628"/>
              <a:gd name="connsiteX3" fmla="*/ 1077685 w 1447800"/>
              <a:gd name="connsiteY3" fmla="*/ 892628 h 892628"/>
            </a:gdLst>
            <a:ahLst/>
            <a:cxnLst>
              <a:cxn ang="0">
                <a:pos x="connsiteX0" y="connsiteY0"/>
              </a:cxn>
              <a:cxn ang="0">
                <a:pos x="connsiteX1" y="connsiteY1"/>
              </a:cxn>
              <a:cxn ang="0">
                <a:pos x="connsiteX2" y="connsiteY2"/>
              </a:cxn>
              <a:cxn ang="0">
                <a:pos x="connsiteX3" y="connsiteY3"/>
              </a:cxn>
            </a:cxnLst>
            <a:rect l="l" t="t" r="r" b="b"/>
            <a:pathLst>
              <a:path w="1447800" h="892628">
                <a:moveTo>
                  <a:pt x="0" y="0"/>
                </a:moveTo>
                <a:lnTo>
                  <a:pt x="1447800" y="0"/>
                </a:lnTo>
                <a:lnTo>
                  <a:pt x="1447800" y="892628"/>
                </a:lnTo>
                <a:lnTo>
                  <a:pt x="1077685" y="892628"/>
                </a:lnTo>
              </a:path>
            </a:pathLst>
          </a:custGeom>
          <a:ln w="50800">
            <a:solidFill>
              <a:srgbClr val="F86F5C"/>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r" rtl="1"/>
            <a:endParaRPr lang="ko-KR" altLang="en-US" sz="2700">
              <a:cs typeface="B Nazanin" panose="00000400000000000000" pitchFamily="2" charset="-78"/>
            </a:endParaRPr>
          </a:p>
        </p:txBody>
      </p:sp>
      <p:sp>
        <p:nvSpPr>
          <p:cNvPr id="8" name="Freeform 66">
            <a:extLst>
              <a:ext uri="{FF2B5EF4-FFF2-40B4-BE49-F238E27FC236}">
                <a16:creationId xmlns:a16="http://schemas.microsoft.com/office/drawing/2014/main" id="{98179F7F-6EF5-4A5F-9239-D5436AE57A64}"/>
              </a:ext>
            </a:extLst>
          </p:cNvPr>
          <p:cNvSpPr/>
          <p:nvPr/>
        </p:nvSpPr>
        <p:spPr>
          <a:xfrm flipH="1">
            <a:off x="3962382" y="3433026"/>
            <a:ext cx="2331539" cy="1156220"/>
          </a:xfrm>
          <a:custGeom>
            <a:avLst/>
            <a:gdLst>
              <a:gd name="connsiteX0" fmla="*/ 0 w 1447800"/>
              <a:gd name="connsiteY0" fmla="*/ 0 h 892628"/>
              <a:gd name="connsiteX1" fmla="*/ 1447800 w 1447800"/>
              <a:gd name="connsiteY1" fmla="*/ 0 h 892628"/>
              <a:gd name="connsiteX2" fmla="*/ 1447800 w 1447800"/>
              <a:gd name="connsiteY2" fmla="*/ 892628 h 892628"/>
              <a:gd name="connsiteX3" fmla="*/ 1077685 w 1447800"/>
              <a:gd name="connsiteY3" fmla="*/ 892628 h 892628"/>
            </a:gdLst>
            <a:ahLst/>
            <a:cxnLst>
              <a:cxn ang="0">
                <a:pos x="connsiteX0" y="connsiteY0"/>
              </a:cxn>
              <a:cxn ang="0">
                <a:pos x="connsiteX1" y="connsiteY1"/>
              </a:cxn>
              <a:cxn ang="0">
                <a:pos x="connsiteX2" y="connsiteY2"/>
              </a:cxn>
              <a:cxn ang="0">
                <a:pos x="connsiteX3" y="connsiteY3"/>
              </a:cxn>
            </a:cxnLst>
            <a:rect l="l" t="t" r="r" b="b"/>
            <a:pathLst>
              <a:path w="1447800" h="892628">
                <a:moveTo>
                  <a:pt x="0" y="0"/>
                </a:moveTo>
                <a:lnTo>
                  <a:pt x="1447800" y="0"/>
                </a:lnTo>
                <a:lnTo>
                  <a:pt x="1447800" y="892628"/>
                </a:lnTo>
                <a:lnTo>
                  <a:pt x="1077685" y="892628"/>
                </a:lnTo>
              </a:path>
            </a:pathLst>
          </a:custGeom>
          <a:ln w="50800">
            <a:solidFill>
              <a:srgbClr val="F86F5C"/>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r" rtl="1"/>
            <a:endParaRPr lang="ko-KR" altLang="en-US" sz="2700">
              <a:cs typeface="B Nazanin" panose="00000400000000000000" pitchFamily="2" charset="-78"/>
            </a:endParaRPr>
          </a:p>
        </p:txBody>
      </p:sp>
      <p:sp>
        <p:nvSpPr>
          <p:cNvPr id="9" name="Freeform 67">
            <a:extLst>
              <a:ext uri="{FF2B5EF4-FFF2-40B4-BE49-F238E27FC236}">
                <a16:creationId xmlns:a16="http://schemas.microsoft.com/office/drawing/2014/main" id="{2D923EA8-C29E-4304-95DE-179DF439515E}"/>
              </a:ext>
            </a:extLst>
          </p:cNvPr>
          <p:cNvSpPr/>
          <p:nvPr/>
        </p:nvSpPr>
        <p:spPr>
          <a:xfrm>
            <a:off x="5898078" y="4590209"/>
            <a:ext cx="2331539" cy="1156220"/>
          </a:xfrm>
          <a:custGeom>
            <a:avLst/>
            <a:gdLst>
              <a:gd name="connsiteX0" fmla="*/ 0 w 1447800"/>
              <a:gd name="connsiteY0" fmla="*/ 0 h 892628"/>
              <a:gd name="connsiteX1" fmla="*/ 1447800 w 1447800"/>
              <a:gd name="connsiteY1" fmla="*/ 0 h 892628"/>
              <a:gd name="connsiteX2" fmla="*/ 1447800 w 1447800"/>
              <a:gd name="connsiteY2" fmla="*/ 892628 h 892628"/>
              <a:gd name="connsiteX3" fmla="*/ 1077685 w 1447800"/>
              <a:gd name="connsiteY3" fmla="*/ 892628 h 892628"/>
            </a:gdLst>
            <a:ahLst/>
            <a:cxnLst>
              <a:cxn ang="0">
                <a:pos x="connsiteX0" y="connsiteY0"/>
              </a:cxn>
              <a:cxn ang="0">
                <a:pos x="connsiteX1" y="connsiteY1"/>
              </a:cxn>
              <a:cxn ang="0">
                <a:pos x="connsiteX2" y="connsiteY2"/>
              </a:cxn>
              <a:cxn ang="0">
                <a:pos x="connsiteX3" y="connsiteY3"/>
              </a:cxn>
            </a:cxnLst>
            <a:rect l="l" t="t" r="r" b="b"/>
            <a:pathLst>
              <a:path w="1447800" h="892628">
                <a:moveTo>
                  <a:pt x="0" y="0"/>
                </a:moveTo>
                <a:lnTo>
                  <a:pt x="1447800" y="0"/>
                </a:lnTo>
                <a:lnTo>
                  <a:pt x="1447800" y="892628"/>
                </a:lnTo>
                <a:lnTo>
                  <a:pt x="1077685" y="892628"/>
                </a:lnTo>
              </a:path>
            </a:pathLst>
          </a:custGeom>
          <a:ln w="50800">
            <a:solidFill>
              <a:srgbClr val="F86F5C"/>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r" rtl="1"/>
            <a:endParaRPr lang="ko-KR" altLang="en-US" sz="2700">
              <a:cs typeface="B Nazanin" panose="00000400000000000000" pitchFamily="2" charset="-78"/>
            </a:endParaRPr>
          </a:p>
        </p:txBody>
      </p:sp>
      <p:grpSp>
        <p:nvGrpSpPr>
          <p:cNvPr id="24" name="Group 23">
            <a:extLst>
              <a:ext uri="{FF2B5EF4-FFF2-40B4-BE49-F238E27FC236}">
                <a16:creationId xmlns:a16="http://schemas.microsoft.com/office/drawing/2014/main" id="{076E92A7-423D-4AE9-891F-C06010EC5818}"/>
              </a:ext>
            </a:extLst>
          </p:cNvPr>
          <p:cNvGrpSpPr/>
          <p:nvPr/>
        </p:nvGrpSpPr>
        <p:grpSpPr>
          <a:xfrm>
            <a:off x="6747873" y="5386815"/>
            <a:ext cx="538752" cy="643027"/>
            <a:chOff x="3570" y="619306"/>
            <a:chExt cx="4703649" cy="5614032"/>
          </a:xfrm>
          <a:solidFill>
            <a:srgbClr val="374562"/>
          </a:solidFill>
        </p:grpSpPr>
        <p:sp>
          <p:nvSpPr>
            <p:cNvPr id="25" name="Freeform: Shape 24">
              <a:extLst>
                <a:ext uri="{FF2B5EF4-FFF2-40B4-BE49-F238E27FC236}">
                  <a16:creationId xmlns:a16="http://schemas.microsoft.com/office/drawing/2014/main" id="{237E1548-4AE2-463E-BF44-6CCE879B3DAF}"/>
                </a:ext>
              </a:extLst>
            </p:cNvPr>
            <p:cNvSpPr/>
            <p:nvPr/>
          </p:nvSpPr>
          <p:spPr>
            <a:xfrm>
              <a:off x="3570" y="619306"/>
              <a:ext cx="4703649" cy="4864305"/>
            </a:xfrm>
            <a:custGeom>
              <a:avLst/>
              <a:gdLst>
                <a:gd name="connsiteX0" fmla="*/ 1807379 w 4703648"/>
                <a:gd name="connsiteY0" fmla="*/ 4869660 h 4864304"/>
                <a:gd name="connsiteX1" fmla="*/ 2182243 w 4703648"/>
                <a:gd name="connsiteY1" fmla="*/ 4869660 h 4864304"/>
                <a:gd name="connsiteX2" fmla="*/ 2181351 w 4703648"/>
                <a:gd name="connsiteY2" fmla="*/ 4868768 h 4864304"/>
                <a:gd name="connsiteX3" fmla="*/ 2580313 w 4703648"/>
                <a:gd name="connsiteY3" fmla="*/ 4868768 h 4864304"/>
                <a:gd name="connsiteX4" fmla="*/ 2579420 w 4703648"/>
                <a:gd name="connsiteY4" fmla="*/ 4869660 h 4864304"/>
                <a:gd name="connsiteX5" fmla="*/ 2957854 w 4703648"/>
                <a:gd name="connsiteY5" fmla="*/ 4869660 h 4864304"/>
                <a:gd name="connsiteX6" fmla="*/ 3435359 w 4703648"/>
                <a:gd name="connsiteY6" fmla="*/ 4869660 h 4864304"/>
                <a:gd name="connsiteX7" fmla="*/ 3435359 w 4703648"/>
                <a:gd name="connsiteY7" fmla="*/ 4869660 h 4864304"/>
                <a:gd name="connsiteX8" fmla="*/ 3812901 w 4703648"/>
                <a:gd name="connsiteY8" fmla="*/ 4869660 h 4864304"/>
                <a:gd name="connsiteX9" fmla="*/ 3810223 w 4703648"/>
                <a:gd name="connsiteY9" fmla="*/ 4867875 h 4864304"/>
                <a:gd name="connsiteX10" fmla="*/ 3835214 w 4703648"/>
                <a:gd name="connsiteY10" fmla="*/ 4867875 h 4864304"/>
                <a:gd name="connsiteX11" fmla="*/ 4419823 w 4703648"/>
                <a:gd name="connsiteY11" fmla="*/ 4867875 h 4864304"/>
                <a:gd name="connsiteX12" fmla="*/ 4451955 w 4703648"/>
                <a:gd name="connsiteY12" fmla="*/ 4833067 h 4864304"/>
                <a:gd name="connsiteX13" fmla="*/ 4451955 w 4703648"/>
                <a:gd name="connsiteY13" fmla="*/ 4750953 h 4864304"/>
                <a:gd name="connsiteX14" fmla="*/ 4471590 w 4703648"/>
                <a:gd name="connsiteY14" fmla="*/ 4729532 h 4864304"/>
                <a:gd name="connsiteX15" fmla="*/ 4606363 w 4703648"/>
                <a:gd name="connsiteY15" fmla="*/ 4729532 h 4864304"/>
                <a:gd name="connsiteX16" fmla="*/ 4625999 w 4703648"/>
                <a:gd name="connsiteY16" fmla="*/ 4752739 h 4864304"/>
                <a:gd name="connsiteX17" fmla="*/ 4625999 w 4703648"/>
                <a:gd name="connsiteY17" fmla="*/ 4845562 h 4864304"/>
                <a:gd name="connsiteX18" fmla="*/ 4645634 w 4703648"/>
                <a:gd name="connsiteY18" fmla="*/ 4867875 h 4864304"/>
                <a:gd name="connsiteX19" fmla="*/ 4677765 w 4703648"/>
                <a:gd name="connsiteY19" fmla="*/ 4865198 h 4864304"/>
                <a:gd name="connsiteX20" fmla="*/ 4705434 w 4703648"/>
                <a:gd name="connsiteY20" fmla="*/ 4829496 h 4864304"/>
                <a:gd name="connsiteX21" fmla="*/ 4705434 w 4703648"/>
                <a:gd name="connsiteY21" fmla="*/ 4498367 h 4864304"/>
                <a:gd name="connsiteX22" fmla="*/ 4673303 w 4703648"/>
                <a:gd name="connsiteY22" fmla="*/ 4462665 h 4864304"/>
                <a:gd name="connsiteX23" fmla="*/ 4625999 w 4703648"/>
                <a:gd name="connsiteY23" fmla="*/ 4509077 h 4864304"/>
                <a:gd name="connsiteX24" fmla="*/ 4625999 w 4703648"/>
                <a:gd name="connsiteY24" fmla="*/ 4566199 h 4864304"/>
                <a:gd name="connsiteX25" fmla="*/ 4608148 w 4703648"/>
                <a:gd name="connsiteY25" fmla="*/ 4585835 h 4864304"/>
                <a:gd name="connsiteX26" fmla="*/ 4471590 w 4703648"/>
                <a:gd name="connsiteY26" fmla="*/ 4585835 h 4864304"/>
                <a:gd name="connsiteX27" fmla="*/ 4452847 w 4703648"/>
                <a:gd name="connsiteY27" fmla="*/ 4559951 h 4864304"/>
                <a:gd name="connsiteX28" fmla="*/ 4452847 w 4703648"/>
                <a:gd name="connsiteY28" fmla="*/ 4235070 h 4864304"/>
                <a:gd name="connsiteX29" fmla="*/ 4452847 w 4703648"/>
                <a:gd name="connsiteY29" fmla="*/ 3799513 h 4864304"/>
                <a:gd name="connsiteX30" fmla="*/ 4480516 w 4703648"/>
                <a:gd name="connsiteY30" fmla="*/ 3769167 h 4864304"/>
                <a:gd name="connsiteX31" fmla="*/ 4559059 w 4703648"/>
                <a:gd name="connsiteY31" fmla="*/ 3769167 h 4864304"/>
                <a:gd name="connsiteX32" fmla="*/ 4582264 w 4703648"/>
                <a:gd name="connsiteY32" fmla="*/ 3745069 h 4864304"/>
                <a:gd name="connsiteX33" fmla="*/ 4582264 w 4703648"/>
                <a:gd name="connsiteY33" fmla="*/ 3645998 h 4864304"/>
                <a:gd name="connsiteX34" fmla="*/ 4564414 w 4703648"/>
                <a:gd name="connsiteY34" fmla="*/ 3626362 h 4864304"/>
                <a:gd name="connsiteX35" fmla="*/ 4218111 w 4703648"/>
                <a:gd name="connsiteY35" fmla="*/ 3626362 h 4864304"/>
                <a:gd name="connsiteX36" fmla="*/ 4200260 w 4703648"/>
                <a:gd name="connsiteY36" fmla="*/ 3645998 h 4864304"/>
                <a:gd name="connsiteX37" fmla="*/ 4200260 w 4703648"/>
                <a:gd name="connsiteY37" fmla="*/ 3747746 h 4864304"/>
                <a:gd name="connsiteX38" fmla="*/ 4219004 w 4703648"/>
                <a:gd name="connsiteY38" fmla="*/ 3769167 h 4864304"/>
                <a:gd name="connsiteX39" fmla="*/ 4301116 w 4703648"/>
                <a:gd name="connsiteY39" fmla="*/ 3769167 h 4864304"/>
                <a:gd name="connsiteX40" fmla="*/ 4325215 w 4703648"/>
                <a:gd name="connsiteY40" fmla="*/ 3794158 h 4864304"/>
                <a:gd name="connsiteX41" fmla="*/ 4325215 w 4703648"/>
                <a:gd name="connsiteY41" fmla="*/ 4437674 h 4864304"/>
                <a:gd name="connsiteX42" fmla="*/ 4302009 w 4703648"/>
                <a:gd name="connsiteY42" fmla="*/ 4461773 h 4864304"/>
                <a:gd name="connsiteX43" fmla="*/ 4007473 w 4703648"/>
                <a:gd name="connsiteY43" fmla="*/ 4461773 h 4864304"/>
                <a:gd name="connsiteX44" fmla="*/ 3984267 w 4703648"/>
                <a:gd name="connsiteY44" fmla="*/ 4435889 h 4864304"/>
                <a:gd name="connsiteX45" fmla="*/ 3984267 w 4703648"/>
                <a:gd name="connsiteY45" fmla="*/ 3730788 h 4864304"/>
                <a:gd name="connsiteX46" fmla="*/ 4005688 w 4703648"/>
                <a:gd name="connsiteY46" fmla="*/ 3706690 h 4864304"/>
                <a:gd name="connsiteX47" fmla="*/ 4040497 w 4703648"/>
                <a:gd name="connsiteY47" fmla="*/ 3669203 h 4864304"/>
                <a:gd name="connsiteX48" fmla="*/ 4040497 w 4703648"/>
                <a:gd name="connsiteY48" fmla="*/ 3651353 h 4864304"/>
                <a:gd name="connsiteX49" fmla="*/ 4016398 w 4703648"/>
                <a:gd name="connsiteY49" fmla="*/ 3626362 h 4864304"/>
                <a:gd name="connsiteX50" fmla="*/ 3877163 w 4703648"/>
                <a:gd name="connsiteY50" fmla="*/ 3627254 h 4864304"/>
                <a:gd name="connsiteX51" fmla="*/ 3851280 w 4703648"/>
                <a:gd name="connsiteY51" fmla="*/ 3599586 h 4864304"/>
                <a:gd name="connsiteX52" fmla="*/ 3851280 w 4703648"/>
                <a:gd name="connsiteY52" fmla="*/ 2976598 h 4864304"/>
                <a:gd name="connsiteX53" fmla="*/ 3877163 w 4703648"/>
                <a:gd name="connsiteY53" fmla="*/ 2948929 h 4864304"/>
                <a:gd name="connsiteX54" fmla="*/ 4201153 w 4703648"/>
                <a:gd name="connsiteY54" fmla="*/ 2948929 h 4864304"/>
                <a:gd name="connsiteX55" fmla="*/ 4229714 w 4703648"/>
                <a:gd name="connsiteY55" fmla="*/ 2918583 h 4864304"/>
                <a:gd name="connsiteX56" fmla="*/ 4229714 w 4703648"/>
                <a:gd name="connsiteY56" fmla="*/ 2764175 h 4864304"/>
                <a:gd name="connsiteX57" fmla="*/ 4207400 w 4703648"/>
                <a:gd name="connsiteY57" fmla="*/ 2738291 h 4864304"/>
                <a:gd name="connsiteX58" fmla="*/ 3682591 w 4703648"/>
                <a:gd name="connsiteY58" fmla="*/ 2738291 h 4864304"/>
                <a:gd name="connsiteX59" fmla="*/ 3660278 w 4703648"/>
                <a:gd name="connsiteY59" fmla="*/ 2768637 h 4864304"/>
                <a:gd name="connsiteX60" fmla="*/ 3660278 w 4703648"/>
                <a:gd name="connsiteY60" fmla="*/ 3593338 h 4864304"/>
                <a:gd name="connsiteX61" fmla="*/ 3629039 w 4703648"/>
                <a:gd name="connsiteY61" fmla="*/ 3628147 h 4864304"/>
                <a:gd name="connsiteX62" fmla="*/ 3139931 w 4703648"/>
                <a:gd name="connsiteY62" fmla="*/ 3628147 h 4864304"/>
                <a:gd name="connsiteX63" fmla="*/ 3111370 w 4703648"/>
                <a:gd name="connsiteY63" fmla="*/ 3596016 h 4864304"/>
                <a:gd name="connsiteX64" fmla="*/ 3111370 w 4703648"/>
                <a:gd name="connsiteY64" fmla="*/ 3388055 h 4864304"/>
                <a:gd name="connsiteX65" fmla="*/ 2964995 w 4703648"/>
                <a:gd name="connsiteY65" fmla="*/ 3180095 h 4864304"/>
                <a:gd name="connsiteX66" fmla="*/ 2735614 w 4703648"/>
                <a:gd name="connsiteY66" fmla="*/ 3290769 h 4864304"/>
                <a:gd name="connsiteX67" fmla="*/ 2717763 w 4703648"/>
                <a:gd name="connsiteY67" fmla="*/ 3373775 h 4864304"/>
                <a:gd name="connsiteX68" fmla="*/ 2717763 w 4703648"/>
                <a:gd name="connsiteY68" fmla="*/ 3599586 h 4864304"/>
                <a:gd name="connsiteX69" fmla="*/ 2691879 w 4703648"/>
                <a:gd name="connsiteY69" fmla="*/ 3628147 h 4864304"/>
                <a:gd name="connsiteX70" fmla="*/ 2210804 w 4703648"/>
                <a:gd name="connsiteY70" fmla="*/ 3628147 h 4864304"/>
                <a:gd name="connsiteX71" fmla="*/ 2185813 w 4703648"/>
                <a:gd name="connsiteY71" fmla="*/ 3600478 h 4864304"/>
                <a:gd name="connsiteX72" fmla="*/ 2185813 w 4703648"/>
                <a:gd name="connsiteY72" fmla="*/ 3238110 h 4864304"/>
                <a:gd name="connsiteX73" fmla="*/ 2159037 w 4703648"/>
                <a:gd name="connsiteY73" fmla="*/ 3208656 h 4864304"/>
                <a:gd name="connsiteX74" fmla="*/ 2090312 w 4703648"/>
                <a:gd name="connsiteY74" fmla="*/ 3208656 h 4864304"/>
                <a:gd name="connsiteX75" fmla="*/ 2055503 w 4703648"/>
                <a:gd name="connsiteY75" fmla="*/ 3186343 h 4864304"/>
                <a:gd name="connsiteX76" fmla="*/ 1867179 w 4703648"/>
                <a:gd name="connsiteY76" fmla="*/ 3035505 h 4864304"/>
                <a:gd name="connsiteX77" fmla="*/ 1574428 w 4703648"/>
                <a:gd name="connsiteY77" fmla="*/ 3180988 h 4864304"/>
                <a:gd name="connsiteX78" fmla="*/ 1530694 w 4703648"/>
                <a:gd name="connsiteY78" fmla="*/ 3208656 h 4864304"/>
                <a:gd name="connsiteX79" fmla="*/ 1466432 w 4703648"/>
                <a:gd name="connsiteY79" fmla="*/ 3207764 h 4864304"/>
                <a:gd name="connsiteX80" fmla="*/ 1442333 w 4703648"/>
                <a:gd name="connsiteY80" fmla="*/ 3234540 h 4864304"/>
                <a:gd name="connsiteX81" fmla="*/ 1442333 w 4703648"/>
                <a:gd name="connsiteY81" fmla="*/ 3592446 h 4864304"/>
                <a:gd name="connsiteX82" fmla="*/ 1410202 w 4703648"/>
                <a:gd name="connsiteY82" fmla="*/ 3628147 h 4864304"/>
                <a:gd name="connsiteX83" fmla="*/ 896996 w 4703648"/>
                <a:gd name="connsiteY83" fmla="*/ 3628147 h 4864304"/>
                <a:gd name="connsiteX84" fmla="*/ 866650 w 4703648"/>
                <a:gd name="connsiteY84" fmla="*/ 3594231 h 4864304"/>
                <a:gd name="connsiteX85" fmla="*/ 866650 w 4703648"/>
                <a:gd name="connsiteY85" fmla="*/ 2811479 h 4864304"/>
                <a:gd name="connsiteX86" fmla="*/ 888963 w 4703648"/>
                <a:gd name="connsiteY86" fmla="*/ 2765067 h 4864304"/>
                <a:gd name="connsiteX87" fmla="*/ 1052296 w 4703648"/>
                <a:gd name="connsiteY87" fmla="*/ 2533009 h 4864304"/>
                <a:gd name="connsiteX88" fmla="*/ 1084428 w 4703648"/>
                <a:gd name="connsiteY88" fmla="*/ 2514266 h 4864304"/>
                <a:gd name="connsiteX89" fmla="*/ 1626195 w 4703648"/>
                <a:gd name="connsiteY89" fmla="*/ 2335759 h 4864304"/>
                <a:gd name="connsiteX90" fmla="*/ 1661896 w 4703648"/>
                <a:gd name="connsiteY90" fmla="*/ 2328619 h 4864304"/>
                <a:gd name="connsiteX91" fmla="*/ 2166178 w 4703648"/>
                <a:gd name="connsiteY91" fmla="*/ 2163500 h 4864304"/>
                <a:gd name="connsiteX92" fmla="*/ 2235795 w 4703648"/>
                <a:gd name="connsiteY92" fmla="*/ 2050148 h 4864304"/>
                <a:gd name="connsiteX93" fmla="*/ 2269711 w 4703648"/>
                <a:gd name="connsiteY93" fmla="*/ 2033190 h 4864304"/>
                <a:gd name="connsiteX94" fmla="*/ 2782918 w 4703648"/>
                <a:gd name="connsiteY94" fmla="*/ 1864502 h 4864304"/>
                <a:gd name="connsiteX95" fmla="*/ 2871279 w 4703648"/>
                <a:gd name="connsiteY95" fmla="*/ 1685102 h 4864304"/>
                <a:gd name="connsiteX96" fmla="*/ 2892699 w 4703648"/>
                <a:gd name="connsiteY96" fmla="*/ 1659219 h 4864304"/>
                <a:gd name="connsiteX97" fmla="*/ 3074776 w 4703648"/>
                <a:gd name="connsiteY97" fmla="*/ 1551222 h 4864304"/>
                <a:gd name="connsiteX98" fmla="*/ 3338966 w 4703648"/>
                <a:gd name="connsiteY98" fmla="*/ 1097816 h 4864304"/>
                <a:gd name="connsiteX99" fmla="*/ 3070313 w 4703648"/>
                <a:gd name="connsiteY99" fmla="*/ 545338 h 4864304"/>
                <a:gd name="connsiteX100" fmla="*/ 3038182 w 4703648"/>
                <a:gd name="connsiteY100" fmla="*/ 511421 h 4864304"/>
                <a:gd name="connsiteX101" fmla="*/ 2519621 w 4703648"/>
                <a:gd name="connsiteY101" fmla="*/ 8925 h 4864304"/>
                <a:gd name="connsiteX102" fmla="*/ 2467854 w 4703648"/>
                <a:gd name="connsiteY102" fmla="*/ 0 h 4864304"/>
                <a:gd name="connsiteX103" fmla="*/ 2347362 w 4703648"/>
                <a:gd name="connsiteY103" fmla="*/ 0 h 4864304"/>
                <a:gd name="connsiteX104" fmla="*/ 2221515 w 4703648"/>
                <a:gd name="connsiteY104" fmla="*/ 27669 h 4864304"/>
                <a:gd name="connsiteX105" fmla="*/ 1876997 w 4703648"/>
                <a:gd name="connsiteY105" fmla="*/ 315064 h 4864304"/>
                <a:gd name="connsiteX106" fmla="*/ 1747580 w 4703648"/>
                <a:gd name="connsiteY106" fmla="*/ 705101 h 4864304"/>
                <a:gd name="connsiteX107" fmla="*/ 1761860 w 4703648"/>
                <a:gd name="connsiteY107" fmla="*/ 944300 h 4864304"/>
                <a:gd name="connsiteX108" fmla="*/ 1750257 w 4703648"/>
                <a:gd name="connsiteY108" fmla="*/ 996067 h 4864304"/>
                <a:gd name="connsiteX109" fmla="*/ 1601204 w 4703648"/>
                <a:gd name="connsiteY109" fmla="*/ 1380749 h 4864304"/>
                <a:gd name="connsiteX110" fmla="*/ 1620840 w 4703648"/>
                <a:gd name="connsiteY110" fmla="*/ 1661004 h 4864304"/>
                <a:gd name="connsiteX111" fmla="*/ 1603882 w 4703648"/>
                <a:gd name="connsiteY111" fmla="*/ 1683317 h 4864304"/>
                <a:gd name="connsiteX112" fmla="*/ 1468217 w 4703648"/>
                <a:gd name="connsiteY112" fmla="*/ 1707416 h 4864304"/>
                <a:gd name="connsiteX113" fmla="*/ 1158508 w 4703648"/>
                <a:gd name="connsiteY113" fmla="*/ 1953755 h 4864304"/>
                <a:gd name="connsiteX114" fmla="*/ 1131732 w 4703648"/>
                <a:gd name="connsiteY114" fmla="*/ 1977853 h 4864304"/>
                <a:gd name="connsiteX115" fmla="*/ 815775 w 4703648"/>
                <a:gd name="connsiteY115" fmla="*/ 2411624 h 4864304"/>
                <a:gd name="connsiteX116" fmla="*/ 794354 w 4703648"/>
                <a:gd name="connsiteY116" fmla="*/ 2444648 h 4864304"/>
                <a:gd name="connsiteX117" fmla="*/ 498033 w 4703648"/>
                <a:gd name="connsiteY117" fmla="*/ 2781133 h 4864304"/>
                <a:gd name="connsiteX118" fmla="*/ 488216 w 4703648"/>
                <a:gd name="connsiteY118" fmla="*/ 2830222 h 4864304"/>
                <a:gd name="connsiteX119" fmla="*/ 488216 w 4703648"/>
                <a:gd name="connsiteY119" fmla="*/ 3592446 h 4864304"/>
                <a:gd name="connsiteX120" fmla="*/ 456977 w 4703648"/>
                <a:gd name="connsiteY120" fmla="*/ 3626362 h 4864304"/>
                <a:gd name="connsiteX121" fmla="*/ 280255 w 4703648"/>
                <a:gd name="connsiteY121" fmla="*/ 3626362 h 4864304"/>
                <a:gd name="connsiteX122" fmla="*/ 248124 w 4703648"/>
                <a:gd name="connsiteY122" fmla="*/ 3661171 h 4864304"/>
                <a:gd name="connsiteX123" fmla="*/ 248124 w 4703648"/>
                <a:gd name="connsiteY123" fmla="*/ 4542993 h 4864304"/>
                <a:gd name="connsiteX124" fmla="*/ 208853 w 4703648"/>
                <a:gd name="connsiteY124" fmla="*/ 4585835 h 4864304"/>
                <a:gd name="connsiteX125" fmla="*/ 99964 w 4703648"/>
                <a:gd name="connsiteY125" fmla="*/ 4585835 h 4864304"/>
                <a:gd name="connsiteX126" fmla="*/ 77650 w 4703648"/>
                <a:gd name="connsiteY126" fmla="*/ 4561736 h 4864304"/>
                <a:gd name="connsiteX127" fmla="*/ 77650 w 4703648"/>
                <a:gd name="connsiteY127" fmla="*/ 4482301 h 4864304"/>
                <a:gd name="connsiteX128" fmla="*/ 58907 w 4703648"/>
                <a:gd name="connsiteY128" fmla="*/ 4461773 h 4864304"/>
                <a:gd name="connsiteX129" fmla="*/ 0 w 4703648"/>
                <a:gd name="connsiteY129" fmla="*/ 4481408 h 4864304"/>
                <a:gd name="connsiteX130" fmla="*/ 0 w 4703648"/>
                <a:gd name="connsiteY130" fmla="*/ 4843777 h 4864304"/>
                <a:gd name="connsiteX131" fmla="*/ 68725 w 4703648"/>
                <a:gd name="connsiteY131" fmla="*/ 4866090 h 4864304"/>
                <a:gd name="connsiteX132" fmla="*/ 77650 w 4703648"/>
                <a:gd name="connsiteY132" fmla="*/ 4846455 h 4864304"/>
                <a:gd name="connsiteX133" fmla="*/ 77650 w 4703648"/>
                <a:gd name="connsiteY133" fmla="*/ 4755416 h 4864304"/>
                <a:gd name="connsiteX134" fmla="*/ 99964 w 4703648"/>
                <a:gd name="connsiteY134" fmla="*/ 4728640 h 4864304"/>
                <a:gd name="connsiteX135" fmla="*/ 226703 w 4703648"/>
                <a:gd name="connsiteY135" fmla="*/ 4728640 h 4864304"/>
                <a:gd name="connsiteX136" fmla="*/ 248124 w 4703648"/>
                <a:gd name="connsiteY136" fmla="*/ 4751846 h 4864304"/>
                <a:gd name="connsiteX137" fmla="*/ 248124 w 4703648"/>
                <a:gd name="connsiteY137" fmla="*/ 4829496 h 4864304"/>
                <a:gd name="connsiteX138" fmla="*/ 281148 w 4703648"/>
                <a:gd name="connsiteY138" fmla="*/ 4866090 h 4864304"/>
                <a:gd name="connsiteX139" fmla="*/ 691713 w 4703648"/>
                <a:gd name="connsiteY139" fmla="*/ 4865198 h 4864304"/>
                <a:gd name="connsiteX140" fmla="*/ 989819 w 4703648"/>
                <a:gd name="connsiteY140" fmla="*/ 4865198 h 4864304"/>
                <a:gd name="connsiteX141" fmla="*/ 1014810 w 4703648"/>
                <a:gd name="connsiteY141" fmla="*/ 4866983 h 4864304"/>
                <a:gd name="connsiteX142" fmla="*/ 1013025 w 4703648"/>
                <a:gd name="connsiteY142" fmla="*/ 4867875 h 4864304"/>
                <a:gd name="connsiteX143" fmla="*/ 1322734 w 4703648"/>
                <a:gd name="connsiteY143" fmla="*/ 4867875 h 4864304"/>
                <a:gd name="connsiteX144" fmla="*/ 1807379 w 4703648"/>
                <a:gd name="connsiteY144" fmla="*/ 4867875 h 48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703648" h="4864304">
                  <a:moveTo>
                    <a:pt x="1807379" y="4869660"/>
                  </a:moveTo>
                  <a:lnTo>
                    <a:pt x="2182243" y="4869660"/>
                  </a:lnTo>
                  <a:cubicBezTo>
                    <a:pt x="2182243" y="4869660"/>
                    <a:pt x="2181351" y="4868768"/>
                    <a:pt x="2181351" y="4868768"/>
                  </a:cubicBezTo>
                  <a:cubicBezTo>
                    <a:pt x="2341114" y="4868768"/>
                    <a:pt x="2418764" y="4868768"/>
                    <a:pt x="2580313" y="4868768"/>
                  </a:cubicBezTo>
                  <a:cubicBezTo>
                    <a:pt x="2580313" y="4868768"/>
                    <a:pt x="2579420" y="4869660"/>
                    <a:pt x="2579420" y="4869660"/>
                  </a:cubicBezTo>
                  <a:lnTo>
                    <a:pt x="2957854" y="4869660"/>
                  </a:lnTo>
                  <a:cubicBezTo>
                    <a:pt x="2997126" y="4866983"/>
                    <a:pt x="3413939" y="4866983"/>
                    <a:pt x="3435359" y="4869660"/>
                  </a:cubicBezTo>
                  <a:cubicBezTo>
                    <a:pt x="3435359" y="4869660"/>
                    <a:pt x="3435359" y="4869660"/>
                    <a:pt x="3435359" y="4869660"/>
                  </a:cubicBezTo>
                  <a:lnTo>
                    <a:pt x="3812901" y="4869660"/>
                  </a:lnTo>
                  <a:cubicBezTo>
                    <a:pt x="3812008" y="4868768"/>
                    <a:pt x="3811116" y="4867875"/>
                    <a:pt x="3810223" y="4867875"/>
                  </a:cubicBezTo>
                  <a:cubicBezTo>
                    <a:pt x="3821826" y="4867875"/>
                    <a:pt x="3828966" y="4867875"/>
                    <a:pt x="3835214" y="4867875"/>
                  </a:cubicBezTo>
                  <a:cubicBezTo>
                    <a:pt x="4080661" y="4867875"/>
                    <a:pt x="4174377" y="4867875"/>
                    <a:pt x="4419823" y="4867875"/>
                  </a:cubicBezTo>
                  <a:cubicBezTo>
                    <a:pt x="4451955" y="4867875"/>
                    <a:pt x="4451955" y="4867875"/>
                    <a:pt x="4451955" y="4833067"/>
                  </a:cubicBezTo>
                  <a:cubicBezTo>
                    <a:pt x="4451955" y="4805398"/>
                    <a:pt x="4451955" y="4778622"/>
                    <a:pt x="4451955" y="4750953"/>
                  </a:cubicBezTo>
                  <a:cubicBezTo>
                    <a:pt x="4451955" y="4735780"/>
                    <a:pt x="4457310" y="4729532"/>
                    <a:pt x="4471590" y="4729532"/>
                  </a:cubicBezTo>
                  <a:cubicBezTo>
                    <a:pt x="4516217" y="4729532"/>
                    <a:pt x="4561736" y="4730425"/>
                    <a:pt x="4606363" y="4729532"/>
                  </a:cubicBezTo>
                  <a:cubicBezTo>
                    <a:pt x="4621536" y="4729532"/>
                    <a:pt x="4625999" y="4736673"/>
                    <a:pt x="4625999" y="4752739"/>
                  </a:cubicBezTo>
                  <a:cubicBezTo>
                    <a:pt x="4625106" y="4783977"/>
                    <a:pt x="4625999" y="4814323"/>
                    <a:pt x="4625999" y="4845562"/>
                  </a:cubicBezTo>
                  <a:cubicBezTo>
                    <a:pt x="4625999" y="4861628"/>
                    <a:pt x="4631354" y="4868768"/>
                    <a:pt x="4645634" y="4867875"/>
                  </a:cubicBezTo>
                  <a:cubicBezTo>
                    <a:pt x="4656344" y="4866983"/>
                    <a:pt x="4667055" y="4867875"/>
                    <a:pt x="4677765" y="4865198"/>
                  </a:cubicBezTo>
                  <a:cubicBezTo>
                    <a:pt x="4694724" y="4861628"/>
                    <a:pt x="4705434" y="4849132"/>
                    <a:pt x="4705434" y="4829496"/>
                  </a:cubicBezTo>
                  <a:cubicBezTo>
                    <a:pt x="4705434" y="4718823"/>
                    <a:pt x="4705434" y="4608148"/>
                    <a:pt x="4705434" y="4498367"/>
                  </a:cubicBezTo>
                  <a:cubicBezTo>
                    <a:pt x="4705434" y="4477838"/>
                    <a:pt x="4692939" y="4465343"/>
                    <a:pt x="4673303" y="4462665"/>
                  </a:cubicBezTo>
                  <a:cubicBezTo>
                    <a:pt x="4627784" y="4457310"/>
                    <a:pt x="4625999" y="4458203"/>
                    <a:pt x="4625999" y="4509077"/>
                  </a:cubicBezTo>
                  <a:cubicBezTo>
                    <a:pt x="4625999" y="4527820"/>
                    <a:pt x="4625999" y="4547456"/>
                    <a:pt x="4625999" y="4566199"/>
                  </a:cubicBezTo>
                  <a:cubicBezTo>
                    <a:pt x="4625999" y="4580480"/>
                    <a:pt x="4620643" y="4586727"/>
                    <a:pt x="4608148" y="4585835"/>
                  </a:cubicBezTo>
                  <a:cubicBezTo>
                    <a:pt x="4562629" y="4585835"/>
                    <a:pt x="4517109" y="4584943"/>
                    <a:pt x="4471590" y="4585835"/>
                  </a:cubicBezTo>
                  <a:cubicBezTo>
                    <a:pt x="4453740" y="4585835"/>
                    <a:pt x="4452847" y="4574232"/>
                    <a:pt x="4452847" y="4559951"/>
                  </a:cubicBezTo>
                  <a:cubicBezTo>
                    <a:pt x="4452847" y="4451955"/>
                    <a:pt x="4452847" y="4343066"/>
                    <a:pt x="4452847" y="4235070"/>
                  </a:cubicBezTo>
                  <a:cubicBezTo>
                    <a:pt x="4452847" y="4089586"/>
                    <a:pt x="4452847" y="3944996"/>
                    <a:pt x="4452847" y="3799513"/>
                  </a:cubicBezTo>
                  <a:cubicBezTo>
                    <a:pt x="4452847" y="3770952"/>
                    <a:pt x="4453740" y="3770060"/>
                    <a:pt x="4480516" y="3769167"/>
                  </a:cubicBezTo>
                  <a:cubicBezTo>
                    <a:pt x="4506399" y="3769167"/>
                    <a:pt x="4533175" y="3768274"/>
                    <a:pt x="4559059" y="3769167"/>
                  </a:cubicBezTo>
                  <a:cubicBezTo>
                    <a:pt x="4574232" y="3769167"/>
                    <a:pt x="4582264" y="3763812"/>
                    <a:pt x="4582264" y="3745069"/>
                  </a:cubicBezTo>
                  <a:cubicBezTo>
                    <a:pt x="4581372" y="3712045"/>
                    <a:pt x="4581372" y="3679021"/>
                    <a:pt x="4582264" y="3645998"/>
                  </a:cubicBezTo>
                  <a:cubicBezTo>
                    <a:pt x="4582264" y="3631717"/>
                    <a:pt x="4576909" y="3626362"/>
                    <a:pt x="4564414" y="3626362"/>
                  </a:cubicBezTo>
                  <a:cubicBezTo>
                    <a:pt x="4449277" y="3626362"/>
                    <a:pt x="4334140" y="3626362"/>
                    <a:pt x="4218111" y="3626362"/>
                  </a:cubicBezTo>
                  <a:cubicBezTo>
                    <a:pt x="4204723" y="3626362"/>
                    <a:pt x="4200260" y="3632610"/>
                    <a:pt x="4200260" y="3645998"/>
                  </a:cubicBezTo>
                  <a:cubicBezTo>
                    <a:pt x="4200260" y="3679914"/>
                    <a:pt x="4201153" y="3713830"/>
                    <a:pt x="4200260" y="3747746"/>
                  </a:cubicBezTo>
                  <a:cubicBezTo>
                    <a:pt x="4200260" y="3762919"/>
                    <a:pt x="4205616" y="3769167"/>
                    <a:pt x="4219004" y="3769167"/>
                  </a:cubicBezTo>
                  <a:cubicBezTo>
                    <a:pt x="4246672" y="3769167"/>
                    <a:pt x="4274340" y="3770060"/>
                    <a:pt x="4301116" y="3769167"/>
                  </a:cubicBezTo>
                  <a:cubicBezTo>
                    <a:pt x="4318075" y="3768274"/>
                    <a:pt x="4325215" y="3774522"/>
                    <a:pt x="4325215" y="3794158"/>
                  </a:cubicBezTo>
                  <a:cubicBezTo>
                    <a:pt x="4324322" y="4008366"/>
                    <a:pt x="4325215" y="4222574"/>
                    <a:pt x="4325215" y="4437674"/>
                  </a:cubicBezTo>
                  <a:cubicBezTo>
                    <a:pt x="4325215" y="4456418"/>
                    <a:pt x="4318075" y="4461773"/>
                    <a:pt x="4302009" y="4461773"/>
                  </a:cubicBezTo>
                  <a:cubicBezTo>
                    <a:pt x="4152956" y="4461773"/>
                    <a:pt x="4155634" y="4460880"/>
                    <a:pt x="4007473" y="4461773"/>
                  </a:cubicBezTo>
                  <a:cubicBezTo>
                    <a:pt x="3989622" y="4461773"/>
                    <a:pt x="3984267" y="4454632"/>
                    <a:pt x="3984267" y="4435889"/>
                  </a:cubicBezTo>
                  <a:cubicBezTo>
                    <a:pt x="3984267" y="4201153"/>
                    <a:pt x="3984267" y="3965524"/>
                    <a:pt x="3984267" y="3730788"/>
                  </a:cubicBezTo>
                  <a:cubicBezTo>
                    <a:pt x="3984267" y="3712938"/>
                    <a:pt x="3987837" y="3705797"/>
                    <a:pt x="4005688" y="3706690"/>
                  </a:cubicBezTo>
                  <a:cubicBezTo>
                    <a:pt x="4040497" y="3707582"/>
                    <a:pt x="4040497" y="3706690"/>
                    <a:pt x="4040497" y="3669203"/>
                  </a:cubicBezTo>
                  <a:cubicBezTo>
                    <a:pt x="4040497" y="3662956"/>
                    <a:pt x="4040497" y="3657600"/>
                    <a:pt x="4040497" y="3651353"/>
                  </a:cubicBezTo>
                  <a:cubicBezTo>
                    <a:pt x="4042282" y="3632610"/>
                    <a:pt x="4034249" y="3625469"/>
                    <a:pt x="4016398" y="3626362"/>
                  </a:cubicBezTo>
                  <a:cubicBezTo>
                    <a:pt x="3969987" y="3627254"/>
                    <a:pt x="3923575" y="3625469"/>
                    <a:pt x="3877163" y="3627254"/>
                  </a:cubicBezTo>
                  <a:cubicBezTo>
                    <a:pt x="3858420" y="3628147"/>
                    <a:pt x="3851280" y="3621899"/>
                    <a:pt x="3851280" y="3599586"/>
                  </a:cubicBezTo>
                  <a:cubicBezTo>
                    <a:pt x="3852172" y="3391626"/>
                    <a:pt x="3852172" y="3183665"/>
                    <a:pt x="3851280" y="2976598"/>
                  </a:cubicBezTo>
                  <a:cubicBezTo>
                    <a:pt x="3851280" y="2955177"/>
                    <a:pt x="3857528" y="2948929"/>
                    <a:pt x="3877163" y="2948929"/>
                  </a:cubicBezTo>
                  <a:cubicBezTo>
                    <a:pt x="3985160" y="2949822"/>
                    <a:pt x="4093156" y="2948929"/>
                    <a:pt x="4201153" y="2948929"/>
                  </a:cubicBezTo>
                  <a:cubicBezTo>
                    <a:pt x="4228821" y="2948929"/>
                    <a:pt x="4229714" y="2948037"/>
                    <a:pt x="4229714" y="2918583"/>
                  </a:cubicBezTo>
                  <a:cubicBezTo>
                    <a:pt x="4229714" y="2866816"/>
                    <a:pt x="4229714" y="2815049"/>
                    <a:pt x="4229714" y="2764175"/>
                  </a:cubicBezTo>
                  <a:cubicBezTo>
                    <a:pt x="4229714" y="2745432"/>
                    <a:pt x="4225251" y="2738291"/>
                    <a:pt x="4207400" y="2738291"/>
                  </a:cubicBezTo>
                  <a:cubicBezTo>
                    <a:pt x="4032464" y="2739184"/>
                    <a:pt x="3857528" y="2739184"/>
                    <a:pt x="3682591" y="2738291"/>
                  </a:cubicBezTo>
                  <a:cubicBezTo>
                    <a:pt x="3660278" y="2738291"/>
                    <a:pt x="3660278" y="2750787"/>
                    <a:pt x="3660278" y="2768637"/>
                  </a:cubicBezTo>
                  <a:cubicBezTo>
                    <a:pt x="3660278" y="3043538"/>
                    <a:pt x="3660278" y="3318438"/>
                    <a:pt x="3660278" y="3593338"/>
                  </a:cubicBezTo>
                  <a:cubicBezTo>
                    <a:pt x="3660278" y="3628147"/>
                    <a:pt x="3660278" y="3628147"/>
                    <a:pt x="3629039" y="3628147"/>
                  </a:cubicBezTo>
                  <a:cubicBezTo>
                    <a:pt x="3465706" y="3628147"/>
                    <a:pt x="3303265" y="3628147"/>
                    <a:pt x="3139931" y="3628147"/>
                  </a:cubicBezTo>
                  <a:cubicBezTo>
                    <a:pt x="3111370" y="3628147"/>
                    <a:pt x="3111370" y="3628147"/>
                    <a:pt x="3111370" y="3596016"/>
                  </a:cubicBezTo>
                  <a:cubicBezTo>
                    <a:pt x="3111370" y="3526398"/>
                    <a:pt x="3112263" y="3457673"/>
                    <a:pt x="3111370" y="3388055"/>
                  </a:cubicBezTo>
                  <a:cubicBezTo>
                    <a:pt x="3109585" y="3280951"/>
                    <a:pt x="3055140" y="3203301"/>
                    <a:pt x="2964995" y="3180095"/>
                  </a:cubicBezTo>
                  <a:cubicBezTo>
                    <a:pt x="2868601" y="3155104"/>
                    <a:pt x="2773993" y="3200623"/>
                    <a:pt x="2735614" y="3290769"/>
                  </a:cubicBezTo>
                  <a:cubicBezTo>
                    <a:pt x="2724011" y="3316653"/>
                    <a:pt x="2717763" y="3345214"/>
                    <a:pt x="2717763" y="3373775"/>
                  </a:cubicBezTo>
                  <a:cubicBezTo>
                    <a:pt x="2717763" y="3448748"/>
                    <a:pt x="2717763" y="3523720"/>
                    <a:pt x="2717763" y="3599586"/>
                  </a:cubicBezTo>
                  <a:cubicBezTo>
                    <a:pt x="2717763" y="3627254"/>
                    <a:pt x="2716870" y="3628147"/>
                    <a:pt x="2691879" y="3628147"/>
                  </a:cubicBezTo>
                  <a:cubicBezTo>
                    <a:pt x="2504448" y="3628147"/>
                    <a:pt x="2398236" y="3628147"/>
                    <a:pt x="2210804" y="3628147"/>
                  </a:cubicBezTo>
                  <a:cubicBezTo>
                    <a:pt x="2191168" y="3628147"/>
                    <a:pt x="2184921" y="3621007"/>
                    <a:pt x="2185813" y="3600478"/>
                  </a:cubicBezTo>
                  <a:cubicBezTo>
                    <a:pt x="2186706" y="3479986"/>
                    <a:pt x="2185813" y="3358602"/>
                    <a:pt x="2185813" y="3238110"/>
                  </a:cubicBezTo>
                  <a:cubicBezTo>
                    <a:pt x="2185813" y="3208656"/>
                    <a:pt x="2185813" y="3208656"/>
                    <a:pt x="2159037" y="3208656"/>
                  </a:cubicBezTo>
                  <a:cubicBezTo>
                    <a:pt x="2135831" y="3208656"/>
                    <a:pt x="2113518" y="3207764"/>
                    <a:pt x="2090312" y="3208656"/>
                  </a:cubicBezTo>
                  <a:cubicBezTo>
                    <a:pt x="2073354" y="3209549"/>
                    <a:pt x="2063536" y="3203301"/>
                    <a:pt x="2055503" y="3186343"/>
                  </a:cubicBezTo>
                  <a:cubicBezTo>
                    <a:pt x="2014447" y="3104230"/>
                    <a:pt x="1951970" y="3053355"/>
                    <a:pt x="1867179" y="3035505"/>
                  </a:cubicBezTo>
                  <a:cubicBezTo>
                    <a:pt x="1750257" y="3009621"/>
                    <a:pt x="1634228" y="3066743"/>
                    <a:pt x="1574428" y="3180988"/>
                  </a:cubicBezTo>
                  <a:cubicBezTo>
                    <a:pt x="1563718" y="3201516"/>
                    <a:pt x="1552115" y="3211334"/>
                    <a:pt x="1530694" y="3208656"/>
                  </a:cubicBezTo>
                  <a:cubicBezTo>
                    <a:pt x="1509273" y="3206871"/>
                    <a:pt x="1487853" y="3209549"/>
                    <a:pt x="1466432" y="3207764"/>
                  </a:cubicBezTo>
                  <a:cubicBezTo>
                    <a:pt x="1447689" y="3206871"/>
                    <a:pt x="1442333" y="3214011"/>
                    <a:pt x="1442333" y="3234540"/>
                  </a:cubicBezTo>
                  <a:cubicBezTo>
                    <a:pt x="1443226" y="3354139"/>
                    <a:pt x="1442333" y="3472846"/>
                    <a:pt x="1442333" y="3592446"/>
                  </a:cubicBezTo>
                  <a:cubicBezTo>
                    <a:pt x="1442333" y="3628147"/>
                    <a:pt x="1442333" y="3628147"/>
                    <a:pt x="1410202" y="3628147"/>
                  </a:cubicBezTo>
                  <a:cubicBezTo>
                    <a:pt x="1209382" y="3628147"/>
                    <a:pt x="1079965" y="3628147"/>
                    <a:pt x="896996" y="3628147"/>
                  </a:cubicBezTo>
                  <a:cubicBezTo>
                    <a:pt x="867542" y="3628147"/>
                    <a:pt x="866650" y="3628147"/>
                    <a:pt x="866650" y="3594231"/>
                  </a:cubicBezTo>
                  <a:cubicBezTo>
                    <a:pt x="866650" y="3333611"/>
                    <a:pt x="866650" y="3072991"/>
                    <a:pt x="866650" y="2811479"/>
                  </a:cubicBezTo>
                  <a:cubicBezTo>
                    <a:pt x="866650" y="2790058"/>
                    <a:pt x="872897" y="2776670"/>
                    <a:pt x="888963" y="2765067"/>
                  </a:cubicBezTo>
                  <a:cubicBezTo>
                    <a:pt x="966613" y="2707945"/>
                    <a:pt x="1021058" y="2630295"/>
                    <a:pt x="1052296" y="2533009"/>
                  </a:cubicBezTo>
                  <a:cubicBezTo>
                    <a:pt x="1058544" y="2513373"/>
                    <a:pt x="1065684" y="2509803"/>
                    <a:pt x="1084428" y="2514266"/>
                  </a:cubicBezTo>
                  <a:cubicBezTo>
                    <a:pt x="1295958" y="2566925"/>
                    <a:pt x="1476250" y="2507125"/>
                    <a:pt x="1626195" y="2335759"/>
                  </a:cubicBezTo>
                  <a:cubicBezTo>
                    <a:pt x="1638691" y="2321478"/>
                    <a:pt x="1648508" y="2325049"/>
                    <a:pt x="1661896" y="2328619"/>
                  </a:cubicBezTo>
                  <a:cubicBezTo>
                    <a:pt x="1859146" y="2381278"/>
                    <a:pt x="2026942" y="2325049"/>
                    <a:pt x="2166178" y="2163500"/>
                  </a:cubicBezTo>
                  <a:cubicBezTo>
                    <a:pt x="2194739" y="2130476"/>
                    <a:pt x="2217944" y="2092098"/>
                    <a:pt x="2235795" y="2050148"/>
                  </a:cubicBezTo>
                  <a:cubicBezTo>
                    <a:pt x="2242935" y="2032298"/>
                    <a:pt x="2250968" y="2027835"/>
                    <a:pt x="2269711" y="2033190"/>
                  </a:cubicBezTo>
                  <a:cubicBezTo>
                    <a:pt x="2472316" y="2093883"/>
                    <a:pt x="2644575" y="2037653"/>
                    <a:pt x="2782918" y="1864502"/>
                  </a:cubicBezTo>
                  <a:cubicBezTo>
                    <a:pt x="2824867" y="1812735"/>
                    <a:pt x="2853428" y="1751150"/>
                    <a:pt x="2871279" y="1685102"/>
                  </a:cubicBezTo>
                  <a:cubicBezTo>
                    <a:pt x="2874849" y="1671714"/>
                    <a:pt x="2880204" y="1662789"/>
                    <a:pt x="2892699" y="1659219"/>
                  </a:cubicBezTo>
                  <a:cubicBezTo>
                    <a:pt x="2962317" y="1640476"/>
                    <a:pt x="3022117" y="1602097"/>
                    <a:pt x="3074776" y="1551222"/>
                  </a:cubicBezTo>
                  <a:cubicBezTo>
                    <a:pt x="3201516" y="1427160"/>
                    <a:pt x="3290769" y="1277215"/>
                    <a:pt x="3338966" y="1097816"/>
                  </a:cubicBezTo>
                  <a:cubicBezTo>
                    <a:pt x="3399658" y="869327"/>
                    <a:pt x="3277381" y="616740"/>
                    <a:pt x="3070313" y="545338"/>
                  </a:cubicBezTo>
                  <a:cubicBezTo>
                    <a:pt x="3053355" y="539090"/>
                    <a:pt x="3044430" y="530165"/>
                    <a:pt x="3038182" y="511421"/>
                  </a:cubicBezTo>
                  <a:cubicBezTo>
                    <a:pt x="2953392" y="234736"/>
                    <a:pt x="2778455" y="68725"/>
                    <a:pt x="2519621" y="8925"/>
                  </a:cubicBezTo>
                  <a:cubicBezTo>
                    <a:pt x="2502662" y="5355"/>
                    <a:pt x="2484812" y="3570"/>
                    <a:pt x="2467854" y="0"/>
                  </a:cubicBezTo>
                  <a:cubicBezTo>
                    <a:pt x="2427690" y="0"/>
                    <a:pt x="2387526" y="0"/>
                    <a:pt x="2347362" y="0"/>
                  </a:cubicBezTo>
                  <a:cubicBezTo>
                    <a:pt x="2304520" y="6248"/>
                    <a:pt x="2262571" y="13388"/>
                    <a:pt x="2221515" y="27669"/>
                  </a:cubicBezTo>
                  <a:cubicBezTo>
                    <a:pt x="2076032" y="79435"/>
                    <a:pt x="1964465" y="180292"/>
                    <a:pt x="1876997" y="315064"/>
                  </a:cubicBezTo>
                  <a:cubicBezTo>
                    <a:pt x="1802024" y="431986"/>
                    <a:pt x="1758290" y="562296"/>
                    <a:pt x="1747580" y="705101"/>
                  </a:cubicBezTo>
                  <a:cubicBezTo>
                    <a:pt x="1741332" y="785429"/>
                    <a:pt x="1744009" y="865757"/>
                    <a:pt x="1761860" y="944300"/>
                  </a:cubicBezTo>
                  <a:cubicBezTo>
                    <a:pt x="1766323" y="964828"/>
                    <a:pt x="1762753" y="980001"/>
                    <a:pt x="1750257" y="996067"/>
                  </a:cubicBezTo>
                  <a:cubicBezTo>
                    <a:pt x="1665467" y="1107634"/>
                    <a:pt x="1616377" y="1236158"/>
                    <a:pt x="1601204" y="1380749"/>
                  </a:cubicBezTo>
                  <a:cubicBezTo>
                    <a:pt x="1591386" y="1475357"/>
                    <a:pt x="1596742" y="1569073"/>
                    <a:pt x="1620840" y="1661004"/>
                  </a:cubicBezTo>
                  <a:cubicBezTo>
                    <a:pt x="1627088" y="1685102"/>
                    <a:pt x="1626195" y="1685995"/>
                    <a:pt x="1603882" y="1683317"/>
                  </a:cubicBezTo>
                  <a:cubicBezTo>
                    <a:pt x="1556578" y="1678855"/>
                    <a:pt x="1511951" y="1693135"/>
                    <a:pt x="1468217" y="1707416"/>
                  </a:cubicBezTo>
                  <a:cubicBezTo>
                    <a:pt x="1339692" y="1750257"/>
                    <a:pt x="1236158" y="1833263"/>
                    <a:pt x="1158508" y="1953755"/>
                  </a:cubicBezTo>
                  <a:cubicBezTo>
                    <a:pt x="1151368" y="1964465"/>
                    <a:pt x="1143335" y="1973391"/>
                    <a:pt x="1131732" y="1977853"/>
                  </a:cubicBezTo>
                  <a:cubicBezTo>
                    <a:pt x="947870" y="2052826"/>
                    <a:pt x="842551" y="2198309"/>
                    <a:pt x="815775" y="2411624"/>
                  </a:cubicBezTo>
                  <a:cubicBezTo>
                    <a:pt x="813990" y="2428582"/>
                    <a:pt x="807742" y="2437508"/>
                    <a:pt x="794354" y="2444648"/>
                  </a:cubicBezTo>
                  <a:cubicBezTo>
                    <a:pt x="660474" y="2519621"/>
                    <a:pt x="562296" y="2632080"/>
                    <a:pt x="498033" y="2781133"/>
                  </a:cubicBezTo>
                  <a:cubicBezTo>
                    <a:pt x="490893" y="2797199"/>
                    <a:pt x="488216" y="2812372"/>
                    <a:pt x="488216" y="2830222"/>
                  </a:cubicBezTo>
                  <a:cubicBezTo>
                    <a:pt x="488216" y="3084594"/>
                    <a:pt x="488216" y="3338966"/>
                    <a:pt x="488216" y="3592446"/>
                  </a:cubicBezTo>
                  <a:cubicBezTo>
                    <a:pt x="488216" y="3626362"/>
                    <a:pt x="488216" y="3626362"/>
                    <a:pt x="456977" y="3626362"/>
                  </a:cubicBezTo>
                  <a:cubicBezTo>
                    <a:pt x="398070" y="3626362"/>
                    <a:pt x="339163" y="3626362"/>
                    <a:pt x="280255" y="3626362"/>
                  </a:cubicBezTo>
                  <a:cubicBezTo>
                    <a:pt x="248124" y="3626362"/>
                    <a:pt x="248124" y="3626362"/>
                    <a:pt x="248124" y="3661171"/>
                  </a:cubicBezTo>
                  <a:cubicBezTo>
                    <a:pt x="248124" y="3954814"/>
                    <a:pt x="248124" y="4249350"/>
                    <a:pt x="248124" y="4542993"/>
                  </a:cubicBezTo>
                  <a:cubicBezTo>
                    <a:pt x="248124" y="4585835"/>
                    <a:pt x="248124" y="4585835"/>
                    <a:pt x="208853" y="4585835"/>
                  </a:cubicBezTo>
                  <a:cubicBezTo>
                    <a:pt x="172259" y="4585835"/>
                    <a:pt x="136558" y="4584943"/>
                    <a:pt x="99964" y="4585835"/>
                  </a:cubicBezTo>
                  <a:cubicBezTo>
                    <a:pt x="83898" y="4585835"/>
                    <a:pt x="76758" y="4579587"/>
                    <a:pt x="77650" y="4561736"/>
                  </a:cubicBezTo>
                  <a:cubicBezTo>
                    <a:pt x="78543" y="4534960"/>
                    <a:pt x="77650" y="4509077"/>
                    <a:pt x="77650" y="4482301"/>
                  </a:cubicBezTo>
                  <a:cubicBezTo>
                    <a:pt x="77650" y="4467128"/>
                    <a:pt x="72295" y="4461773"/>
                    <a:pt x="58907" y="4461773"/>
                  </a:cubicBezTo>
                  <a:cubicBezTo>
                    <a:pt x="37486" y="4461773"/>
                    <a:pt x="15173" y="4459095"/>
                    <a:pt x="0" y="4481408"/>
                  </a:cubicBezTo>
                  <a:cubicBezTo>
                    <a:pt x="0" y="4601900"/>
                    <a:pt x="0" y="4723285"/>
                    <a:pt x="0" y="4843777"/>
                  </a:cubicBezTo>
                  <a:cubicBezTo>
                    <a:pt x="15173" y="4865198"/>
                    <a:pt x="46412" y="4875016"/>
                    <a:pt x="68725" y="4866090"/>
                  </a:cubicBezTo>
                  <a:cubicBezTo>
                    <a:pt x="78543" y="4862520"/>
                    <a:pt x="77650" y="4854487"/>
                    <a:pt x="77650" y="4846455"/>
                  </a:cubicBezTo>
                  <a:cubicBezTo>
                    <a:pt x="77650" y="4816108"/>
                    <a:pt x="78543" y="4785762"/>
                    <a:pt x="77650" y="4755416"/>
                  </a:cubicBezTo>
                  <a:cubicBezTo>
                    <a:pt x="76758" y="4736673"/>
                    <a:pt x="82113" y="4728640"/>
                    <a:pt x="99964" y="4728640"/>
                  </a:cubicBezTo>
                  <a:cubicBezTo>
                    <a:pt x="141913" y="4729532"/>
                    <a:pt x="184754" y="4729532"/>
                    <a:pt x="226703" y="4728640"/>
                  </a:cubicBezTo>
                  <a:cubicBezTo>
                    <a:pt x="241876" y="4728640"/>
                    <a:pt x="249017" y="4734888"/>
                    <a:pt x="248124" y="4751846"/>
                  </a:cubicBezTo>
                  <a:cubicBezTo>
                    <a:pt x="247232" y="4777729"/>
                    <a:pt x="248124" y="4803613"/>
                    <a:pt x="248124" y="4829496"/>
                  </a:cubicBezTo>
                  <a:cubicBezTo>
                    <a:pt x="248124" y="4866090"/>
                    <a:pt x="248124" y="4866090"/>
                    <a:pt x="281148" y="4866090"/>
                  </a:cubicBezTo>
                  <a:cubicBezTo>
                    <a:pt x="417705" y="4866090"/>
                    <a:pt x="555156" y="4866090"/>
                    <a:pt x="691713" y="4865198"/>
                  </a:cubicBezTo>
                  <a:cubicBezTo>
                    <a:pt x="790784" y="4865198"/>
                    <a:pt x="889855" y="4865198"/>
                    <a:pt x="989819" y="4865198"/>
                  </a:cubicBezTo>
                  <a:cubicBezTo>
                    <a:pt x="997852" y="4865198"/>
                    <a:pt x="1005885" y="4865198"/>
                    <a:pt x="1014810" y="4866983"/>
                  </a:cubicBezTo>
                  <a:cubicBezTo>
                    <a:pt x="1013917" y="4866983"/>
                    <a:pt x="1013917" y="4867875"/>
                    <a:pt x="1013025" y="4867875"/>
                  </a:cubicBezTo>
                  <a:lnTo>
                    <a:pt x="1322734" y="4867875"/>
                  </a:lnTo>
                  <a:lnTo>
                    <a:pt x="1807379" y="4867875"/>
                  </a:ln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26" name="Freeform: Shape 25">
              <a:extLst>
                <a:ext uri="{FF2B5EF4-FFF2-40B4-BE49-F238E27FC236}">
                  <a16:creationId xmlns:a16="http://schemas.microsoft.com/office/drawing/2014/main" id="{1DA06BBB-1073-4CC7-842D-C31E16921687}"/>
                </a:ext>
              </a:extLst>
            </p:cNvPr>
            <p:cNvSpPr/>
            <p:nvPr/>
          </p:nvSpPr>
          <p:spPr>
            <a:xfrm>
              <a:off x="267760" y="5438984"/>
              <a:ext cx="794354" cy="794354"/>
            </a:xfrm>
            <a:custGeom>
              <a:avLst/>
              <a:gdLst>
                <a:gd name="connsiteX0" fmla="*/ 797924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4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4" y="398962"/>
                  </a:moveTo>
                  <a:cubicBezTo>
                    <a:pt x="797924" y="619303"/>
                    <a:pt x="619303" y="797925"/>
                    <a:pt x="398962" y="797925"/>
                  </a:cubicBezTo>
                  <a:cubicBezTo>
                    <a:pt x="178622" y="797925"/>
                    <a:pt x="0" y="619303"/>
                    <a:pt x="0" y="398962"/>
                  </a:cubicBezTo>
                  <a:cubicBezTo>
                    <a:pt x="0" y="178622"/>
                    <a:pt x="178622" y="0"/>
                    <a:pt x="398962" y="0"/>
                  </a:cubicBezTo>
                  <a:cubicBezTo>
                    <a:pt x="619303" y="0"/>
                    <a:pt x="797924" y="178622"/>
                    <a:pt x="797924"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27" name="Freeform: Shape 26">
              <a:extLst>
                <a:ext uri="{FF2B5EF4-FFF2-40B4-BE49-F238E27FC236}">
                  <a16:creationId xmlns:a16="http://schemas.microsoft.com/office/drawing/2014/main" id="{D2AE96DD-62B6-4DCE-B9F0-FB889134136E}"/>
                </a:ext>
              </a:extLst>
            </p:cNvPr>
            <p:cNvSpPr/>
            <p:nvPr/>
          </p:nvSpPr>
          <p:spPr>
            <a:xfrm>
              <a:off x="1266504"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2"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28" name="Freeform: Shape 27">
              <a:extLst>
                <a:ext uri="{FF2B5EF4-FFF2-40B4-BE49-F238E27FC236}">
                  <a16:creationId xmlns:a16="http://schemas.microsoft.com/office/drawing/2014/main" id="{99B83C6B-A966-4C70-8493-7C1034B63FC1}"/>
                </a:ext>
              </a:extLst>
            </p:cNvPr>
            <p:cNvSpPr/>
            <p:nvPr/>
          </p:nvSpPr>
          <p:spPr>
            <a:xfrm>
              <a:off x="2265249"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sp>
          <p:nvSpPr>
            <p:cNvPr id="29" name="Freeform: Shape 28">
              <a:extLst>
                <a:ext uri="{FF2B5EF4-FFF2-40B4-BE49-F238E27FC236}">
                  <a16:creationId xmlns:a16="http://schemas.microsoft.com/office/drawing/2014/main" id="{DAAE0EA0-36F8-4A8E-B5BB-BA9713739A52}"/>
                </a:ext>
              </a:extLst>
            </p:cNvPr>
            <p:cNvSpPr/>
            <p:nvPr/>
          </p:nvSpPr>
          <p:spPr>
            <a:xfrm>
              <a:off x="3263993"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pPr algn="r" rtl="1"/>
              <a:endParaRPr lang="en-US" dirty="0">
                <a:cs typeface="B Nazanin" panose="00000400000000000000" pitchFamily="2" charset="-78"/>
              </a:endParaRPr>
            </a:p>
          </p:txBody>
        </p:sp>
      </p:grpSp>
      <p:sp>
        <p:nvSpPr>
          <p:cNvPr id="30" name="Rounded Rectangle 25">
            <a:extLst>
              <a:ext uri="{FF2B5EF4-FFF2-40B4-BE49-F238E27FC236}">
                <a16:creationId xmlns:a16="http://schemas.microsoft.com/office/drawing/2014/main" id="{7DAEF536-4D4C-4BB5-9B53-D9CAC6A8BB60}"/>
              </a:ext>
            </a:extLst>
          </p:cNvPr>
          <p:cNvSpPr/>
          <p:nvPr/>
        </p:nvSpPr>
        <p:spPr>
          <a:xfrm>
            <a:off x="4992724" y="4380431"/>
            <a:ext cx="569876" cy="41762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3745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endParaRPr lang="ko-KR" altLang="en-US" dirty="0">
              <a:cs typeface="B Nazanin" panose="00000400000000000000" pitchFamily="2" charset="-78"/>
            </a:endParaRPr>
          </a:p>
        </p:txBody>
      </p:sp>
      <p:grpSp>
        <p:nvGrpSpPr>
          <p:cNvPr id="70" name="Group 69">
            <a:extLst>
              <a:ext uri="{FF2B5EF4-FFF2-40B4-BE49-F238E27FC236}">
                <a16:creationId xmlns:a16="http://schemas.microsoft.com/office/drawing/2014/main" id="{8D1BF4A8-53A4-4A9B-A35E-F641E79147AC}"/>
              </a:ext>
            </a:extLst>
          </p:cNvPr>
          <p:cNvGrpSpPr/>
          <p:nvPr/>
        </p:nvGrpSpPr>
        <p:grpSpPr>
          <a:xfrm>
            <a:off x="6628313" y="3112869"/>
            <a:ext cx="727915" cy="640314"/>
            <a:chOff x="9544125" y="314311"/>
            <a:chExt cx="1802975" cy="1585994"/>
          </a:xfrm>
          <a:solidFill>
            <a:srgbClr val="374562"/>
          </a:solidFill>
        </p:grpSpPr>
        <p:sp>
          <p:nvSpPr>
            <p:cNvPr id="69" name="Freeform: Shape 68">
              <a:extLst>
                <a:ext uri="{FF2B5EF4-FFF2-40B4-BE49-F238E27FC236}">
                  <a16:creationId xmlns:a16="http://schemas.microsoft.com/office/drawing/2014/main" id="{3068C6C4-BD62-413C-BB81-073F69EFA0E4}"/>
                </a:ext>
              </a:extLst>
            </p:cNvPr>
            <p:cNvSpPr/>
            <p:nvPr/>
          </p:nvSpPr>
          <p:spPr>
            <a:xfrm rot="5400000">
              <a:off x="9855308" y="140908"/>
              <a:ext cx="1318389" cy="1665195"/>
            </a:xfrm>
            <a:custGeom>
              <a:avLst/>
              <a:gdLst>
                <a:gd name="connsiteX0" fmla="*/ 855467 w 1318389"/>
                <a:gd name="connsiteY0" fmla="*/ 1312844 h 1665195"/>
                <a:gd name="connsiteX1" fmla="*/ 898407 w 1318389"/>
                <a:gd name="connsiteY1" fmla="*/ 1355784 h 1665195"/>
                <a:gd name="connsiteX2" fmla="*/ 941347 w 1318389"/>
                <a:gd name="connsiteY2" fmla="*/ 1312844 h 1665195"/>
                <a:gd name="connsiteX3" fmla="*/ 898407 w 1318389"/>
                <a:gd name="connsiteY3" fmla="*/ 1269904 h 1665195"/>
                <a:gd name="connsiteX4" fmla="*/ 855467 w 1318389"/>
                <a:gd name="connsiteY4" fmla="*/ 1312844 h 1665195"/>
                <a:gd name="connsiteX5" fmla="*/ 362769 w 1318389"/>
                <a:gd name="connsiteY5" fmla="*/ 236590 h 1665195"/>
                <a:gd name="connsiteX6" fmla="*/ 405229 w 1318389"/>
                <a:gd name="connsiteY6" fmla="*/ 279050 h 1665195"/>
                <a:gd name="connsiteX7" fmla="*/ 447689 w 1318389"/>
                <a:gd name="connsiteY7" fmla="*/ 236590 h 1665195"/>
                <a:gd name="connsiteX8" fmla="*/ 405229 w 1318389"/>
                <a:gd name="connsiteY8" fmla="*/ 194130 h 1665195"/>
                <a:gd name="connsiteX9" fmla="*/ 362769 w 1318389"/>
                <a:gd name="connsiteY9" fmla="*/ 236590 h 1665195"/>
                <a:gd name="connsiteX10" fmla="*/ 348187 w 1318389"/>
                <a:gd name="connsiteY10" fmla="*/ 1312844 h 1665195"/>
                <a:gd name="connsiteX11" fmla="*/ 391127 w 1318389"/>
                <a:gd name="connsiteY11" fmla="*/ 1355784 h 1665195"/>
                <a:gd name="connsiteX12" fmla="*/ 434066 w 1318389"/>
                <a:gd name="connsiteY12" fmla="*/ 1312844 h 1665195"/>
                <a:gd name="connsiteX13" fmla="*/ 391127 w 1318389"/>
                <a:gd name="connsiteY13" fmla="*/ 1269904 h 1665195"/>
                <a:gd name="connsiteX14" fmla="*/ 348187 w 1318389"/>
                <a:gd name="connsiteY14" fmla="*/ 1312844 h 1665195"/>
                <a:gd name="connsiteX15" fmla="*/ 81655 w 1318389"/>
                <a:gd name="connsiteY15" fmla="*/ 873373 h 1665195"/>
                <a:gd name="connsiteX16" fmla="*/ 124595 w 1318389"/>
                <a:gd name="connsiteY16" fmla="*/ 916313 h 1665195"/>
                <a:gd name="connsiteX17" fmla="*/ 167534 w 1318389"/>
                <a:gd name="connsiteY17" fmla="*/ 873373 h 1665195"/>
                <a:gd name="connsiteX18" fmla="*/ 124595 w 1318389"/>
                <a:gd name="connsiteY18" fmla="*/ 830433 h 1665195"/>
                <a:gd name="connsiteX19" fmla="*/ 81655 w 1318389"/>
                <a:gd name="connsiteY19" fmla="*/ 873373 h 1665195"/>
                <a:gd name="connsiteX20" fmla="*/ 898 w 1318389"/>
                <a:gd name="connsiteY20" fmla="*/ 878256 h 1665195"/>
                <a:gd name="connsiteX21" fmla="*/ 59313 w 1318389"/>
                <a:gd name="connsiteY21" fmla="*/ 760898 h 1665195"/>
                <a:gd name="connsiteX22" fmla="*/ 60023 w 1318389"/>
                <a:gd name="connsiteY22" fmla="*/ 760660 h 1665195"/>
                <a:gd name="connsiteX23" fmla="*/ 301509 w 1318389"/>
                <a:gd name="connsiteY23" fmla="*/ 256655 h 1665195"/>
                <a:gd name="connsiteX24" fmla="*/ 300401 w 1318389"/>
                <a:gd name="connsiteY24" fmla="*/ 253678 h 1665195"/>
                <a:gd name="connsiteX25" fmla="*/ 392815 w 1318389"/>
                <a:gd name="connsiteY25" fmla="*/ 125792 h 1665195"/>
                <a:gd name="connsiteX26" fmla="*/ 426561 w 1318389"/>
                <a:gd name="connsiteY26" fmla="*/ 127298 h 1665195"/>
                <a:gd name="connsiteX27" fmla="*/ 501833 w 1318389"/>
                <a:gd name="connsiteY27" fmla="*/ 25203 h 1665195"/>
                <a:gd name="connsiteX28" fmla="*/ 659591 w 1318389"/>
                <a:gd name="connsiteY28" fmla="*/ 0 h 1665195"/>
                <a:gd name="connsiteX29" fmla="*/ 767873 w 1318389"/>
                <a:gd name="connsiteY29" fmla="*/ 94280 h 1665195"/>
                <a:gd name="connsiteX30" fmla="*/ 773474 w 1318389"/>
                <a:gd name="connsiteY30" fmla="*/ 129752 h 1665195"/>
                <a:gd name="connsiteX31" fmla="*/ 750137 w 1318389"/>
                <a:gd name="connsiteY31" fmla="*/ 133486 h 1665195"/>
                <a:gd name="connsiteX32" fmla="*/ 643721 w 1318389"/>
                <a:gd name="connsiteY32" fmla="*/ 50407 h 1665195"/>
                <a:gd name="connsiteX33" fmla="*/ 528905 w 1318389"/>
                <a:gd name="connsiteY33" fmla="*/ 68143 h 1665195"/>
                <a:gd name="connsiteX34" fmla="*/ 477195 w 1318389"/>
                <a:gd name="connsiteY34" fmla="*/ 147376 h 1665195"/>
                <a:gd name="connsiteX35" fmla="*/ 504919 w 1318389"/>
                <a:gd name="connsiteY35" fmla="*/ 176856 h 1665195"/>
                <a:gd name="connsiteX36" fmla="*/ 520701 w 1318389"/>
                <a:gd name="connsiteY36" fmla="*/ 218206 h 1665195"/>
                <a:gd name="connsiteX37" fmla="*/ 520838 w 1318389"/>
                <a:gd name="connsiteY37" fmla="*/ 251739 h 1665195"/>
                <a:gd name="connsiteX38" fmla="*/ 512601 w 1318389"/>
                <a:gd name="connsiteY38" fmla="*/ 279384 h 1665195"/>
                <a:gd name="connsiteX39" fmla="*/ 572778 w 1318389"/>
                <a:gd name="connsiteY39" fmla="*/ 326714 h 1665195"/>
                <a:gd name="connsiteX40" fmla="*/ 687595 w 1318389"/>
                <a:gd name="connsiteY40" fmla="*/ 308045 h 1665195"/>
                <a:gd name="connsiteX41" fmla="*/ 763207 w 1318389"/>
                <a:gd name="connsiteY41" fmla="*/ 196028 h 1665195"/>
                <a:gd name="connsiteX42" fmla="*/ 785610 w 1318389"/>
                <a:gd name="connsiteY42" fmla="*/ 192294 h 1665195"/>
                <a:gd name="connsiteX43" fmla="*/ 791211 w 1318389"/>
                <a:gd name="connsiteY43" fmla="*/ 227766 h 1665195"/>
                <a:gd name="connsiteX44" fmla="*/ 718400 w 1318389"/>
                <a:gd name="connsiteY44" fmla="*/ 350984 h 1665195"/>
                <a:gd name="connsiteX45" fmla="*/ 560643 w 1318389"/>
                <a:gd name="connsiteY45" fmla="*/ 376188 h 1665195"/>
                <a:gd name="connsiteX46" fmla="*/ 481653 w 1318389"/>
                <a:gd name="connsiteY46" fmla="*/ 320430 h 1665195"/>
                <a:gd name="connsiteX47" fmla="*/ 469637 w 1318389"/>
                <a:gd name="connsiteY47" fmla="*/ 330704 h 1665195"/>
                <a:gd name="connsiteX48" fmla="*/ 462283 w 1318389"/>
                <a:gd name="connsiteY48" fmla="*/ 333441 h 1665195"/>
                <a:gd name="connsiteX49" fmla="*/ 252808 w 1318389"/>
                <a:gd name="connsiteY49" fmla="*/ 858867 h 1665195"/>
                <a:gd name="connsiteX50" fmla="*/ 444434 w 1318389"/>
                <a:gd name="connsiteY50" fmla="*/ 1190772 h 1665195"/>
                <a:gd name="connsiteX51" fmla="*/ 801245 w 1318389"/>
                <a:gd name="connsiteY51" fmla="*/ 1187463 h 1665195"/>
                <a:gd name="connsiteX52" fmla="*/ 801245 w 1318389"/>
                <a:gd name="connsiteY52" fmla="*/ 1116815 h 1665195"/>
                <a:gd name="connsiteX53" fmla="*/ 890858 w 1318389"/>
                <a:gd name="connsiteY53" fmla="*/ 1027202 h 1665195"/>
                <a:gd name="connsiteX54" fmla="*/ 1200123 w 1318389"/>
                <a:gd name="connsiteY54" fmla="*/ 1027202 h 1665195"/>
                <a:gd name="connsiteX55" fmla="*/ 1205949 w 1318389"/>
                <a:gd name="connsiteY55" fmla="*/ 998361 h 1665195"/>
                <a:gd name="connsiteX56" fmla="*/ 1288518 w 1318389"/>
                <a:gd name="connsiteY56" fmla="*/ 943622 h 1665195"/>
                <a:gd name="connsiteX57" fmla="*/ 1318389 w 1318389"/>
                <a:gd name="connsiteY57" fmla="*/ 974426 h 1665195"/>
                <a:gd name="connsiteX58" fmla="*/ 1318389 w 1318389"/>
                <a:gd name="connsiteY58" fmla="*/ 1635324 h 1665195"/>
                <a:gd name="connsiteX59" fmla="*/ 1288518 w 1318389"/>
                <a:gd name="connsiteY59" fmla="*/ 1665195 h 1665195"/>
                <a:gd name="connsiteX60" fmla="*/ 1205949 w 1318389"/>
                <a:gd name="connsiteY60" fmla="*/ 1610455 h 1665195"/>
                <a:gd name="connsiteX61" fmla="*/ 1203531 w 1318389"/>
                <a:gd name="connsiteY61" fmla="*/ 1598487 h 1665195"/>
                <a:gd name="connsiteX62" fmla="*/ 890858 w 1318389"/>
                <a:gd name="connsiteY62" fmla="*/ 1598487 h 1665195"/>
                <a:gd name="connsiteX63" fmla="*/ 801245 w 1318389"/>
                <a:gd name="connsiteY63" fmla="*/ 1508873 h 1665195"/>
                <a:gd name="connsiteX64" fmla="*/ 801245 w 1318389"/>
                <a:gd name="connsiteY64" fmla="*/ 1426032 h 1665195"/>
                <a:gd name="connsiteX65" fmla="*/ 379661 w 1318389"/>
                <a:gd name="connsiteY65" fmla="*/ 1429942 h 1665195"/>
                <a:gd name="connsiteX66" fmla="*/ 294951 w 1318389"/>
                <a:gd name="connsiteY66" fmla="*/ 1395390 h 1665195"/>
                <a:gd name="connsiteX67" fmla="*/ 270560 w 1318389"/>
                <a:gd name="connsiteY67" fmla="*/ 1359849 h 1665195"/>
                <a:gd name="connsiteX68" fmla="*/ 263688 w 1318389"/>
                <a:gd name="connsiteY68" fmla="*/ 1352058 h 1665195"/>
                <a:gd name="connsiteX69" fmla="*/ 15908 w 1318389"/>
                <a:gd name="connsiteY69" fmla="*/ 922891 h 1665195"/>
                <a:gd name="connsiteX70" fmla="*/ 898 w 1318389"/>
                <a:gd name="connsiteY70" fmla="*/ 878256 h 16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8389" h="1665195">
                  <a:moveTo>
                    <a:pt x="855467" y="1312844"/>
                  </a:moveTo>
                  <a:cubicBezTo>
                    <a:pt x="855467" y="1336181"/>
                    <a:pt x="875070" y="1355784"/>
                    <a:pt x="898407" y="1355784"/>
                  </a:cubicBezTo>
                  <a:cubicBezTo>
                    <a:pt x="921743" y="1355784"/>
                    <a:pt x="941347" y="1336181"/>
                    <a:pt x="941347" y="1312844"/>
                  </a:cubicBezTo>
                  <a:cubicBezTo>
                    <a:pt x="941347" y="1289508"/>
                    <a:pt x="921743" y="1269904"/>
                    <a:pt x="898407" y="1269904"/>
                  </a:cubicBezTo>
                  <a:cubicBezTo>
                    <a:pt x="875070" y="1269904"/>
                    <a:pt x="855467" y="1289508"/>
                    <a:pt x="855467" y="1312844"/>
                  </a:cubicBezTo>
                  <a:close/>
                  <a:moveTo>
                    <a:pt x="362769" y="236590"/>
                  </a:moveTo>
                  <a:cubicBezTo>
                    <a:pt x="362769" y="260040"/>
                    <a:pt x="381779" y="279050"/>
                    <a:pt x="405229" y="279050"/>
                  </a:cubicBezTo>
                  <a:cubicBezTo>
                    <a:pt x="428679" y="279050"/>
                    <a:pt x="447689" y="260040"/>
                    <a:pt x="447689" y="236590"/>
                  </a:cubicBezTo>
                  <a:cubicBezTo>
                    <a:pt x="447689" y="213140"/>
                    <a:pt x="428679" y="194130"/>
                    <a:pt x="405229" y="194130"/>
                  </a:cubicBezTo>
                  <a:cubicBezTo>
                    <a:pt x="381779" y="194130"/>
                    <a:pt x="362769" y="213140"/>
                    <a:pt x="362769" y="236590"/>
                  </a:cubicBezTo>
                  <a:close/>
                  <a:moveTo>
                    <a:pt x="348187" y="1312844"/>
                  </a:moveTo>
                  <a:cubicBezTo>
                    <a:pt x="348187" y="1336181"/>
                    <a:pt x="367790" y="1355784"/>
                    <a:pt x="391127" y="1355784"/>
                  </a:cubicBezTo>
                  <a:cubicBezTo>
                    <a:pt x="414463" y="1355784"/>
                    <a:pt x="434066" y="1336181"/>
                    <a:pt x="434066" y="1312844"/>
                  </a:cubicBezTo>
                  <a:cubicBezTo>
                    <a:pt x="434066" y="1289508"/>
                    <a:pt x="414463" y="1269904"/>
                    <a:pt x="391127" y="1269904"/>
                  </a:cubicBezTo>
                  <a:cubicBezTo>
                    <a:pt x="367790" y="1269904"/>
                    <a:pt x="348187" y="1289508"/>
                    <a:pt x="348187" y="1312844"/>
                  </a:cubicBezTo>
                  <a:close/>
                  <a:moveTo>
                    <a:pt x="81655" y="873373"/>
                  </a:moveTo>
                  <a:cubicBezTo>
                    <a:pt x="81655" y="896710"/>
                    <a:pt x="101258" y="916313"/>
                    <a:pt x="124595" y="916313"/>
                  </a:cubicBezTo>
                  <a:cubicBezTo>
                    <a:pt x="147931" y="916313"/>
                    <a:pt x="167534" y="896710"/>
                    <a:pt x="167534" y="873373"/>
                  </a:cubicBezTo>
                  <a:cubicBezTo>
                    <a:pt x="167534" y="850037"/>
                    <a:pt x="147931" y="830433"/>
                    <a:pt x="124595" y="830433"/>
                  </a:cubicBezTo>
                  <a:cubicBezTo>
                    <a:pt x="101258" y="830433"/>
                    <a:pt x="81655" y="850037"/>
                    <a:pt x="81655" y="873373"/>
                  </a:cubicBezTo>
                  <a:close/>
                  <a:moveTo>
                    <a:pt x="898" y="878256"/>
                  </a:moveTo>
                  <a:cubicBezTo>
                    <a:pt x="-4792" y="832394"/>
                    <a:pt x="16774" y="785458"/>
                    <a:pt x="59313" y="760898"/>
                  </a:cubicBezTo>
                  <a:lnTo>
                    <a:pt x="60023" y="760660"/>
                  </a:lnTo>
                  <a:lnTo>
                    <a:pt x="301509" y="256655"/>
                  </a:lnTo>
                  <a:lnTo>
                    <a:pt x="300401" y="253678"/>
                  </a:lnTo>
                  <a:cubicBezTo>
                    <a:pt x="291067" y="193002"/>
                    <a:pt x="332139" y="135127"/>
                    <a:pt x="392815" y="125792"/>
                  </a:cubicBezTo>
                  <a:lnTo>
                    <a:pt x="426561" y="127298"/>
                  </a:lnTo>
                  <a:lnTo>
                    <a:pt x="501833" y="25203"/>
                  </a:lnTo>
                  <a:lnTo>
                    <a:pt x="659591" y="0"/>
                  </a:lnTo>
                  <a:lnTo>
                    <a:pt x="767873" y="94280"/>
                  </a:lnTo>
                  <a:lnTo>
                    <a:pt x="773474" y="129752"/>
                  </a:lnTo>
                  <a:lnTo>
                    <a:pt x="750137" y="133486"/>
                  </a:lnTo>
                  <a:lnTo>
                    <a:pt x="643721" y="50407"/>
                  </a:lnTo>
                  <a:lnTo>
                    <a:pt x="528905" y="68143"/>
                  </a:lnTo>
                  <a:lnTo>
                    <a:pt x="477195" y="147376"/>
                  </a:lnTo>
                  <a:lnTo>
                    <a:pt x="504919" y="176856"/>
                  </a:lnTo>
                  <a:cubicBezTo>
                    <a:pt x="512650" y="189093"/>
                    <a:pt x="518134" y="203037"/>
                    <a:pt x="520701" y="218206"/>
                  </a:cubicBezTo>
                  <a:cubicBezTo>
                    <a:pt x="522451" y="229583"/>
                    <a:pt x="522429" y="240861"/>
                    <a:pt x="520838" y="251739"/>
                  </a:cubicBezTo>
                  <a:lnTo>
                    <a:pt x="512601" y="279384"/>
                  </a:lnTo>
                  <a:lnTo>
                    <a:pt x="572778" y="326714"/>
                  </a:lnTo>
                  <a:lnTo>
                    <a:pt x="687595" y="308045"/>
                  </a:lnTo>
                  <a:lnTo>
                    <a:pt x="763207" y="196028"/>
                  </a:lnTo>
                  <a:lnTo>
                    <a:pt x="785610" y="192294"/>
                  </a:lnTo>
                  <a:lnTo>
                    <a:pt x="791211" y="227766"/>
                  </a:lnTo>
                  <a:lnTo>
                    <a:pt x="718400" y="350984"/>
                  </a:lnTo>
                  <a:lnTo>
                    <a:pt x="560643" y="376188"/>
                  </a:lnTo>
                  <a:lnTo>
                    <a:pt x="481653" y="320430"/>
                  </a:lnTo>
                  <a:lnTo>
                    <a:pt x="469637" y="330704"/>
                  </a:lnTo>
                  <a:lnTo>
                    <a:pt x="462283" y="333441"/>
                  </a:lnTo>
                  <a:lnTo>
                    <a:pt x="252808" y="858867"/>
                  </a:lnTo>
                  <a:lnTo>
                    <a:pt x="444434" y="1190772"/>
                  </a:lnTo>
                  <a:lnTo>
                    <a:pt x="801245" y="1187463"/>
                  </a:lnTo>
                  <a:lnTo>
                    <a:pt x="801245" y="1116815"/>
                  </a:lnTo>
                  <a:cubicBezTo>
                    <a:pt x="801245" y="1067341"/>
                    <a:pt x="841384" y="1027202"/>
                    <a:pt x="890858" y="1027202"/>
                  </a:cubicBezTo>
                  <a:lnTo>
                    <a:pt x="1200123" y="1027202"/>
                  </a:lnTo>
                  <a:lnTo>
                    <a:pt x="1205949" y="998361"/>
                  </a:lnTo>
                  <a:cubicBezTo>
                    <a:pt x="1219557" y="966200"/>
                    <a:pt x="1251412" y="943622"/>
                    <a:pt x="1288518" y="943622"/>
                  </a:cubicBezTo>
                  <a:cubicBezTo>
                    <a:pt x="1305320" y="944554"/>
                    <a:pt x="1318389" y="957623"/>
                    <a:pt x="1318389" y="974426"/>
                  </a:cubicBezTo>
                  <a:lnTo>
                    <a:pt x="1318389" y="1635324"/>
                  </a:lnTo>
                  <a:cubicBezTo>
                    <a:pt x="1318389" y="1652126"/>
                    <a:pt x="1305320" y="1665195"/>
                    <a:pt x="1288518" y="1665195"/>
                  </a:cubicBezTo>
                  <a:cubicBezTo>
                    <a:pt x="1251412" y="1665195"/>
                    <a:pt x="1219557" y="1642617"/>
                    <a:pt x="1205949" y="1610455"/>
                  </a:cubicBezTo>
                  <a:lnTo>
                    <a:pt x="1203531" y="1598487"/>
                  </a:lnTo>
                  <a:lnTo>
                    <a:pt x="890858" y="1598487"/>
                  </a:lnTo>
                  <a:cubicBezTo>
                    <a:pt x="841384" y="1598487"/>
                    <a:pt x="801245" y="1558348"/>
                    <a:pt x="801245" y="1508873"/>
                  </a:cubicBezTo>
                  <a:lnTo>
                    <a:pt x="801245" y="1426032"/>
                  </a:lnTo>
                  <a:lnTo>
                    <a:pt x="379661" y="1429942"/>
                  </a:lnTo>
                  <a:cubicBezTo>
                    <a:pt x="346553" y="1429924"/>
                    <a:pt x="316655" y="1416756"/>
                    <a:pt x="294951" y="1395390"/>
                  </a:cubicBezTo>
                  <a:lnTo>
                    <a:pt x="270560" y="1359849"/>
                  </a:lnTo>
                  <a:lnTo>
                    <a:pt x="263688" y="1352058"/>
                  </a:lnTo>
                  <a:lnTo>
                    <a:pt x="15908" y="922891"/>
                  </a:lnTo>
                  <a:cubicBezTo>
                    <a:pt x="7721" y="908711"/>
                    <a:pt x="2795" y="893543"/>
                    <a:pt x="898" y="878256"/>
                  </a:cubicBezTo>
                  <a:close/>
                </a:path>
              </a:pathLst>
            </a:custGeom>
            <a:grpFill/>
            <a:ln w="9525" cap="flat">
              <a:noFill/>
              <a:prstDash val="solid"/>
              <a:miter/>
            </a:ln>
          </p:spPr>
          <p:txBody>
            <a:bodyPr wrap="square" rtlCol="0" anchor="ctr">
              <a:noAutofit/>
            </a:bodyPr>
            <a:lstStyle/>
            <a:p>
              <a:pPr algn="r" rtl="1"/>
              <a:endParaRPr lang="en-US" dirty="0">
                <a:cs typeface="B Nazanin" panose="00000400000000000000" pitchFamily="2" charset="-78"/>
              </a:endParaRPr>
            </a:p>
          </p:txBody>
        </p:sp>
        <p:sp>
          <p:nvSpPr>
            <p:cNvPr id="61" name="Freeform: Shape 60">
              <a:extLst>
                <a:ext uri="{FF2B5EF4-FFF2-40B4-BE49-F238E27FC236}">
                  <a16:creationId xmlns:a16="http://schemas.microsoft.com/office/drawing/2014/main" id="{36E98EC1-DA89-4AD0-9329-F5058F172E06}"/>
                </a:ext>
              </a:extLst>
            </p:cNvPr>
            <p:cNvSpPr/>
            <p:nvPr/>
          </p:nvSpPr>
          <p:spPr>
            <a:xfrm>
              <a:off x="9544125" y="1625233"/>
              <a:ext cx="1756228" cy="275072"/>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en-US" dirty="0">
                <a:solidFill>
                  <a:schemeClr val="tx1"/>
                </a:solidFill>
                <a:cs typeface="B Nazanin" panose="00000400000000000000" pitchFamily="2" charset="-78"/>
              </a:endParaRPr>
            </a:p>
          </p:txBody>
        </p:sp>
      </p:grpSp>
      <p:grpSp>
        <p:nvGrpSpPr>
          <p:cNvPr id="71" name="Group 70">
            <a:extLst>
              <a:ext uri="{FF2B5EF4-FFF2-40B4-BE49-F238E27FC236}">
                <a16:creationId xmlns:a16="http://schemas.microsoft.com/office/drawing/2014/main" id="{20758BA1-0869-4300-9264-620EE23232D6}"/>
              </a:ext>
            </a:extLst>
          </p:cNvPr>
          <p:cNvGrpSpPr/>
          <p:nvPr/>
        </p:nvGrpSpPr>
        <p:grpSpPr>
          <a:xfrm>
            <a:off x="5093894" y="2056866"/>
            <a:ext cx="344881" cy="643695"/>
            <a:chOff x="3501573" y="3178068"/>
            <a:chExt cx="1340594" cy="2737840"/>
          </a:xfrm>
          <a:solidFill>
            <a:srgbClr val="374562"/>
          </a:solidFill>
        </p:grpSpPr>
        <p:sp>
          <p:nvSpPr>
            <p:cNvPr id="72" name="Freeform: Shape 71">
              <a:extLst>
                <a:ext uri="{FF2B5EF4-FFF2-40B4-BE49-F238E27FC236}">
                  <a16:creationId xmlns:a16="http://schemas.microsoft.com/office/drawing/2014/main" id="{3A6B4D30-7E69-4697-8BEA-FF32BD94C426}"/>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73" name="Freeform: Shape 72">
              <a:extLst>
                <a:ext uri="{FF2B5EF4-FFF2-40B4-BE49-F238E27FC236}">
                  <a16:creationId xmlns:a16="http://schemas.microsoft.com/office/drawing/2014/main" id="{9B4478DD-C0A6-4B03-B07D-F3E3243B07BB}"/>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74" name="Freeform: Shape 73">
              <a:extLst>
                <a:ext uri="{FF2B5EF4-FFF2-40B4-BE49-F238E27FC236}">
                  <a16:creationId xmlns:a16="http://schemas.microsoft.com/office/drawing/2014/main" id="{D23DA3C6-496D-427E-BDD0-F7C7BCF927F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75" name="Freeform: Shape 74">
              <a:extLst>
                <a:ext uri="{FF2B5EF4-FFF2-40B4-BE49-F238E27FC236}">
                  <a16:creationId xmlns:a16="http://schemas.microsoft.com/office/drawing/2014/main" id="{3693E7D3-24EF-4C1C-8138-F2401BB3CEB0}"/>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76" name="Freeform: Shape 75">
              <a:extLst>
                <a:ext uri="{FF2B5EF4-FFF2-40B4-BE49-F238E27FC236}">
                  <a16:creationId xmlns:a16="http://schemas.microsoft.com/office/drawing/2014/main" id="{7FD183FF-403A-4DE6-9640-5C57AA155E68}"/>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sp>
          <p:nvSpPr>
            <p:cNvPr id="77" name="Freeform: Shape 76">
              <a:extLst>
                <a:ext uri="{FF2B5EF4-FFF2-40B4-BE49-F238E27FC236}">
                  <a16:creationId xmlns:a16="http://schemas.microsoft.com/office/drawing/2014/main" id="{BDF28A2B-6614-41AE-B9B1-566B0C2E1444}"/>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grpFill/>
            <a:ln w="9525" cap="flat">
              <a:noFill/>
              <a:prstDash val="solid"/>
              <a:miter/>
            </a:ln>
          </p:spPr>
          <p:txBody>
            <a:bodyPr rtlCol="0" anchor="ctr"/>
            <a:lstStyle/>
            <a:p>
              <a:pPr algn="r" rtl="1"/>
              <a:endParaRPr lang="en-US" dirty="0">
                <a:cs typeface="B Nazanin" panose="00000400000000000000" pitchFamily="2" charset="-78"/>
              </a:endParaRPr>
            </a:p>
          </p:txBody>
        </p:sp>
        <p:grpSp>
          <p:nvGrpSpPr>
            <p:cNvPr id="78" name="Group 77">
              <a:extLst>
                <a:ext uri="{FF2B5EF4-FFF2-40B4-BE49-F238E27FC236}">
                  <a16:creationId xmlns:a16="http://schemas.microsoft.com/office/drawing/2014/main" id="{4A982C81-DE48-47D2-BABB-18B047155709}"/>
                </a:ext>
              </a:extLst>
            </p:cNvPr>
            <p:cNvGrpSpPr/>
            <p:nvPr/>
          </p:nvGrpSpPr>
          <p:grpSpPr>
            <a:xfrm>
              <a:off x="4088508" y="5635852"/>
              <a:ext cx="173080" cy="173080"/>
              <a:chOff x="6768665" y="6038214"/>
              <a:chExt cx="147968" cy="147968"/>
            </a:xfrm>
            <a:grpFill/>
          </p:grpSpPr>
          <p:sp>
            <p:nvSpPr>
              <p:cNvPr id="82" name="Oval 81">
                <a:extLst>
                  <a:ext uri="{FF2B5EF4-FFF2-40B4-BE49-F238E27FC236}">
                    <a16:creationId xmlns:a16="http://schemas.microsoft.com/office/drawing/2014/main" id="{FE0F9CC7-873A-4441-8F24-071DA44E7E4E}"/>
                  </a:ext>
                </a:extLst>
              </p:cNvPr>
              <p:cNvSpPr/>
              <p:nvPr/>
            </p:nvSpPr>
            <p:spPr>
              <a:xfrm>
                <a:off x="6768665" y="6038214"/>
                <a:ext cx="147968" cy="147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cs typeface="B Nazanin" panose="00000400000000000000" pitchFamily="2" charset="-78"/>
                </a:endParaRPr>
              </a:p>
            </p:txBody>
          </p:sp>
          <p:sp>
            <p:nvSpPr>
              <p:cNvPr id="83" name="Oval 82">
                <a:extLst>
                  <a:ext uri="{FF2B5EF4-FFF2-40B4-BE49-F238E27FC236}">
                    <a16:creationId xmlns:a16="http://schemas.microsoft.com/office/drawing/2014/main" id="{71E77260-EE44-4B19-A19B-7DD931C7AB8B}"/>
                  </a:ext>
                </a:extLst>
              </p:cNvPr>
              <p:cNvSpPr/>
              <p:nvPr/>
            </p:nvSpPr>
            <p:spPr>
              <a:xfrm>
                <a:off x="6802088" y="6071634"/>
                <a:ext cx="81180" cy="8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cs typeface="B Nazanin" panose="00000400000000000000" pitchFamily="2" charset="-78"/>
                </a:endParaRPr>
              </a:p>
            </p:txBody>
          </p:sp>
        </p:grpSp>
        <p:sp>
          <p:nvSpPr>
            <p:cNvPr id="79" name="Freeform: Shape 78">
              <a:extLst>
                <a:ext uri="{FF2B5EF4-FFF2-40B4-BE49-F238E27FC236}">
                  <a16:creationId xmlns:a16="http://schemas.microsoft.com/office/drawing/2014/main" id="{B92993A2-E0FA-4AC5-902A-4291FAED3E07}"/>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en-US" dirty="0">
                <a:solidFill>
                  <a:schemeClr val="tx1"/>
                </a:solidFill>
                <a:cs typeface="B Nazanin" panose="00000400000000000000" pitchFamily="2" charset="-78"/>
              </a:endParaRPr>
            </a:p>
          </p:txBody>
        </p:sp>
        <p:sp>
          <p:nvSpPr>
            <p:cNvPr id="80" name="Rectangle: Rounded Corners 79">
              <a:extLst>
                <a:ext uri="{FF2B5EF4-FFF2-40B4-BE49-F238E27FC236}">
                  <a16:creationId xmlns:a16="http://schemas.microsoft.com/office/drawing/2014/main" id="{1966DE52-AB86-4AF8-A628-2906AA05CDC8}"/>
                </a:ext>
              </a:extLst>
            </p:cNvPr>
            <p:cNvSpPr/>
            <p:nvPr/>
          </p:nvSpPr>
          <p:spPr>
            <a:xfrm>
              <a:off x="4058661" y="3449093"/>
              <a:ext cx="254255" cy="58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cs typeface="B Nazanin" panose="00000400000000000000" pitchFamily="2" charset="-78"/>
              </a:endParaRPr>
            </a:p>
          </p:txBody>
        </p:sp>
        <p:sp>
          <p:nvSpPr>
            <p:cNvPr id="81" name="Oval 80">
              <a:extLst>
                <a:ext uri="{FF2B5EF4-FFF2-40B4-BE49-F238E27FC236}">
                  <a16:creationId xmlns:a16="http://schemas.microsoft.com/office/drawing/2014/main" id="{CE536FA7-386B-4850-9B1F-EDF05B745332}"/>
                </a:ext>
              </a:extLst>
            </p:cNvPr>
            <p:cNvSpPr/>
            <p:nvPr/>
          </p:nvSpPr>
          <p:spPr>
            <a:xfrm>
              <a:off x="3922825" y="3449093"/>
              <a:ext cx="58393" cy="583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cs typeface="B Nazanin" panose="00000400000000000000" pitchFamily="2" charset="-78"/>
              </a:endParaRPr>
            </a:p>
          </p:txBody>
        </p:sp>
      </p:grpSp>
      <p:sp>
        <p:nvSpPr>
          <p:cNvPr id="84" name="Freeform: Shape 83">
            <a:extLst>
              <a:ext uri="{FF2B5EF4-FFF2-40B4-BE49-F238E27FC236}">
                <a16:creationId xmlns:a16="http://schemas.microsoft.com/office/drawing/2014/main" id="{2309D054-D4D5-4713-A75B-242C18EEA650}"/>
              </a:ext>
            </a:extLst>
          </p:cNvPr>
          <p:cNvSpPr/>
          <p:nvPr/>
        </p:nvSpPr>
        <p:spPr>
          <a:xfrm>
            <a:off x="5154425" y="2292340"/>
            <a:ext cx="233193" cy="171664"/>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cs typeface="B Nazanin" panose="00000400000000000000" pitchFamily="2" charset="-78"/>
            </a:endParaRPr>
          </a:p>
        </p:txBody>
      </p:sp>
      <p:sp>
        <p:nvSpPr>
          <p:cNvPr id="43" name="Rectángulo 12">
            <a:extLst>
              <a:ext uri="{FF2B5EF4-FFF2-40B4-BE49-F238E27FC236}">
                <a16:creationId xmlns:a16="http://schemas.microsoft.com/office/drawing/2014/main" id="{1D996A1B-DB48-4D3C-83BE-31413F817545}"/>
              </a:ext>
            </a:extLst>
          </p:cNvPr>
          <p:cNvSpPr/>
          <p:nvPr/>
        </p:nvSpPr>
        <p:spPr>
          <a:xfrm>
            <a:off x="0" y="0"/>
            <a:ext cx="331467" cy="685800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4" name="Rectángulo 10">
            <a:extLst>
              <a:ext uri="{FF2B5EF4-FFF2-40B4-BE49-F238E27FC236}">
                <a16:creationId xmlns:a16="http://schemas.microsoft.com/office/drawing/2014/main" id="{DD2CE15C-5849-44F2-906D-DD5044F22EB5}"/>
              </a:ext>
            </a:extLst>
          </p:cNvPr>
          <p:cNvSpPr/>
          <p:nvPr/>
        </p:nvSpPr>
        <p:spPr>
          <a:xfrm flipH="1">
            <a:off x="440052" y="9253"/>
            <a:ext cx="640080"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5" name="Rectángulo 10">
            <a:extLst>
              <a:ext uri="{FF2B5EF4-FFF2-40B4-BE49-F238E27FC236}">
                <a16:creationId xmlns:a16="http://schemas.microsoft.com/office/drawing/2014/main" id="{E0121038-F24B-438B-9381-88515B739091}"/>
              </a:ext>
            </a:extLst>
          </p:cNvPr>
          <p:cNvSpPr/>
          <p:nvPr/>
        </p:nvSpPr>
        <p:spPr>
          <a:xfrm flipH="1">
            <a:off x="1179191" y="9253"/>
            <a:ext cx="144779"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nvGrpSpPr>
          <p:cNvPr id="46" name="Grupo 45">
            <a:extLst>
              <a:ext uri="{FF2B5EF4-FFF2-40B4-BE49-F238E27FC236}">
                <a16:creationId xmlns:a16="http://schemas.microsoft.com/office/drawing/2014/main" id="{1FFCE20D-AF46-4CB6-801D-8DE1B5738CA1}"/>
              </a:ext>
            </a:extLst>
          </p:cNvPr>
          <p:cNvGrpSpPr/>
          <p:nvPr/>
        </p:nvGrpSpPr>
        <p:grpSpPr>
          <a:xfrm rot="10800000">
            <a:off x="10872671" y="9253"/>
            <a:ext cx="1323970" cy="6858000"/>
            <a:chOff x="10757527" y="-339509"/>
            <a:chExt cx="1323970" cy="6858000"/>
          </a:xfrm>
        </p:grpSpPr>
        <p:sp>
          <p:nvSpPr>
            <p:cNvPr id="47" name="Rectángulo 12">
              <a:extLst>
                <a:ext uri="{FF2B5EF4-FFF2-40B4-BE49-F238E27FC236}">
                  <a16:creationId xmlns:a16="http://schemas.microsoft.com/office/drawing/2014/main" id="{4AB313F1-EF3D-4117-91A2-025EE239849D}"/>
                </a:ext>
              </a:extLst>
            </p:cNvPr>
            <p:cNvSpPr/>
            <p:nvPr/>
          </p:nvSpPr>
          <p:spPr>
            <a:xfrm>
              <a:off x="10757527" y="-339509"/>
              <a:ext cx="331467" cy="6858000"/>
            </a:xfrm>
            <a:prstGeom prst="rect">
              <a:avLst/>
            </a:prstGeom>
            <a:solidFill>
              <a:srgbClr val="374562"/>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8" name="Rectángulo 10">
              <a:extLst>
                <a:ext uri="{FF2B5EF4-FFF2-40B4-BE49-F238E27FC236}">
                  <a16:creationId xmlns:a16="http://schemas.microsoft.com/office/drawing/2014/main" id="{7F2F35A7-E00B-4725-89E9-F90C038CFD91}"/>
                </a:ext>
              </a:extLst>
            </p:cNvPr>
            <p:cNvSpPr/>
            <p:nvPr/>
          </p:nvSpPr>
          <p:spPr>
            <a:xfrm flipH="1">
              <a:off x="11197579" y="-330256"/>
              <a:ext cx="640080"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sp>
          <p:nvSpPr>
            <p:cNvPr id="49" name="Rectángulo 10">
              <a:extLst>
                <a:ext uri="{FF2B5EF4-FFF2-40B4-BE49-F238E27FC236}">
                  <a16:creationId xmlns:a16="http://schemas.microsoft.com/office/drawing/2014/main" id="{AFDD5FF8-EB10-4234-9FBA-A462EA6A8651}"/>
                </a:ext>
              </a:extLst>
            </p:cNvPr>
            <p:cNvSpPr/>
            <p:nvPr/>
          </p:nvSpPr>
          <p:spPr>
            <a:xfrm flipH="1">
              <a:off x="11936718" y="-330256"/>
              <a:ext cx="144779" cy="384810"/>
            </a:xfrm>
            <a:prstGeom prst="rect">
              <a:avLst/>
            </a:prstGeom>
            <a:solidFill>
              <a:srgbClr val="D55426"/>
            </a:solidFill>
            <a:ln cap="flat">
              <a:noFill/>
              <a:prstDash val="solid"/>
            </a:ln>
          </p:spPr>
          <p:txBody>
            <a:bodyPr vert="horz" wrap="square" lIns="121916" tIns="60963" rIns="121916" bIns="60963" anchor="ctr" anchorCtr="1" compatLnSpc="1">
              <a:noAutofit/>
            </a:bodyPr>
            <a:lstStyle/>
            <a:p>
              <a:pPr marL="0" marR="0" lvl="0" indent="0" algn="ctr" defTabSz="1219169"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dirty="0">
                <a:solidFill>
                  <a:srgbClr val="000000"/>
                </a:solidFill>
                <a:uFillTx/>
                <a:latin typeface="Arial"/>
                <a:cs typeface="B Nazanin" panose="00000400000000000000" pitchFamily="2" charset="-78"/>
              </a:endParaRPr>
            </a:p>
          </p:txBody>
        </p:sp>
      </p:grpSp>
      <p:grpSp>
        <p:nvGrpSpPr>
          <p:cNvPr id="10" name="Group 9">
            <a:extLst>
              <a:ext uri="{FF2B5EF4-FFF2-40B4-BE49-F238E27FC236}">
                <a16:creationId xmlns:a16="http://schemas.microsoft.com/office/drawing/2014/main" id="{93961B31-8938-EDFD-7F85-D8370C28E46D}"/>
              </a:ext>
            </a:extLst>
          </p:cNvPr>
          <p:cNvGrpSpPr/>
          <p:nvPr/>
        </p:nvGrpSpPr>
        <p:grpSpPr>
          <a:xfrm>
            <a:off x="2918037" y="1688659"/>
            <a:ext cx="1637816" cy="931409"/>
            <a:chOff x="8481110" y="2440898"/>
            <a:chExt cx="1637816" cy="931409"/>
          </a:xfrm>
        </p:grpSpPr>
        <p:sp>
          <p:nvSpPr>
            <p:cNvPr id="19" name="TextBox 18">
              <a:extLst>
                <a:ext uri="{FF2B5EF4-FFF2-40B4-BE49-F238E27FC236}">
                  <a16:creationId xmlns:a16="http://schemas.microsoft.com/office/drawing/2014/main" id="{EFF8BEC0-EFA5-BB3A-9FE1-FF2237B250E7}"/>
                </a:ext>
              </a:extLst>
            </p:cNvPr>
            <p:cNvSpPr txBox="1"/>
            <p:nvPr/>
          </p:nvSpPr>
          <p:spPr>
            <a:xfrm>
              <a:off x="8497216" y="2687119"/>
              <a:ext cx="1621710" cy="685188"/>
            </a:xfrm>
            <a:prstGeom prst="rect">
              <a:avLst/>
            </a:prstGeom>
            <a:noFill/>
          </p:spPr>
          <p:txBody>
            <a:bodyPr wrap="square" rtlCol="0">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0" name="TextBox 19">
              <a:extLst>
                <a:ext uri="{FF2B5EF4-FFF2-40B4-BE49-F238E27FC236}">
                  <a16:creationId xmlns:a16="http://schemas.microsoft.com/office/drawing/2014/main" id="{C563885B-63D9-5FF2-C280-8E74EAA740E4}"/>
                </a:ext>
              </a:extLst>
            </p:cNvPr>
            <p:cNvSpPr txBox="1"/>
            <p:nvPr/>
          </p:nvSpPr>
          <p:spPr>
            <a:xfrm>
              <a:off x="8481110" y="2440898"/>
              <a:ext cx="1621710" cy="523220"/>
            </a:xfrm>
            <a:prstGeom prst="rect">
              <a:avLst/>
            </a:prstGeom>
            <a:noFill/>
          </p:spPr>
          <p:txBody>
            <a:bodyPr wrap="square" lIns="108000" rIns="108000" rtlCol="0">
              <a:spAutoFit/>
            </a:bodyPr>
            <a:lstStyle/>
            <a:p>
              <a:pPr algn="r" rtl="1"/>
              <a:r>
                <a:rPr lang="fa-IR" altLang="ko-KR" sz="1400" b="1" dirty="0">
                  <a:solidFill>
                    <a:schemeClr val="tx1">
                      <a:lumMod val="75000"/>
                      <a:lumOff val="25000"/>
                    </a:schemeClr>
                  </a:solidFill>
                  <a:cs typeface="B Nazanin" panose="00000400000000000000" pitchFamily="2" charset="-78"/>
                </a:rPr>
                <a:t>محتویات عنوان
</a:t>
              </a:r>
              <a:endParaRPr lang="ko-KR" altLang="en-US" sz="1400" b="1" dirty="0">
                <a:solidFill>
                  <a:schemeClr val="tx1">
                    <a:lumMod val="75000"/>
                    <a:lumOff val="25000"/>
                  </a:schemeClr>
                </a:solidFill>
                <a:cs typeface="B Nazanin" panose="00000400000000000000" pitchFamily="2" charset="-78"/>
              </a:endParaRPr>
            </a:p>
          </p:txBody>
        </p:sp>
      </p:grpSp>
      <p:grpSp>
        <p:nvGrpSpPr>
          <p:cNvPr id="21" name="Group 20">
            <a:extLst>
              <a:ext uri="{FF2B5EF4-FFF2-40B4-BE49-F238E27FC236}">
                <a16:creationId xmlns:a16="http://schemas.microsoft.com/office/drawing/2014/main" id="{A3798A27-4445-0407-E497-430C53AAB08F}"/>
              </a:ext>
            </a:extLst>
          </p:cNvPr>
          <p:cNvGrpSpPr/>
          <p:nvPr/>
        </p:nvGrpSpPr>
        <p:grpSpPr>
          <a:xfrm>
            <a:off x="2095168" y="3512481"/>
            <a:ext cx="1621710" cy="931409"/>
            <a:chOff x="1715369" y="1766707"/>
            <a:chExt cx="919771" cy="931409"/>
          </a:xfrm>
        </p:grpSpPr>
        <p:sp>
          <p:nvSpPr>
            <p:cNvPr id="22" name="TextBox 21">
              <a:extLst>
                <a:ext uri="{FF2B5EF4-FFF2-40B4-BE49-F238E27FC236}">
                  <a16:creationId xmlns:a16="http://schemas.microsoft.com/office/drawing/2014/main" id="{8268531E-FBDA-1487-0AEC-94FA0AC1281B}"/>
                </a:ext>
              </a:extLst>
            </p:cNvPr>
            <p:cNvSpPr txBox="1"/>
            <p:nvPr/>
          </p:nvSpPr>
          <p:spPr>
            <a:xfrm>
              <a:off x="1724504" y="2012928"/>
              <a:ext cx="910636" cy="685188"/>
            </a:xfrm>
            <a:prstGeom prst="rect">
              <a:avLst/>
            </a:prstGeom>
            <a:noFill/>
          </p:spPr>
          <p:txBody>
            <a:bodyPr wrap="square" rtlCol="0">
              <a:spAutoFit/>
            </a:bodyPr>
            <a:lstStyle/>
            <a:p>
              <a:pPr algn="r" rtl="1">
                <a:lnSpc>
                  <a:spcPct val="107000"/>
                </a:lnSpc>
                <a:spcAft>
                  <a:spcPts val="800"/>
                </a:spcAft>
              </a:pPr>
              <a:r>
                <a:rPr lang="fa-IR" sz="1200" dirty="0">
                  <a:effectLst/>
                  <a:latin typeface="Calibri" panose="020F0502020204030204" pitchFamily="34" charset="0"/>
                  <a:ea typeface="Calibri" panose="020F0502020204030204" pitchFamily="34" charset="0"/>
                  <a:cs typeface="B Nazanin" panose="00000400000000000000" pitchFamily="2" charset="-78"/>
                </a:rPr>
                <a:t>قالب پاورپوینت مدیریت پروژه ساختمانی قابل ویرایش می باشد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3" name="TextBox 22">
              <a:extLst>
                <a:ext uri="{FF2B5EF4-FFF2-40B4-BE49-F238E27FC236}">
                  <a16:creationId xmlns:a16="http://schemas.microsoft.com/office/drawing/2014/main" id="{CDAEF835-D0F0-87EA-2A8D-50D038A36B27}"/>
                </a:ext>
              </a:extLst>
            </p:cNvPr>
            <p:cNvSpPr txBox="1"/>
            <p:nvPr/>
          </p:nvSpPr>
          <p:spPr>
            <a:xfrm>
              <a:off x="1715369" y="1766707"/>
              <a:ext cx="919771" cy="523220"/>
            </a:xfrm>
            <a:prstGeom prst="rect">
              <a:avLst/>
            </a:prstGeom>
            <a:noFill/>
          </p:spPr>
          <p:txBody>
            <a:bodyPr wrap="square" lIns="108000" rIns="108000" rtlCol="0">
              <a:spAutoFit/>
            </a:bodyPr>
            <a:lstStyle/>
            <a:p>
              <a:pPr algn="r" rtl="1"/>
              <a:r>
                <a:rPr lang="fa-IR" altLang="ko-KR" sz="1400" b="1" dirty="0">
                  <a:solidFill>
                    <a:schemeClr val="tx1">
                      <a:lumMod val="75000"/>
                      <a:lumOff val="25000"/>
                    </a:schemeClr>
                  </a:solidFill>
                  <a:cs typeface="B Nazanin" panose="00000400000000000000" pitchFamily="2" charset="-78"/>
                </a:rPr>
                <a:t>محتویات عنوان
</a:t>
              </a:r>
              <a:endParaRPr lang="ko-KR" altLang="en-US" sz="1400" b="1" dirty="0">
                <a:solidFill>
                  <a:schemeClr val="tx1">
                    <a:lumMod val="75000"/>
                    <a:lumOff val="25000"/>
                  </a:schemeClr>
                </a:solidFill>
                <a:cs typeface="B Nazanin" panose="00000400000000000000" pitchFamily="2" charset="-78"/>
              </a:endParaRPr>
            </a:p>
          </p:txBody>
        </p:sp>
      </p:grpSp>
    </p:spTree>
    <p:extLst>
      <p:ext uri="{BB962C8B-B14F-4D97-AF65-F5344CB8AC3E}">
        <p14:creationId xmlns:p14="http://schemas.microsoft.com/office/powerpoint/2010/main" val="3445681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2983</Words>
  <Application>Microsoft Office PowerPoint</Application>
  <PresentationFormat>Widescreen</PresentationFormat>
  <Paragraphs>309</Paragraphs>
  <Slides>38</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Aharoni</vt:lpstr>
      <vt:lpstr>Amatic SC</vt:lpstr>
      <vt:lpstr>Arial</vt:lpstr>
      <vt:lpstr>Arial (Títulos)</vt:lpstr>
      <vt:lpstr>Calibri</vt:lpstr>
      <vt:lpstr>Lato</vt:lpstr>
      <vt:lpstr>Lato Black</vt:lpstr>
      <vt:lpstr>Open Sans Light</vt:lpstr>
      <vt:lpstr>Oswald</vt:lpstr>
      <vt:lpstr>Roboto Medium</vt:lpstr>
      <vt:lpstr>Source Sans Pro</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اینفوگرافیک ممتاز</vt:lpstr>
      <vt:lpstr>PowerPoint Presentation</vt:lpstr>
      <vt:lpstr>PowerPoint Presentation</vt:lpstr>
      <vt:lpstr>PowerPoint Presentation</vt:lpstr>
      <vt:lpstr>PowerPoint Presentation</vt:lpstr>
      <vt:lpstr>PowerPoint Presentation</vt:lpstr>
      <vt:lpstr>نمادهای برتر</vt:lpstr>
      <vt:lpstr>نمادهای برتر</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2023-11-06T06:28:33Z</dcterms:created>
  <dcterms:modified xsi:type="dcterms:W3CDTF">2023-11-06T06:28:49Z</dcterms:modified>
  <cp:category/>
</cp:coreProperties>
</file>