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86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68" r:id="rId40"/>
    <p:sldId id="370" r:id="rId41"/>
    <p:sldId id="369" r:id="rId42"/>
    <p:sldId id="371" r:id="rId43"/>
    <p:sldId id="372" r:id="rId44"/>
    <p:sldId id="373" r:id="rId45"/>
    <p:sldId id="374" r:id="rId46"/>
    <p:sldId id="375" r:id="rId47"/>
    <p:sldId id="296" r:id="rId48"/>
    <p:sldId id="376" r:id="rId49"/>
    <p:sldId id="1744" r:id="rId50"/>
    <p:sldId id="1745" r:id="rId51"/>
    <p:sldId id="1746" r:id="rId52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54"/>
      <p:bold r:id="rId55"/>
    </p:embeddedFont>
    <p:embeddedFont>
      <p:font typeface="B Nazanin" panose="00000700000000000000" pitchFamily="2" charset="-78"/>
      <p:bold r:id="rId56"/>
    </p:embeddedFont>
    <p:embeddedFont>
      <p:font typeface="Barlow" panose="00000500000000000000" pitchFamily="2" charset="0"/>
      <p:regular r:id="rId57"/>
      <p:bold r:id="rId58"/>
      <p:italic r:id="rId59"/>
      <p:boldItalic r:id="rId60"/>
    </p:embeddedFont>
    <p:embeddedFont>
      <p:font typeface="Bebas Neue" panose="020B0606020202050201" pitchFamily="34" charset="0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DM Sans" pitchFamily="2" charset="0"/>
      <p:regular r:id="rId66"/>
      <p:bold r:id="rId67"/>
      <p:italic r:id="rId68"/>
      <p:boldItalic r:id="rId69"/>
    </p:embeddedFont>
    <p:embeddedFont>
      <p:font typeface="Lato" panose="020F0502020204030203" pitchFamily="34" charset="0"/>
      <p:regular r:id="rId70"/>
      <p:bold r:id="rId71"/>
      <p:italic r:id="rId72"/>
      <p:boldItalic r:id="rId73"/>
    </p:embeddedFont>
    <p:embeddedFont>
      <p:font typeface="Lato Black" panose="020F0502020204030203" pitchFamily="34" charset="0"/>
      <p:bold r:id="rId74"/>
      <p:boldItalic r:id="rId75"/>
    </p:embeddedFont>
    <p:embeddedFont>
      <p:font typeface="Nunito Light" pitchFamily="2" charset="0"/>
      <p:regular r:id="rId76"/>
      <p:italic r:id="rId77"/>
    </p:embeddedFont>
    <p:embeddedFont>
      <p:font typeface="Open Sans Light" panose="020B0306030504020204" pitchFamily="34" charset="0"/>
      <p:regular r:id="rId78"/>
      <p:italic r:id="rId79"/>
    </p:embeddedFont>
    <p:embeddedFont>
      <p:font typeface="PT Sans" panose="020B0503020203020204" pitchFamily="34" charset="0"/>
      <p:regular r:id="rId80"/>
      <p:bold r:id="rId81"/>
      <p:italic r:id="rId82"/>
      <p:boldItalic r:id="rId83"/>
    </p:embeddedFont>
    <p:embeddedFont>
      <p:font typeface="Raleway" pitchFamily="2" charset="0"/>
      <p:regular r:id="rId84"/>
      <p:bold r:id="rId85"/>
      <p:italic r:id="rId86"/>
      <p:boldItalic r:id="rId87"/>
    </p:embeddedFont>
    <p:embeddedFont>
      <p:font typeface="Roboto Medium" panose="02000000000000000000" pitchFamily="2" charset="0"/>
      <p:regular r:id="rId88"/>
      <p:bold r:id="rId89"/>
      <p:italic r:id="rId90"/>
      <p:boldItalic r:id="rId9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3107BF1-86EB-4B51-A19D-92EE189CC351}">
  <a:tblStyle styleId="{03107BF1-86EB-4B51-A19D-92EE189CC35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4D9E337-A63E-4688-AE9E-82861D2DF79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16" autoAdjust="0"/>
  </p:normalViewPr>
  <p:slideViewPr>
    <p:cSldViewPr snapToGrid="0">
      <p:cViewPr varScale="1">
        <p:scale>
          <a:sx n="87" d="100"/>
          <a:sy n="87" d="100"/>
        </p:scale>
        <p:origin x="822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84" Type="http://schemas.openxmlformats.org/officeDocument/2006/relationships/font" Target="fonts/font31.fntdata"/><Relationship Id="rId89" Type="http://schemas.openxmlformats.org/officeDocument/2006/relationships/font" Target="fonts/font3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74" Type="http://schemas.openxmlformats.org/officeDocument/2006/relationships/font" Target="fonts/font21.fntdata"/><Relationship Id="rId79" Type="http://schemas.openxmlformats.org/officeDocument/2006/relationships/font" Target="fonts/font26.fntdata"/><Relationship Id="rId5" Type="http://schemas.openxmlformats.org/officeDocument/2006/relationships/slide" Target="slides/slide4.xml"/><Relationship Id="rId90" Type="http://schemas.openxmlformats.org/officeDocument/2006/relationships/font" Target="fonts/font37.fntdata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9.fntdata"/><Relationship Id="rId80" Type="http://schemas.openxmlformats.org/officeDocument/2006/relationships/font" Target="fonts/font27.fntdata"/><Relationship Id="rId85" Type="http://schemas.openxmlformats.org/officeDocument/2006/relationships/font" Target="fonts/font32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font" Target="fonts/font22.fntdata"/><Relationship Id="rId83" Type="http://schemas.openxmlformats.org/officeDocument/2006/relationships/font" Target="fonts/font30.fntdata"/><Relationship Id="rId88" Type="http://schemas.openxmlformats.org/officeDocument/2006/relationships/font" Target="fonts/font35.fntdata"/><Relationship Id="rId91" Type="http://schemas.openxmlformats.org/officeDocument/2006/relationships/font" Target="fonts/font3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font" Target="fonts/font25.fntdata"/><Relationship Id="rId81" Type="http://schemas.openxmlformats.org/officeDocument/2006/relationships/font" Target="fonts/font28.fntdata"/><Relationship Id="rId86" Type="http://schemas.openxmlformats.org/officeDocument/2006/relationships/font" Target="fonts/font33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76" Type="http://schemas.openxmlformats.org/officeDocument/2006/relationships/font" Target="fonts/font23.fntdata"/><Relationship Id="rId7" Type="http://schemas.openxmlformats.org/officeDocument/2006/relationships/slide" Target="slides/slide6.xml"/><Relationship Id="rId71" Type="http://schemas.openxmlformats.org/officeDocument/2006/relationships/font" Target="fonts/font18.fntdata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3.fntdata"/><Relationship Id="rId87" Type="http://schemas.openxmlformats.org/officeDocument/2006/relationships/font" Target="fonts/font34.fntdata"/><Relationship Id="rId61" Type="http://schemas.openxmlformats.org/officeDocument/2006/relationships/font" Target="fonts/font8.fntdata"/><Relationship Id="rId82" Type="http://schemas.openxmlformats.org/officeDocument/2006/relationships/font" Target="fonts/font2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font" Target="fonts/font3.fntdata"/><Relationship Id="rId77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3" name="Google Shape;1093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6" name="Google Shape;1106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3" name="Google Shape;1123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22c55ba9081_2_9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22c55ba9081_2_9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8" name="Google Shape;1148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g54dda1946d_6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" name="Google Shape;1180;g54dda1946d_6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g54dda1946d_4_27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7" name="Google Shape;1187;g54dda1946d_4_27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g54dda1946d_4_2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5" name="Google Shape;1215;g54dda1946d_4_2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g22c55ba9081_2_10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8" name="Google Shape;1248;g22c55ba9081_2_10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3" name="Google Shape;1013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22c55ba9081_2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22c55ba9081_2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g54dda1946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3" name="Google Shape;1283;g54dda1946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g54dda1946d_4_27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5" name="Google Shape;1295;g54dda1946d_4_27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g54dda1946d_4_2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3" name="Google Shape;1303;g54dda1946d_4_2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g22c55ba9081_2_9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3" name="Google Shape;1313;g22c55ba9081_2_9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g54dda1946d_4_2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0" name="Google Shape;1320;g54dda1946d_4_2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g22c55ba9081_2_9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3" name="Google Shape;1333;g22c55ba9081_2_9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g54dda1946d_4_26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3" name="Google Shape;1363;g54dda1946d_4_26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Google Shape;1384;g54dda1946d_4_27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5" name="Google Shape;1385;g54dda1946d_4_27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" name="Google Shape;1390;g22c55ba9081_2_10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1" name="Google Shape;1391;g22c55ba9081_2_10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1" name="Google Shape;1401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g22c55ba9081_2_9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1" name="Google Shape;1421;g22c55ba9081_2_9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Google Shape;1437;g22c55ba9081_2_9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8" name="Google Shape;1438;g22c55ba9081_2_9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gd5260bdd8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1" name="Google Shape;1451;gd5260bdd85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g22c55ba9081_2_10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2" name="Google Shape;1462;g22c55ba9081_2_10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3" name="Google Shape;1473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g1e13a28d767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5" name="Google Shape;1495;g1e13a28d767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Google Shape;150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" name="Google Shape;1543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4" name="Google Shape;1544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9" name="Google Shape;1049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6" name="Google Shape;105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3" name="Google Shape;106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235700" y="1646775"/>
            <a:ext cx="6672600" cy="12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307675" y="2930625"/>
            <a:ext cx="45288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7420425" y="31380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7758925" y="4356275"/>
            <a:ext cx="636199" cy="247800"/>
            <a:chOff x="7758925" y="4356275"/>
            <a:chExt cx="636199" cy="247800"/>
          </a:xfrm>
        </p:grpSpPr>
        <p:sp>
          <p:nvSpPr>
            <p:cNvPr id="13" name="Google Shape;13;p2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16" name="Google Shape;16;p2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2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2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2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0" name="Google Shape;20;p2"/>
          <p:cNvGrpSpPr/>
          <p:nvPr/>
        </p:nvGrpSpPr>
        <p:grpSpPr>
          <a:xfrm>
            <a:off x="361425" y="3744850"/>
            <a:ext cx="1136700" cy="1139775"/>
            <a:chOff x="6532950" y="648050"/>
            <a:chExt cx="1136700" cy="1139775"/>
          </a:xfrm>
        </p:grpSpPr>
        <p:sp>
          <p:nvSpPr>
            <p:cNvPr id="21" name="Google Shape;21;p2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" name="Google Shape;22;p2"/>
            <p:cNvCxnSpPr>
              <a:stCxn id="21" idx="1"/>
              <a:endCxn id="21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" name="Google Shape;23;p2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" name="Google Shape;24;p2"/>
            <p:cNvCxnSpPr>
              <a:stCxn id="23" idx="1"/>
              <a:endCxn id="23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" name="Google Shape;25;p2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6" name="Google Shape;26;p2"/>
            <p:cNvCxnSpPr>
              <a:stCxn id="25" idx="1"/>
              <a:endCxn id="25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Google Shape;27;p2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8" name="Google Shape;28;p2"/>
            <p:cNvCxnSpPr>
              <a:stCxn id="27" idx="1"/>
              <a:endCxn id="27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" name="Google Shape;29;p2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0" name="Google Shape;30;p2"/>
            <p:cNvCxnSpPr>
              <a:stCxn id="29" idx="1"/>
              <a:endCxn id="29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1" name="Google Shape;31;p2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" name="Google Shape;32;p2"/>
            <p:cNvCxnSpPr>
              <a:stCxn id="31" idx="1"/>
              <a:endCxn id="31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" name="Google Shape;33;p2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4" name="Google Shape;34;p2"/>
            <p:cNvCxnSpPr>
              <a:stCxn id="33" idx="1"/>
              <a:endCxn id="33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" name="Google Shape;35;p2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" name="Google Shape;36;p2"/>
            <p:cNvCxnSpPr>
              <a:stCxn id="35" idx="1"/>
              <a:endCxn id="35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7" name="Google Shape;37;p2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" name="Google Shape;38;p2"/>
            <p:cNvCxnSpPr>
              <a:stCxn id="37" idx="1"/>
              <a:endCxn id="37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9" name="Google Shape;39;p2"/>
          <p:cNvSpPr/>
          <p:nvPr/>
        </p:nvSpPr>
        <p:spPr>
          <a:xfrm>
            <a:off x="0" y="374485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>
            <a:off x="8782575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" name="Google Shape;41;p2"/>
          <p:cNvGrpSpPr/>
          <p:nvPr/>
        </p:nvGrpSpPr>
        <p:grpSpPr>
          <a:xfrm rot="10800000">
            <a:off x="713225" y="544100"/>
            <a:ext cx="636199" cy="247800"/>
            <a:chOff x="7758925" y="4356275"/>
            <a:chExt cx="636199" cy="247800"/>
          </a:xfrm>
        </p:grpSpPr>
        <p:sp>
          <p:nvSpPr>
            <p:cNvPr id="42" name="Google Shape;42;p2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" name="Google Shape;44;p2"/>
          <p:cNvSpPr/>
          <p:nvPr/>
        </p:nvSpPr>
        <p:spPr>
          <a:xfrm>
            <a:off x="-1000725" y="-109965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" name="Google Shape;45;p2"/>
          <p:cNvGrpSpPr/>
          <p:nvPr/>
        </p:nvGrpSpPr>
        <p:grpSpPr>
          <a:xfrm>
            <a:off x="7645875" y="258900"/>
            <a:ext cx="1136700" cy="1139775"/>
            <a:chOff x="6532950" y="648050"/>
            <a:chExt cx="1136700" cy="1139775"/>
          </a:xfrm>
        </p:grpSpPr>
        <p:sp>
          <p:nvSpPr>
            <p:cNvPr id="46" name="Google Shape;46;p2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" name="Google Shape;47;p2"/>
            <p:cNvCxnSpPr>
              <a:stCxn id="46" idx="1"/>
              <a:endCxn id="46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8" name="Google Shape;48;p2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" name="Google Shape;49;p2"/>
            <p:cNvCxnSpPr>
              <a:stCxn id="48" idx="1"/>
              <a:endCxn id="48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50;p2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" name="Google Shape;51;p2"/>
            <p:cNvCxnSpPr>
              <a:stCxn id="50" idx="1"/>
              <a:endCxn id="50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" name="Google Shape;52;p2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3" name="Google Shape;53;p2"/>
            <p:cNvCxnSpPr>
              <a:stCxn id="52" idx="1"/>
              <a:endCxn id="52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" name="Google Shape;54;p2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5" name="Google Shape;55;p2"/>
            <p:cNvCxnSpPr>
              <a:stCxn id="54" idx="1"/>
              <a:endCxn id="54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6" name="Google Shape;56;p2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" name="Google Shape;57;p2"/>
            <p:cNvCxnSpPr>
              <a:stCxn id="56" idx="1"/>
              <a:endCxn id="56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" name="Google Shape;58;p2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9" name="Google Shape;59;p2"/>
            <p:cNvCxnSpPr>
              <a:stCxn id="58" idx="1"/>
              <a:endCxn id="58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" name="Google Shape;60;p2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" name="Google Shape;61;p2"/>
            <p:cNvCxnSpPr>
              <a:stCxn id="60" idx="1"/>
              <a:endCxn id="60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" name="Google Shape;62;p2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3" name="Google Shape;63;p2"/>
            <p:cNvCxnSpPr>
              <a:stCxn id="62" idx="1"/>
              <a:endCxn id="62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786400"/>
            <a:ext cx="6576000" cy="11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7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87" name="Google Shape;287;p11"/>
          <p:cNvSpPr txBox="1">
            <a:spLocks noGrp="1"/>
          </p:cNvSpPr>
          <p:nvPr>
            <p:ph type="subTitle" idx="1"/>
          </p:nvPr>
        </p:nvSpPr>
        <p:spPr>
          <a:xfrm>
            <a:off x="1284000" y="29039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8" name="Google Shape;288;p11"/>
          <p:cNvSpPr/>
          <p:nvPr/>
        </p:nvSpPr>
        <p:spPr>
          <a:xfrm>
            <a:off x="-1535925" y="31380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11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290" name="Google Shape;290;p11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1" name="Google Shape;291;p11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2" name="Google Shape;292;p11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3" name="Google Shape;293;p11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94" name="Google Shape;294;p11"/>
          <p:cNvSpPr/>
          <p:nvPr/>
        </p:nvSpPr>
        <p:spPr>
          <a:xfrm rot="5400000">
            <a:off x="616175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1"/>
          <p:cNvSpPr/>
          <p:nvPr/>
        </p:nvSpPr>
        <p:spPr>
          <a:xfrm>
            <a:off x="87825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13"/>
          <p:cNvSpPr txBox="1">
            <a:spLocks noGrp="1"/>
          </p:cNvSpPr>
          <p:nvPr>
            <p:ph type="title" idx="2" hasCustomPrompt="1"/>
          </p:nvPr>
        </p:nvSpPr>
        <p:spPr>
          <a:xfrm>
            <a:off x="1625120" y="1352175"/>
            <a:ext cx="705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0" name="Google Shape;300;p13"/>
          <p:cNvSpPr txBox="1">
            <a:spLocks noGrp="1"/>
          </p:cNvSpPr>
          <p:nvPr>
            <p:ph type="title" idx="3" hasCustomPrompt="1"/>
          </p:nvPr>
        </p:nvSpPr>
        <p:spPr>
          <a:xfrm>
            <a:off x="1625120" y="2948843"/>
            <a:ext cx="705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1" name="Google Shape;301;p13"/>
          <p:cNvSpPr txBox="1">
            <a:spLocks noGrp="1"/>
          </p:cNvSpPr>
          <p:nvPr>
            <p:ph type="title" idx="4" hasCustomPrompt="1"/>
          </p:nvPr>
        </p:nvSpPr>
        <p:spPr>
          <a:xfrm>
            <a:off x="4218974" y="1352175"/>
            <a:ext cx="705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2" name="Google Shape;302;p13"/>
          <p:cNvSpPr txBox="1">
            <a:spLocks noGrp="1"/>
          </p:cNvSpPr>
          <p:nvPr>
            <p:ph type="title" idx="5" hasCustomPrompt="1"/>
          </p:nvPr>
        </p:nvSpPr>
        <p:spPr>
          <a:xfrm>
            <a:off x="4218974" y="2948843"/>
            <a:ext cx="705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" name="Google Shape;303;p13"/>
          <p:cNvSpPr txBox="1">
            <a:spLocks noGrp="1"/>
          </p:cNvSpPr>
          <p:nvPr>
            <p:ph type="title" idx="6" hasCustomPrompt="1"/>
          </p:nvPr>
        </p:nvSpPr>
        <p:spPr>
          <a:xfrm>
            <a:off x="6812834" y="1352175"/>
            <a:ext cx="705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4" name="Google Shape;304;p13"/>
          <p:cNvSpPr txBox="1">
            <a:spLocks noGrp="1"/>
          </p:cNvSpPr>
          <p:nvPr>
            <p:ph type="title" idx="7" hasCustomPrompt="1"/>
          </p:nvPr>
        </p:nvSpPr>
        <p:spPr>
          <a:xfrm>
            <a:off x="6812834" y="2948843"/>
            <a:ext cx="705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5" name="Google Shape;305;p13"/>
          <p:cNvSpPr txBox="1">
            <a:spLocks noGrp="1"/>
          </p:cNvSpPr>
          <p:nvPr>
            <p:ph type="subTitle" idx="1"/>
          </p:nvPr>
        </p:nvSpPr>
        <p:spPr>
          <a:xfrm>
            <a:off x="870393" y="1821266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06" name="Google Shape;306;p13"/>
          <p:cNvSpPr txBox="1">
            <a:spLocks noGrp="1"/>
          </p:cNvSpPr>
          <p:nvPr>
            <p:ph type="subTitle" idx="8"/>
          </p:nvPr>
        </p:nvSpPr>
        <p:spPr>
          <a:xfrm>
            <a:off x="3464247" y="1821266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07" name="Google Shape;307;p13"/>
          <p:cNvSpPr txBox="1">
            <a:spLocks noGrp="1"/>
          </p:cNvSpPr>
          <p:nvPr>
            <p:ph type="subTitle" idx="9"/>
          </p:nvPr>
        </p:nvSpPr>
        <p:spPr>
          <a:xfrm>
            <a:off x="6058107" y="1821266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08" name="Google Shape;308;p13"/>
          <p:cNvSpPr txBox="1">
            <a:spLocks noGrp="1"/>
          </p:cNvSpPr>
          <p:nvPr>
            <p:ph type="subTitle" idx="13"/>
          </p:nvPr>
        </p:nvSpPr>
        <p:spPr>
          <a:xfrm>
            <a:off x="870393" y="3418001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09" name="Google Shape;309;p13"/>
          <p:cNvSpPr txBox="1">
            <a:spLocks noGrp="1"/>
          </p:cNvSpPr>
          <p:nvPr>
            <p:ph type="subTitle" idx="14"/>
          </p:nvPr>
        </p:nvSpPr>
        <p:spPr>
          <a:xfrm>
            <a:off x="3464247" y="3418001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10" name="Google Shape;310;p13"/>
          <p:cNvSpPr txBox="1">
            <a:spLocks noGrp="1"/>
          </p:cNvSpPr>
          <p:nvPr>
            <p:ph type="subTitle" idx="15"/>
          </p:nvPr>
        </p:nvSpPr>
        <p:spPr>
          <a:xfrm>
            <a:off x="6058107" y="3418001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311" name="Google Shape;311;p13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312" name="Google Shape;312;p13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3" name="Google Shape;313;p13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4" name="Google Shape;314;p13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5" name="Google Shape;315;p13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16" name="Google Shape;316;p13"/>
          <p:cNvGrpSpPr/>
          <p:nvPr/>
        </p:nvGrpSpPr>
        <p:grpSpPr>
          <a:xfrm>
            <a:off x="8782575" y="258900"/>
            <a:ext cx="1136700" cy="1139775"/>
            <a:chOff x="6532950" y="648050"/>
            <a:chExt cx="1136700" cy="1139775"/>
          </a:xfrm>
        </p:grpSpPr>
        <p:sp>
          <p:nvSpPr>
            <p:cNvPr id="317" name="Google Shape;317;p13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18" name="Google Shape;318;p13"/>
            <p:cNvCxnSpPr>
              <a:stCxn id="317" idx="1"/>
              <a:endCxn id="317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19" name="Google Shape;319;p13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0" name="Google Shape;320;p13"/>
            <p:cNvCxnSpPr>
              <a:stCxn id="319" idx="1"/>
              <a:endCxn id="319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1" name="Google Shape;321;p13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2" name="Google Shape;322;p13"/>
            <p:cNvCxnSpPr>
              <a:stCxn id="321" idx="1"/>
              <a:endCxn id="321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3" name="Google Shape;323;p13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4" name="Google Shape;324;p13"/>
            <p:cNvCxnSpPr>
              <a:stCxn id="323" idx="1"/>
              <a:endCxn id="323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5" name="Google Shape;325;p13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6" name="Google Shape;326;p13"/>
            <p:cNvCxnSpPr>
              <a:stCxn id="325" idx="1"/>
              <a:endCxn id="325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7" name="Google Shape;327;p13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8" name="Google Shape;328;p13"/>
            <p:cNvCxnSpPr>
              <a:stCxn id="327" idx="1"/>
              <a:endCxn id="327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9" name="Google Shape;329;p13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30" name="Google Shape;330;p13"/>
            <p:cNvCxnSpPr>
              <a:stCxn id="329" idx="1"/>
              <a:endCxn id="329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1" name="Google Shape;331;p13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32" name="Google Shape;332;p13"/>
            <p:cNvCxnSpPr>
              <a:stCxn id="331" idx="1"/>
              <a:endCxn id="331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3" name="Google Shape;333;p13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34" name="Google Shape;334;p13"/>
            <p:cNvCxnSpPr>
              <a:stCxn id="333" idx="1"/>
              <a:endCxn id="333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35" name="Google Shape;335;p13"/>
          <p:cNvSpPr/>
          <p:nvPr/>
        </p:nvSpPr>
        <p:spPr>
          <a:xfrm>
            <a:off x="87825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3"/>
          <p:cNvSpPr/>
          <p:nvPr/>
        </p:nvSpPr>
        <p:spPr>
          <a:xfrm rot="5400000">
            <a:off x="616175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4"/>
          <p:cNvSpPr txBox="1">
            <a:spLocks noGrp="1"/>
          </p:cNvSpPr>
          <p:nvPr>
            <p:ph type="title"/>
          </p:nvPr>
        </p:nvSpPr>
        <p:spPr>
          <a:xfrm>
            <a:off x="5371050" y="3374275"/>
            <a:ext cx="3059700" cy="54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39" name="Google Shape;339;p14"/>
          <p:cNvSpPr txBox="1">
            <a:spLocks noGrp="1"/>
          </p:cNvSpPr>
          <p:nvPr>
            <p:ph type="subTitle" idx="1"/>
          </p:nvPr>
        </p:nvSpPr>
        <p:spPr>
          <a:xfrm>
            <a:off x="2910425" y="1107425"/>
            <a:ext cx="5520300" cy="215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340" name="Google Shape;340;p14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341" name="Google Shape;341;p14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2" name="Google Shape;342;p14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3" name="Google Shape;343;p14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4" name="Google Shape;344;p14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45" name="Google Shape;345;p14"/>
          <p:cNvGrpSpPr/>
          <p:nvPr/>
        </p:nvGrpSpPr>
        <p:grpSpPr>
          <a:xfrm>
            <a:off x="361425" y="3744850"/>
            <a:ext cx="1136700" cy="1139775"/>
            <a:chOff x="6532950" y="648050"/>
            <a:chExt cx="1136700" cy="1139775"/>
          </a:xfrm>
        </p:grpSpPr>
        <p:sp>
          <p:nvSpPr>
            <p:cNvPr id="346" name="Google Shape;346;p14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47" name="Google Shape;347;p14"/>
            <p:cNvCxnSpPr>
              <a:stCxn id="346" idx="1"/>
              <a:endCxn id="346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48" name="Google Shape;348;p14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49" name="Google Shape;349;p14"/>
            <p:cNvCxnSpPr>
              <a:stCxn id="348" idx="1"/>
              <a:endCxn id="348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0" name="Google Shape;350;p14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1" name="Google Shape;351;p14"/>
            <p:cNvCxnSpPr>
              <a:stCxn id="350" idx="1"/>
              <a:endCxn id="350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2" name="Google Shape;352;p14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3" name="Google Shape;353;p14"/>
            <p:cNvCxnSpPr>
              <a:stCxn id="352" idx="1"/>
              <a:endCxn id="352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4" name="Google Shape;354;p14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5" name="Google Shape;355;p14"/>
            <p:cNvCxnSpPr>
              <a:stCxn id="354" idx="1"/>
              <a:endCxn id="354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6" name="Google Shape;356;p14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7" name="Google Shape;357;p14"/>
            <p:cNvCxnSpPr>
              <a:stCxn id="356" idx="1"/>
              <a:endCxn id="356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8" name="Google Shape;358;p14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9" name="Google Shape;359;p14"/>
            <p:cNvCxnSpPr>
              <a:stCxn id="358" idx="1"/>
              <a:endCxn id="358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60" name="Google Shape;360;p14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1" name="Google Shape;361;p14"/>
            <p:cNvCxnSpPr>
              <a:stCxn id="360" idx="1"/>
              <a:endCxn id="360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62" name="Google Shape;362;p14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3" name="Google Shape;363;p14"/>
            <p:cNvCxnSpPr>
              <a:stCxn id="362" idx="1"/>
              <a:endCxn id="362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64" name="Google Shape;364;p14"/>
          <p:cNvSpPr/>
          <p:nvPr/>
        </p:nvSpPr>
        <p:spPr>
          <a:xfrm>
            <a:off x="8782575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14"/>
          <p:cNvSpPr/>
          <p:nvPr/>
        </p:nvSpPr>
        <p:spPr>
          <a:xfrm>
            <a:off x="-577375" y="-14436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6" name="Google Shape;366;p14"/>
          <p:cNvGrpSpPr/>
          <p:nvPr/>
        </p:nvGrpSpPr>
        <p:grpSpPr>
          <a:xfrm rot="10800000">
            <a:off x="713225" y="544100"/>
            <a:ext cx="636199" cy="247800"/>
            <a:chOff x="7758925" y="4356275"/>
            <a:chExt cx="636199" cy="247800"/>
          </a:xfrm>
        </p:grpSpPr>
        <p:sp>
          <p:nvSpPr>
            <p:cNvPr id="367" name="Google Shape;367;p14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5"/>
          <p:cNvSpPr txBox="1">
            <a:spLocks noGrp="1"/>
          </p:cNvSpPr>
          <p:nvPr>
            <p:ph type="title"/>
          </p:nvPr>
        </p:nvSpPr>
        <p:spPr>
          <a:xfrm>
            <a:off x="904450" y="1233650"/>
            <a:ext cx="3568200" cy="165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15"/>
          <p:cNvSpPr txBox="1">
            <a:spLocks noGrp="1"/>
          </p:cNvSpPr>
          <p:nvPr>
            <p:ph type="subTitle" idx="1"/>
          </p:nvPr>
        </p:nvSpPr>
        <p:spPr>
          <a:xfrm>
            <a:off x="904450" y="2999125"/>
            <a:ext cx="35682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2" name="Google Shape;372;p15"/>
          <p:cNvSpPr>
            <a:spLocks noGrp="1"/>
          </p:cNvSpPr>
          <p:nvPr>
            <p:ph type="pic" idx="2"/>
          </p:nvPr>
        </p:nvSpPr>
        <p:spPr>
          <a:xfrm>
            <a:off x="5521400" y="1049988"/>
            <a:ext cx="2910000" cy="3043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3" name="Google Shape;373;p15"/>
          <p:cNvSpPr/>
          <p:nvPr/>
        </p:nvSpPr>
        <p:spPr>
          <a:xfrm>
            <a:off x="7734375" y="3948399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15"/>
          <p:cNvSpPr/>
          <p:nvPr/>
        </p:nvSpPr>
        <p:spPr>
          <a:xfrm>
            <a:off x="71725" y="-219125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15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6" name="Google Shape;376;p15"/>
          <p:cNvGrpSpPr/>
          <p:nvPr/>
        </p:nvGrpSpPr>
        <p:grpSpPr>
          <a:xfrm>
            <a:off x="-775275" y="3742300"/>
            <a:ext cx="1136700" cy="1139775"/>
            <a:chOff x="6532950" y="648050"/>
            <a:chExt cx="1136700" cy="1139775"/>
          </a:xfrm>
        </p:grpSpPr>
        <p:sp>
          <p:nvSpPr>
            <p:cNvPr id="377" name="Google Shape;377;p15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78" name="Google Shape;378;p15"/>
            <p:cNvCxnSpPr>
              <a:stCxn id="377" idx="1"/>
              <a:endCxn id="377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79" name="Google Shape;379;p15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0" name="Google Shape;380;p15"/>
            <p:cNvCxnSpPr>
              <a:stCxn id="379" idx="1"/>
              <a:endCxn id="379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1" name="Google Shape;381;p15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2" name="Google Shape;382;p15"/>
            <p:cNvCxnSpPr>
              <a:stCxn id="381" idx="1"/>
              <a:endCxn id="381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3" name="Google Shape;383;p15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4" name="Google Shape;384;p15"/>
            <p:cNvCxnSpPr>
              <a:stCxn id="383" idx="1"/>
              <a:endCxn id="383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5" name="Google Shape;385;p15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6" name="Google Shape;386;p15"/>
            <p:cNvCxnSpPr>
              <a:stCxn id="385" idx="1"/>
              <a:endCxn id="385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7" name="Google Shape;387;p15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8" name="Google Shape;388;p15"/>
            <p:cNvCxnSpPr>
              <a:stCxn id="387" idx="1"/>
              <a:endCxn id="387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9" name="Google Shape;389;p15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90" name="Google Shape;390;p15"/>
            <p:cNvCxnSpPr>
              <a:stCxn id="389" idx="1"/>
              <a:endCxn id="389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1" name="Google Shape;391;p15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92" name="Google Shape;392;p15"/>
            <p:cNvCxnSpPr>
              <a:stCxn id="391" idx="1"/>
              <a:endCxn id="391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3" name="Google Shape;393;p15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94" name="Google Shape;394;p15"/>
            <p:cNvCxnSpPr>
              <a:stCxn id="393" idx="1"/>
              <a:endCxn id="393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5" name="Google Shape;395;p15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396" name="Google Shape;396;p15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7" name="Google Shape;397;p15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8" name="Google Shape;398;p15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9" name="Google Shape;399;p15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p16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402" name="Google Shape;402;p16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3" name="Google Shape;403;p16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4" name="Google Shape;404;p16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5" name="Google Shape;405;p16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06" name="Google Shape;406;p16"/>
          <p:cNvSpPr txBox="1">
            <a:spLocks noGrp="1"/>
          </p:cNvSpPr>
          <p:nvPr>
            <p:ph type="title"/>
          </p:nvPr>
        </p:nvSpPr>
        <p:spPr>
          <a:xfrm>
            <a:off x="1039275" y="1485150"/>
            <a:ext cx="3218400" cy="10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07" name="Google Shape;407;p16"/>
          <p:cNvSpPr txBox="1">
            <a:spLocks noGrp="1"/>
          </p:cNvSpPr>
          <p:nvPr>
            <p:ph type="subTitle" idx="1"/>
          </p:nvPr>
        </p:nvSpPr>
        <p:spPr>
          <a:xfrm>
            <a:off x="1039275" y="2548350"/>
            <a:ext cx="32184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8" name="Google Shape;408;p16"/>
          <p:cNvSpPr/>
          <p:nvPr/>
        </p:nvSpPr>
        <p:spPr>
          <a:xfrm>
            <a:off x="713225" y="44380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16"/>
          <p:cNvGrpSpPr/>
          <p:nvPr/>
        </p:nvGrpSpPr>
        <p:grpSpPr>
          <a:xfrm>
            <a:off x="8782575" y="258900"/>
            <a:ext cx="1136700" cy="1139775"/>
            <a:chOff x="6532950" y="648050"/>
            <a:chExt cx="1136700" cy="1139775"/>
          </a:xfrm>
        </p:grpSpPr>
        <p:sp>
          <p:nvSpPr>
            <p:cNvPr id="410" name="Google Shape;410;p16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11" name="Google Shape;411;p16"/>
            <p:cNvCxnSpPr>
              <a:stCxn id="410" idx="1"/>
              <a:endCxn id="410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12" name="Google Shape;412;p16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13" name="Google Shape;413;p16"/>
            <p:cNvCxnSpPr>
              <a:stCxn id="412" idx="1"/>
              <a:endCxn id="412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14" name="Google Shape;414;p16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15" name="Google Shape;415;p16"/>
            <p:cNvCxnSpPr>
              <a:stCxn id="414" idx="1"/>
              <a:endCxn id="414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16" name="Google Shape;416;p16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17" name="Google Shape;417;p16"/>
            <p:cNvCxnSpPr>
              <a:stCxn id="416" idx="1"/>
              <a:endCxn id="416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18" name="Google Shape;418;p16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19" name="Google Shape;419;p16"/>
            <p:cNvCxnSpPr>
              <a:stCxn id="418" idx="1"/>
              <a:endCxn id="418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0" name="Google Shape;420;p16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21" name="Google Shape;421;p16"/>
            <p:cNvCxnSpPr>
              <a:stCxn id="420" idx="1"/>
              <a:endCxn id="420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2" name="Google Shape;422;p16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23" name="Google Shape;423;p16"/>
            <p:cNvCxnSpPr>
              <a:stCxn id="422" idx="1"/>
              <a:endCxn id="422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4" name="Google Shape;424;p16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25" name="Google Shape;425;p16"/>
            <p:cNvCxnSpPr>
              <a:stCxn id="424" idx="1"/>
              <a:endCxn id="424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6" name="Google Shape;426;p16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27" name="Google Shape;427;p16"/>
            <p:cNvCxnSpPr>
              <a:stCxn id="426" idx="1"/>
              <a:endCxn id="426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28" name="Google Shape;428;p16"/>
          <p:cNvSpPr/>
          <p:nvPr/>
        </p:nvSpPr>
        <p:spPr>
          <a:xfrm rot="5400000">
            <a:off x="826262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7"/>
          <p:cNvSpPr txBox="1">
            <a:spLocks noGrp="1"/>
          </p:cNvSpPr>
          <p:nvPr>
            <p:ph type="title"/>
          </p:nvPr>
        </p:nvSpPr>
        <p:spPr>
          <a:xfrm>
            <a:off x="5469850" y="1501200"/>
            <a:ext cx="2454600" cy="106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7"/>
          <p:cNvSpPr txBox="1">
            <a:spLocks noGrp="1"/>
          </p:cNvSpPr>
          <p:nvPr>
            <p:ph type="subTitle" idx="1"/>
          </p:nvPr>
        </p:nvSpPr>
        <p:spPr>
          <a:xfrm>
            <a:off x="4837350" y="2562000"/>
            <a:ext cx="3087300" cy="77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432" name="Google Shape;432;p17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433" name="Google Shape;433;p17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4" name="Google Shape;434;p17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5" name="Google Shape;435;p17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6" name="Google Shape;436;p17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37" name="Google Shape;437;p17"/>
          <p:cNvSpPr/>
          <p:nvPr/>
        </p:nvSpPr>
        <p:spPr>
          <a:xfrm>
            <a:off x="-2011075" y="23143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8" name="Google Shape;438;p17"/>
          <p:cNvGrpSpPr/>
          <p:nvPr/>
        </p:nvGrpSpPr>
        <p:grpSpPr>
          <a:xfrm>
            <a:off x="8780975" y="3735200"/>
            <a:ext cx="1136700" cy="1139775"/>
            <a:chOff x="6532950" y="648050"/>
            <a:chExt cx="1136700" cy="1139775"/>
          </a:xfrm>
        </p:grpSpPr>
        <p:sp>
          <p:nvSpPr>
            <p:cNvPr id="439" name="Google Shape;439;p17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0" name="Google Shape;440;p17"/>
            <p:cNvCxnSpPr>
              <a:stCxn id="439" idx="1"/>
              <a:endCxn id="439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1" name="Google Shape;441;p17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2" name="Google Shape;442;p17"/>
            <p:cNvCxnSpPr>
              <a:stCxn id="441" idx="1"/>
              <a:endCxn id="441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3" name="Google Shape;443;p17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4" name="Google Shape;444;p17"/>
            <p:cNvCxnSpPr>
              <a:stCxn id="443" idx="1"/>
              <a:endCxn id="443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5" name="Google Shape;445;p17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6" name="Google Shape;446;p17"/>
            <p:cNvCxnSpPr>
              <a:stCxn id="445" idx="1"/>
              <a:endCxn id="445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7" name="Google Shape;447;p17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8" name="Google Shape;448;p17"/>
            <p:cNvCxnSpPr>
              <a:stCxn id="447" idx="1"/>
              <a:endCxn id="447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9" name="Google Shape;449;p17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50" name="Google Shape;450;p17"/>
            <p:cNvCxnSpPr>
              <a:stCxn id="449" idx="1"/>
              <a:endCxn id="449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1" name="Google Shape;451;p17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52" name="Google Shape;452;p17"/>
            <p:cNvCxnSpPr>
              <a:stCxn id="451" idx="1"/>
              <a:endCxn id="451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3" name="Google Shape;453;p17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54" name="Google Shape;454;p17"/>
            <p:cNvCxnSpPr>
              <a:stCxn id="453" idx="1"/>
              <a:endCxn id="453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5" name="Google Shape;455;p17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56" name="Google Shape;456;p17"/>
            <p:cNvCxnSpPr>
              <a:stCxn id="455" idx="1"/>
              <a:endCxn id="455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57" name="Google Shape;457;p17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4_2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8"/>
          <p:cNvSpPr txBox="1">
            <a:spLocks noGrp="1"/>
          </p:cNvSpPr>
          <p:nvPr>
            <p:ph type="title"/>
          </p:nvPr>
        </p:nvSpPr>
        <p:spPr>
          <a:xfrm>
            <a:off x="1892625" y="1485150"/>
            <a:ext cx="2199000" cy="10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18"/>
          <p:cNvSpPr txBox="1">
            <a:spLocks noGrp="1"/>
          </p:cNvSpPr>
          <p:nvPr>
            <p:ph type="subTitle" idx="1"/>
          </p:nvPr>
        </p:nvSpPr>
        <p:spPr>
          <a:xfrm>
            <a:off x="1382925" y="2548350"/>
            <a:ext cx="32184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461" name="Google Shape;461;p18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462" name="Google Shape;462;p18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3" name="Google Shape;463;p18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4" name="Google Shape;464;p18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5" name="Google Shape;465;p18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66" name="Google Shape;466;p18"/>
          <p:cNvGrpSpPr/>
          <p:nvPr/>
        </p:nvGrpSpPr>
        <p:grpSpPr>
          <a:xfrm>
            <a:off x="-775275" y="265477"/>
            <a:ext cx="1136700" cy="1139775"/>
            <a:chOff x="6532950" y="648050"/>
            <a:chExt cx="1136700" cy="1139775"/>
          </a:xfrm>
        </p:grpSpPr>
        <p:sp>
          <p:nvSpPr>
            <p:cNvPr id="467" name="Google Shape;467;p18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68" name="Google Shape;468;p18"/>
            <p:cNvCxnSpPr>
              <a:stCxn id="467" idx="1"/>
              <a:endCxn id="467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9" name="Google Shape;469;p18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0" name="Google Shape;470;p18"/>
            <p:cNvCxnSpPr>
              <a:stCxn id="469" idx="1"/>
              <a:endCxn id="469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1" name="Google Shape;471;p18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2" name="Google Shape;472;p18"/>
            <p:cNvCxnSpPr>
              <a:stCxn id="471" idx="1"/>
              <a:endCxn id="471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3" name="Google Shape;473;p18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4" name="Google Shape;474;p18"/>
            <p:cNvCxnSpPr>
              <a:stCxn id="473" idx="1"/>
              <a:endCxn id="473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5" name="Google Shape;475;p18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6" name="Google Shape;476;p18"/>
            <p:cNvCxnSpPr>
              <a:stCxn id="475" idx="1"/>
              <a:endCxn id="475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7" name="Google Shape;477;p18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8" name="Google Shape;478;p18"/>
            <p:cNvCxnSpPr>
              <a:stCxn id="477" idx="1"/>
              <a:endCxn id="477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9" name="Google Shape;479;p18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80" name="Google Shape;480;p18"/>
            <p:cNvCxnSpPr>
              <a:stCxn id="479" idx="1"/>
              <a:endCxn id="479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81" name="Google Shape;481;p18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82" name="Google Shape;482;p18"/>
            <p:cNvCxnSpPr>
              <a:stCxn id="481" idx="1"/>
              <a:endCxn id="481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83" name="Google Shape;483;p18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84" name="Google Shape;484;p18"/>
            <p:cNvCxnSpPr>
              <a:stCxn id="483" idx="1"/>
              <a:endCxn id="483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85" name="Google Shape;485;p18"/>
          <p:cNvSpPr/>
          <p:nvPr/>
        </p:nvSpPr>
        <p:spPr>
          <a:xfrm rot="5400000">
            <a:off x="61617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18"/>
          <p:cNvSpPr/>
          <p:nvPr/>
        </p:nvSpPr>
        <p:spPr>
          <a:xfrm>
            <a:off x="7791500" y="2589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_AND_BODY_1"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962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9" name="Google Shape;489;p19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4962900" cy="14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490" name="Google Shape;490;p19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491" name="Google Shape;491;p19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492;p19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3" name="Google Shape;493;p19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4" name="Google Shape;494;p19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_AND_BODY_2"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97" name="Google Shape;497;p20"/>
          <p:cNvSpPr txBox="1">
            <a:spLocks noGrp="1"/>
          </p:cNvSpPr>
          <p:nvPr>
            <p:ph type="body" idx="1"/>
          </p:nvPr>
        </p:nvSpPr>
        <p:spPr>
          <a:xfrm>
            <a:off x="720000" y="1520550"/>
            <a:ext cx="4716600" cy="18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Clr>
                <a:srgbClr val="D1B4E5"/>
              </a:buClr>
              <a:buSzPts val="1500"/>
              <a:buFont typeface="Barlow"/>
              <a:buAutoNum type="arabicPeriod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lphaLcPeriod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romanLcPeriod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rabicPeriod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lphaLcPeriod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romanLcPeriod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rabicPeriod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lphaLcPeriod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498" name="Google Shape;498;p20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499" name="Google Shape;499;p20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0" name="Google Shape;500;p20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1" name="Google Shape;501;p20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2" name="Google Shape;502;p20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03" name="Google Shape;503;p20"/>
          <p:cNvSpPr/>
          <p:nvPr/>
        </p:nvSpPr>
        <p:spPr>
          <a:xfrm>
            <a:off x="4982700" y="4679863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20"/>
          <p:cNvSpPr/>
          <p:nvPr/>
        </p:nvSpPr>
        <p:spPr>
          <a:xfrm>
            <a:off x="-2097500" y="1223788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20"/>
          <p:cNvSpPr>
            <a:spLocks noGrp="1"/>
          </p:cNvSpPr>
          <p:nvPr>
            <p:ph type="pic" idx="2"/>
          </p:nvPr>
        </p:nvSpPr>
        <p:spPr>
          <a:xfrm>
            <a:off x="5521400" y="1049988"/>
            <a:ext cx="2910000" cy="3043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506" name="Google Shape;506;p20"/>
          <p:cNvGrpSpPr/>
          <p:nvPr/>
        </p:nvGrpSpPr>
        <p:grpSpPr>
          <a:xfrm>
            <a:off x="361425" y="3744850"/>
            <a:ext cx="1136700" cy="1139775"/>
            <a:chOff x="6532950" y="648050"/>
            <a:chExt cx="1136700" cy="1139775"/>
          </a:xfrm>
        </p:grpSpPr>
        <p:sp>
          <p:nvSpPr>
            <p:cNvPr id="507" name="Google Shape;507;p20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08" name="Google Shape;508;p20"/>
            <p:cNvCxnSpPr>
              <a:stCxn id="507" idx="1"/>
              <a:endCxn id="507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9" name="Google Shape;509;p20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0" name="Google Shape;510;p20"/>
            <p:cNvCxnSpPr>
              <a:stCxn id="509" idx="1"/>
              <a:endCxn id="509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1" name="Google Shape;511;p20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2" name="Google Shape;512;p20"/>
            <p:cNvCxnSpPr>
              <a:stCxn id="511" idx="1"/>
              <a:endCxn id="511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3" name="Google Shape;513;p20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4" name="Google Shape;514;p20"/>
            <p:cNvCxnSpPr>
              <a:stCxn id="513" idx="1"/>
              <a:endCxn id="513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5" name="Google Shape;515;p20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6" name="Google Shape;516;p20"/>
            <p:cNvCxnSpPr>
              <a:stCxn id="515" idx="1"/>
              <a:endCxn id="515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7" name="Google Shape;517;p20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8" name="Google Shape;518;p20"/>
            <p:cNvCxnSpPr>
              <a:stCxn id="517" idx="1"/>
              <a:endCxn id="517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9" name="Google Shape;519;p20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20" name="Google Shape;520;p20"/>
            <p:cNvCxnSpPr>
              <a:stCxn id="519" idx="1"/>
              <a:endCxn id="519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1" name="Google Shape;521;p20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22" name="Google Shape;522;p20"/>
            <p:cNvCxnSpPr>
              <a:stCxn id="521" idx="1"/>
              <a:endCxn id="521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3" name="Google Shape;523;p20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24" name="Google Shape;524;p20"/>
            <p:cNvCxnSpPr>
              <a:stCxn id="523" idx="1"/>
              <a:endCxn id="523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25" name="Google Shape;525;p20"/>
          <p:cNvSpPr/>
          <p:nvPr/>
        </p:nvSpPr>
        <p:spPr>
          <a:xfrm>
            <a:off x="87825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20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9" name="Google Shape;529;p21"/>
          <p:cNvSpPr txBox="1">
            <a:spLocks noGrp="1"/>
          </p:cNvSpPr>
          <p:nvPr>
            <p:ph type="subTitle" idx="1"/>
          </p:nvPr>
        </p:nvSpPr>
        <p:spPr>
          <a:xfrm>
            <a:off x="5051162" y="2138925"/>
            <a:ext cx="2675400" cy="1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30" name="Google Shape;530;p21"/>
          <p:cNvSpPr txBox="1">
            <a:spLocks noGrp="1"/>
          </p:cNvSpPr>
          <p:nvPr>
            <p:ph type="subTitle" idx="2"/>
          </p:nvPr>
        </p:nvSpPr>
        <p:spPr>
          <a:xfrm>
            <a:off x="1417411" y="2138925"/>
            <a:ext cx="2675400" cy="1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21"/>
          <p:cNvSpPr txBox="1">
            <a:spLocks noGrp="1"/>
          </p:cNvSpPr>
          <p:nvPr>
            <p:ph type="subTitle" idx="3"/>
          </p:nvPr>
        </p:nvSpPr>
        <p:spPr>
          <a:xfrm>
            <a:off x="1417400" y="1670650"/>
            <a:ext cx="26754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32" name="Google Shape;532;p21"/>
          <p:cNvSpPr txBox="1">
            <a:spLocks noGrp="1"/>
          </p:cNvSpPr>
          <p:nvPr>
            <p:ph type="subTitle" idx="4"/>
          </p:nvPr>
        </p:nvSpPr>
        <p:spPr>
          <a:xfrm>
            <a:off x="5051190" y="1670650"/>
            <a:ext cx="26754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533" name="Google Shape;533;p21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534" name="Google Shape;534;p21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5" name="Google Shape;535;p21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6" name="Google Shape;536;p21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7" name="Google Shape;537;p21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38" name="Google Shape;538;p21"/>
          <p:cNvSpPr/>
          <p:nvPr/>
        </p:nvSpPr>
        <p:spPr>
          <a:xfrm>
            <a:off x="361425" y="4214413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1"/>
          <p:cNvSpPr/>
          <p:nvPr/>
        </p:nvSpPr>
        <p:spPr>
          <a:xfrm rot="5400000">
            <a:off x="826262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0" name="Google Shape;540;p21"/>
          <p:cNvGrpSpPr/>
          <p:nvPr/>
        </p:nvGrpSpPr>
        <p:grpSpPr>
          <a:xfrm>
            <a:off x="-775275" y="258900"/>
            <a:ext cx="1136700" cy="1139775"/>
            <a:chOff x="6532950" y="648050"/>
            <a:chExt cx="1136700" cy="1139775"/>
          </a:xfrm>
        </p:grpSpPr>
        <p:sp>
          <p:nvSpPr>
            <p:cNvPr id="541" name="Google Shape;541;p21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42" name="Google Shape;542;p21"/>
            <p:cNvCxnSpPr>
              <a:stCxn id="541" idx="1"/>
              <a:endCxn id="541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3" name="Google Shape;543;p21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44" name="Google Shape;544;p21"/>
            <p:cNvCxnSpPr>
              <a:stCxn id="543" idx="1"/>
              <a:endCxn id="543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5" name="Google Shape;545;p21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46" name="Google Shape;546;p21"/>
            <p:cNvCxnSpPr>
              <a:stCxn id="545" idx="1"/>
              <a:endCxn id="545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7" name="Google Shape;547;p21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48" name="Google Shape;548;p21"/>
            <p:cNvCxnSpPr>
              <a:stCxn id="547" idx="1"/>
              <a:endCxn id="547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9" name="Google Shape;549;p21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50" name="Google Shape;550;p21"/>
            <p:cNvCxnSpPr>
              <a:stCxn id="549" idx="1"/>
              <a:endCxn id="549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1" name="Google Shape;551;p21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52" name="Google Shape;552;p21"/>
            <p:cNvCxnSpPr>
              <a:stCxn id="551" idx="1"/>
              <a:endCxn id="551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3" name="Google Shape;553;p21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54" name="Google Shape;554;p21"/>
            <p:cNvCxnSpPr>
              <a:stCxn id="553" idx="1"/>
              <a:endCxn id="553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5" name="Google Shape;555;p21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56" name="Google Shape;556;p21"/>
            <p:cNvCxnSpPr>
              <a:stCxn id="555" idx="1"/>
              <a:endCxn id="555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7" name="Google Shape;557;p21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58" name="Google Shape;558;p21"/>
            <p:cNvCxnSpPr>
              <a:stCxn id="557" idx="1"/>
              <a:endCxn id="557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1215300" y="2247900"/>
            <a:ext cx="4779600" cy="9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1215300" y="1165325"/>
            <a:ext cx="1652100" cy="1012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1215300" y="3204925"/>
            <a:ext cx="2611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69" name="Google Shape;69;p3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0;p3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" name="Google Shape;71;p3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2" name="Google Shape;72;p3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3" name="Google Shape;73;p3"/>
          <p:cNvGrpSpPr/>
          <p:nvPr/>
        </p:nvGrpSpPr>
        <p:grpSpPr>
          <a:xfrm>
            <a:off x="7645875" y="3738325"/>
            <a:ext cx="1136700" cy="1139775"/>
            <a:chOff x="6532950" y="648050"/>
            <a:chExt cx="1136700" cy="1139775"/>
          </a:xfrm>
        </p:grpSpPr>
        <p:sp>
          <p:nvSpPr>
            <p:cNvPr id="74" name="Google Shape;74;p3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" name="Google Shape;75;p3"/>
            <p:cNvCxnSpPr>
              <a:stCxn id="74" idx="1"/>
              <a:endCxn id="74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" name="Google Shape;76;p3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" name="Google Shape;77;p3"/>
            <p:cNvCxnSpPr>
              <a:stCxn id="76" idx="1"/>
              <a:endCxn id="76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" name="Google Shape;78;p3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9" name="Google Shape;79;p3"/>
            <p:cNvCxnSpPr>
              <a:stCxn id="78" idx="1"/>
              <a:endCxn id="78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" name="Google Shape;80;p3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1" name="Google Shape;81;p3"/>
            <p:cNvCxnSpPr>
              <a:stCxn id="80" idx="1"/>
              <a:endCxn id="80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" name="Google Shape;82;p3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" name="Google Shape;83;p3"/>
            <p:cNvCxnSpPr>
              <a:stCxn id="82" idx="1"/>
              <a:endCxn id="82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4" name="Google Shape;84;p3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5" name="Google Shape;85;p3"/>
            <p:cNvCxnSpPr>
              <a:stCxn id="84" idx="1"/>
              <a:endCxn id="84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" name="Google Shape;86;p3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" name="Google Shape;87;p3"/>
            <p:cNvCxnSpPr>
              <a:stCxn id="86" idx="1"/>
              <a:endCxn id="86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" name="Google Shape;88;p3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9" name="Google Shape;89;p3"/>
            <p:cNvCxnSpPr>
              <a:stCxn id="88" idx="1"/>
              <a:endCxn id="88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0" name="Google Shape;90;p3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1" name="Google Shape;91;p3"/>
            <p:cNvCxnSpPr>
              <a:stCxn id="90" idx="1"/>
              <a:endCxn id="90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2" name="Google Shape;92;p3"/>
          <p:cNvSpPr/>
          <p:nvPr/>
        </p:nvSpPr>
        <p:spPr>
          <a:xfrm>
            <a:off x="6071075" y="-117985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" name="Google Shape;93;p3"/>
          <p:cNvGrpSpPr/>
          <p:nvPr/>
        </p:nvGrpSpPr>
        <p:grpSpPr>
          <a:xfrm>
            <a:off x="7758925" y="533050"/>
            <a:ext cx="636199" cy="247800"/>
            <a:chOff x="7758925" y="4356275"/>
            <a:chExt cx="636199" cy="247800"/>
          </a:xfrm>
        </p:grpSpPr>
        <p:sp>
          <p:nvSpPr>
            <p:cNvPr id="94" name="Google Shape;94;p3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96;p3"/>
          <p:cNvSpPr/>
          <p:nvPr/>
        </p:nvSpPr>
        <p:spPr>
          <a:xfrm>
            <a:off x="-106950" y="43367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"/>
          <p:cNvSpPr/>
          <p:nvPr/>
        </p:nvSpPr>
        <p:spPr>
          <a:xfrm rot="5400000">
            <a:off x="826262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"/>
          <p:cNvSpPr/>
          <p:nvPr/>
        </p:nvSpPr>
        <p:spPr>
          <a:xfrm>
            <a:off x="0" y="-1169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1" name="Google Shape;561;p22"/>
          <p:cNvSpPr txBox="1">
            <a:spLocks noGrp="1"/>
          </p:cNvSpPr>
          <p:nvPr>
            <p:ph type="subTitle" idx="1"/>
          </p:nvPr>
        </p:nvSpPr>
        <p:spPr>
          <a:xfrm>
            <a:off x="4947756" y="1667625"/>
            <a:ext cx="3040800" cy="22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2" name="Google Shape;562;p22"/>
          <p:cNvSpPr txBox="1">
            <a:spLocks noGrp="1"/>
          </p:cNvSpPr>
          <p:nvPr>
            <p:ph type="subTitle" idx="2"/>
          </p:nvPr>
        </p:nvSpPr>
        <p:spPr>
          <a:xfrm>
            <a:off x="1155450" y="1667625"/>
            <a:ext cx="3040800" cy="22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563" name="Google Shape;563;p22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564" name="Google Shape;564;p22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65" name="Google Shape;565;p22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66" name="Google Shape;566;p22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67" name="Google Shape;567;p22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68" name="Google Shape;568;p22"/>
          <p:cNvGrpSpPr/>
          <p:nvPr/>
        </p:nvGrpSpPr>
        <p:grpSpPr>
          <a:xfrm>
            <a:off x="-775275" y="3744850"/>
            <a:ext cx="1136700" cy="1139775"/>
            <a:chOff x="6532950" y="648050"/>
            <a:chExt cx="1136700" cy="1139775"/>
          </a:xfrm>
        </p:grpSpPr>
        <p:sp>
          <p:nvSpPr>
            <p:cNvPr id="569" name="Google Shape;569;p22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0" name="Google Shape;570;p22"/>
            <p:cNvCxnSpPr>
              <a:stCxn id="569" idx="1"/>
              <a:endCxn id="569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1" name="Google Shape;571;p22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2" name="Google Shape;572;p22"/>
            <p:cNvCxnSpPr>
              <a:stCxn id="571" idx="1"/>
              <a:endCxn id="571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3" name="Google Shape;573;p22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4" name="Google Shape;574;p22"/>
            <p:cNvCxnSpPr>
              <a:stCxn id="573" idx="1"/>
              <a:endCxn id="573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5" name="Google Shape;575;p22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6" name="Google Shape;576;p22"/>
            <p:cNvCxnSpPr>
              <a:stCxn id="575" idx="1"/>
              <a:endCxn id="575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7" name="Google Shape;577;p22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8" name="Google Shape;578;p22"/>
            <p:cNvCxnSpPr>
              <a:stCxn id="577" idx="1"/>
              <a:endCxn id="577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9" name="Google Shape;579;p22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0" name="Google Shape;580;p22"/>
            <p:cNvCxnSpPr>
              <a:stCxn id="579" idx="1"/>
              <a:endCxn id="579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1" name="Google Shape;581;p22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2" name="Google Shape;582;p22"/>
            <p:cNvCxnSpPr>
              <a:stCxn id="581" idx="1"/>
              <a:endCxn id="581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3" name="Google Shape;583;p22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4" name="Google Shape;584;p22"/>
            <p:cNvCxnSpPr>
              <a:stCxn id="583" idx="1"/>
              <a:endCxn id="583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5" name="Google Shape;585;p22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6" name="Google Shape;586;p22"/>
            <p:cNvCxnSpPr>
              <a:stCxn id="585" idx="1"/>
              <a:endCxn id="585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87" name="Google Shape;587;p22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22"/>
          <p:cNvSpPr/>
          <p:nvPr/>
        </p:nvSpPr>
        <p:spPr>
          <a:xfrm>
            <a:off x="6719300" y="43754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91" name="Google Shape;591;p23"/>
          <p:cNvSpPr txBox="1">
            <a:spLocks noGrp="1"/>
          </p:cNvSpPr>
          <p:nvPr>
            <p:ph type="subTitle" idx="1"/>
          </p:nvPr>
        </p:nvSpPr>
        <p:spPr>
          <a:xfrm>
            <a:off x="968692" y="2207753"/>
            <a:ext cx="21567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23"/>
          <p:cNvSpPr txBox="1">
            <a:spLocks noGrp="1"/>
          </p:cNvSpPr>
          <p:nvPr>
            <p:ph type="subTitle" idx="2"/>
          </p:nvPr>
        </p:nvSpPr>
        <p:spPr>
          <a:xfrm>
            <a:off x="3493647" y="2207753"/>
            <a:ext cx="21567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23"/>
          <p:cNvSpPr txBox="1">
            <a:spLocks noGrp="1"/>
          </p:cNvSpPr>
          <p:nvPr>
            <p:ph type="subTitle" idx="3"/>
          </p:nvPr>
        </p:nvSpPr>
        <p:spPr>
          <a:xfrm>
            <a:off x="6018608" y="2207753"/>
            <a:ext cx="21567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94" name="Google Shape;594;p23"/>
          <p:cNvSpPr txBox="1">
            <a:spLocks noGrp="1"/>
          </p:cNvSpPr>
          <p:nvPr>
            <p:ph type="subTitle" idx="4"/>
          </p:nvPr>
        </p:nvSpPr>
        <p:spPr>
          <a:xfrm>
            <a:off x="968692" y="1739375"/>
            <a:ext cx="21567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5" name="Google Shape;595;p23"/>
          <p:cNvSpPr txBox="1">
            <a:spLocks noGrp="1"/>
          </p:cNvSpPr>
          <p:nvPr>
            <p:ph type="subTitle" idx="5"/>
          </p:nvPr>
        </p:nvSpPr>
        <p:spPr>
          <a:xfrm>
            <a:off x="3493650" y="1739375"/>
            <a:ext cx="21567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6" name="Google Shape;596;p23"/>
          <p:cNvSpPr txBox="1">
            <a:spLocks noGrp="1"/>
          </p:cNvSpPr>
          <p:nvPr>
            <p:ph type="subTitle" idx="6"/>
          </p:nvPr>
        </p:nvSpPr>
        <p:spPr>
          <a:xfrm>
            <a:off x="6018608" y="1739375"/>
            <a:ext cx="21567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597" name="Google Shape;597;p23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598" name="Google Shape;598;p23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99" name="Google Shape;599;p23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0" name="Google Shape;600;p23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1" name="Google Shape;601;p23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02" name="Google Shape;602;p23"/>
          <p:cNvSpPr/>
          <p:nvPr/>
        </p:nvSpPr>
        <p:spPr>
          <a:xfrm>
            <a:off x="8175300" y="324185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3" name="Google Shape;603;p23"/>
          <p:cNvGrpSpPr/>
          <p:nvPr/>
        </p:nvGrpSpPr>
        <p:grpSpPr>
          <a:xfrm>
            <a:off x="8782575" y="258900"/>
            <a:ext cx="1136700" cy="1139775"/>
            <a:chOff x="6532950" y="648050"/>
            <a:chExt cx="1136700" cy="1139775"/>
          </a:xfrm>
        </p:grpSpPr>
        <p:sp>
          <p:nvSpPr>
            <p:cNvPr id="604" name="Google Shape;604;p23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05" name="Google Shape;605;p23"/>
            <p:cNvCxnSpPr>
              <a:stCxn id="604" idx="1"/>
              <a:endCxn id="604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6" name="Google Shape;606;p23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07" name="Google Shape;607;p23"/>
            <p:cNvCxnSpPr>
              <a:stCxn id="606" idx="1"/>
              <a:endCxn id="606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8" name="Google Shape;608;p23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09" name="Google Shape;609;p23"/>
            <p:cNvCxnSpPr>
              <a:stCxn id="608" idx="1"/>
              <a:endCxn id="608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0" name="Google Shape;610;p23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1" name="Google Shape;611;p23"/>
            <p:cNvCxnSpPr>
              <a:stCxn id="610" idx="1"/>
              <a:endCxn id="610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2" name="Google Shape;612;p23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3" name="Google Shape;613;p23"/>
            <p:cNvCxnSpPr>
              <a:stCxn id="612" idx="1"/>
              <a:endCxn id="612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4" name="Google Shape;614;p23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5" name="Google Shape;615;p23"/>
            <p:cNvCxnSpPr>
              <a:stCxn id="614" idx="1"/>
              <a:endCxn id="614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6" name="Google Shape;616;p23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7" name="Google Shape;617;p23"/>
            <p:cNvCxnSpPr>
              <a:stCxn id="616" idx="1"/>
              <a:endCxn id="616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8" name="Google Shape;618;p23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9" name="Google Shape;619;p23"/>
            <p:cNvCxnSpPr>
              <a:stCxn id="618" idx="1"/>
              <a:endCxn id="618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0" name="Google Shape;620;p23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21" name="Google Shape;621;p23"/>
            <p:cNvCxnSpPr>
              <a:stCxn id="620" idx="1"/>
              <a:endCxn id="620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22" name="Google Shape;622;p23"/>
          <p:cNvSpPr/>
          <p:nvPr/>
        </p:nvSpPr>
        <p:spPr>
          <a:xfrm rot="5400000">
            <a:off x="61617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24"/>
          <p:cNvSpPr txBox="1">
            <a:spLocks noGrp="1"/>
          </p:cNvSpPr>
          <p:nvPr>
            <p:ph type="subTitle" idx="1"/>
          </p:nvPr>
        </p:nvSpPr>
        <p:spPr>
          <a:xfrm>
            <a:off x="2320213" y="1568681"/>
            <a:ext cx="4503600" cy="5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6" name="Google Shape;626;p24"/>
          <p:cNvSpPr txBox="1">
            <a:spLocks noGrp="1"/>
          </p:cNvSpPr>
          <p:nvPr>
            <p:ph type="subTitle" idx="2"/>
          </p:nvPr>
        </p:nvSpPr>
        <p:spPr>
          <a:xfrm>
            <a:off x="2320213" y="2724954"/>
            <a:ext cx="4503600" cy="5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7" name="Google Shape;627;p24"/>
          <p:cNvSpPr txBox="1">
            <a:spLocks noGrp="1"/>
          </p:cNvSpPr>
          <p:nvPr>
            <p:ph type="subTitle" idx="3"/>
          </p:nvPr>
        </p:nvSpPr>
        <p:spPr>
          <a:xfrm>
            <a:off x="2320188" y="3881232"/>
            <a:ext cx="4503600" cy="5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8" name="Google Shape;628;p24"/>
          <p:cNvSpPr txBox="1">
            <a:spLocks noGrp="1"/>
          </p:cNvSpPr>
          <p:nvPr>
            <p:ph type="subTitle" idx="4"/>
          </p:nvPr>
        </p:nvSpPr>
        <p:spPr>
          <a:xfrm>
            <a:off x="2320193" y="1176506"/>
            <a:ext cx="45036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29" name="Google Shape;629;p24"/>
          <p:cNvSpPr txBox="1">
            <a:spLocks noGrp="1"/>
          </p:cNvSpPr>
          <p:nvPr>
            <p:ph type="subTitle" idx="5"/>
          </p:nvPr>
        </p:nvSpPr>
        <p:spPr>
          <a:xfrm>
            <a:off x="2320211" y="2332776"/>
            <a:ext cx="45036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30" name="Google Shape;630;p24"/>
          <p:cNvSpPr txBox="1">
            <a:spLocks noGrp="1"/>
          </p:cNvSpPr>
          <p:nvPr>
            <p:ph type="subTitle" idx="6"/>
          </p:nvPr>
        </p:nvSpPr>
        <p:spPr>
          <a:xfrm>
            <a:off x="2320191" y="3489060"/>
            <a:ext cx="45036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31" name="Google Shape;631;p24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632" name="Google Shape;632;p24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3" name="Google Shape;633;p24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4" name="Google Shape;634;p24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5" name="Google Shape;635;p24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36" name="Google Shape;636;p24"/>
          <p:cNvSpPr/>
          <p:nvPr/>
        </p:nvSpPr>
        <p:spPr>
          <a:xfrm>
            <a:off x="-1384900" y="21319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7" name="Google Shape;637;p24"/>
          <p:cNvGrpSpPr/>
          <p:nvPr/>
        </p:nvGrpSpPr>
        <p:grpSpPr>
          <a:xfrm>
            <a:off x="8782575" y="258900"/>
            <a:ext cx="1136700" cy="1139775"/>
            <a:chOff x="6532950" y="648050"/>
            <a:chExt cx="1136700" cy="1139775"/>
          </a:xfrm>
        </p:grpSpPr>
        <p:sp>
          <p:nvSpPr>
            <p:cNvPr id="638" name="Google Shape;638;p24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39" name="Google Shape;639;p24"/>
            <p:cNvCxnSpPr>
              <a:stCxn id="638" idx="1"/>
              <a:endCxn id="638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40" name="Google Shape;640;p24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1" name="Google Shape;641;p24"/>
            <p:cNvCxnSpPr>
              <a:stCxn id="640" idx="1"/>
              <a:endCxn id="640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42" name="Google Shape;642;p24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3" name="Google Shape;643;p24"/>
            <p:cNvCxnSpPr>
              <a:stCxn id="642" idx="1"/>
              <a:endCxn id="642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44" name="Google Shape;644;p24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5" name="Google Shape;645;p24"/>
            <p:cNvCxnSpPr>
              <a:stCxn id="644" idx="1"/>
              <a:endCxn id="644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46" name="Google Shape;646;p24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7" name="Google Shape;647;p24"/>
            <p:cNvCxnSpPr>
              <a:stCxn id="646" idx="1"/>
              <a:endCxn id="646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48" name="Google Shape;648;p24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9" name="Google Shape;649;p24"/>
            <p:cNvCxnSpPr>
              <a:stCxn id="648" idx="1"/>
              <a:endCxn id="648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50" name="Google Shape;650;p24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1" name="Google Shape;651;p24"/>
            <p:cNvCxnSpPr>
              <a:stCxn id="650" idx="1"/>
              <a:endCxn id="650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52" name="Google Shape;652;p24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3" name="Google Shape;653;p24"/>
            <p:cNvCxnSpPr>
              <a:stCxn id="652" idx="1"/>
              <a:endCxn id="652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54" name="Google Shape;654;p24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5" name="Google Shape;655;p24"/>
            <p:cNvCxnSpPr>
              <a:stCxn id="654" idx="1"/>
              <a:endCxn id="654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56" name="Google Shape;656;p24"/>
          <p:cNvSpPr/>
          <p:nvPr/>
        </p:nvSpPr>
        <p:spPr>
          <a:xfrm rot="5400000">
            <a:off x="616175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24"/>
          <p:cNvSpPr/>
          <p:nvPr/>
        </p:nvSpPr>
        <p:spPr>
          <a:xfrm>
            <a:off x="8782575" y="37449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60" name="Google Shape;660;p25"/>
          <p:cNvSpPr txBox="1">
            <a:spLocks noGrp="1"/>
          </p:cNvSpPr>
          <p:nvPr>
            <p:ph type="subTitle" idx="1"/>
          </p:nvPr>
        </p:nvSpPr>
        <p:spPr>
          <a:xfrm>
            <a:off x="1443000" y="1748900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61" name="Google Shape;661;p25"/>
          <p:cNvSpPr txBox="1">
            <a:spLocks noGrp="1"/>
          </p:cNvSpPr>
          <p:nvPr>
            <p:ph type="subTitle" idx="2"/>
          </p:nvPr>
        </p:nvSpPr>
        <p:spPr>
          <a:xfrm>
            <a:off x="5050800" y="1748900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62" name="Google Shape;662;p25"/>
          <p:cNvSpPr txBox="1">
            <a:spLocks noGrp="1"/>
          </p:cNvSpPr>
          <p:nvPr>
            <p:ph type="subTitle" idx="3"/>
          </p:nvPr>
        </p:nvSpPr>
        <p:spPr>
          <a:xfrm>
            <a:off x="1443000" y="3409475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25"/>
          <p:cNvSpPr txBox="1">
            <a:spLocks noGrp="1"/>
          </p:cNvSpPr>
          <p:nvPr>
            <p:ph type="subTitle" idx="4"/>
          </p:nvPr>
        </p:nvSpPr>
        <p:spPr>
          <a:xfrm>
            <a:off x="5050800" y="3409475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64" name="Google Shape;664;p25"/>
          <p:cNvSpPr txBox="1">
            <a:spLocks noGrp="1"/>
          </p:cNvSpPr>
          <p:nvPr>
            <p:ph type="subTitle" idx="5"/>
          </p:nvPr>
        </p:nvSpPr>
        <p:spPr>
          <a:xfrm>
            <a:off x="1443000" y="137935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65" name="Google Shape;665;p25"/>
          <p:cNvSpPr txBox="1">
            <a:spLocks noGrp="1"/>
          </p:cNvSpPr>
          <p:nvPr>
            <p:ph type="subTitle" idx="6"/>
          </p:nvPr>
        </p:nvSpPr>
        <p:spPr>
          <a:xfrm>
            <a:off x="1443000" y="304000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66" name="Google Shape;666;p25"/>
          <p:cNvSpPr txBox="1">
            <a:spLocks noGrp="1"/>
          </p:cNvSpPr>
          <p:nvPr>
            <p:ph type="subTitle" idx="7"/>
          </p:nvPr>
        </p:nvSpPr>
        <p:spPr>
          <a:xfrm>
            <a:off x="5050775" y="137935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67" name="Google Shape;667;p25"/>
          <p:cNvSpPr txBox="1">
            <a:spLocks noGrp="1"/>
          </p:cNvSpPr>
          <p:nvPr>
            <p:ph type="subTitle" idx="8"/>
          </p:nvPr>
        </p:nvSpPr>
        <p:spPr>
          <a:xfrm>
            <a:off x="5050775" y="304000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668" name="Google Shape;668;p25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669" name="Google Shape;669;p25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0" name="Google Shape;670;p25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1" name="Google Shape;671;p25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2" name="Google Shape;672;p25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73" name="Google Shape;673;p25"/>
          <p:cNvGrpSpPr/>
          <p:nvPr/>
        </p:nvGrpSpPr>
        <p:grpSpPr>
          <a:xfrm>
            <a:off x="8782575" y="3737650"/>
            <a:ext cx="1136700" cy="1139775"/>
            <a:chOff x="6532950" y="648050"/>
            <a:chExt cx="1136700" cy="1139775"/>
          </a:xfrm>
        </p:grpSpPr>
        <p:sp>
          <p:nvSpPr>
            <p:cNvPr id="674" name="Google Shape;674;p25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5" name="Google Shape;675;p25"/>
            <p:cNvCxnSpPr>
              <a:stCxn id="674" idx="1"/>
              <a:endCxn id="674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6" name="Google Shape;676;p25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7" name="Google Shape;677;p25"/>
            <p:cNvCxnSpPr>
              <a:stCxn id="676" idx="1"/>
              <a:endCxn id="676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8" name="Google Shape;678;p25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9" name="Google Shape;679;p25"/>
            <p:cNvCxnSpPr>
              <a:stCxn id="678" idx="1"/>
              <a:endCxn id="678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0" name="Google Shape;680;p25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1" name="Google Shape;681;p25"/>
            <p:cNvCxnSpPr>
              <a:stCxn id="680" idx="1"/>
              <a:endCxn id="680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2" name="Google Shape;682;p25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3" name="Google Shape;683;p25"/>
            <p:cNvCxnSpPr>
              <a:stCxn id="682" idx="1"/>
              <a:endCxn id="682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4" name="Google Shape;684;p25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5" name="Google Shape;685;p25"/>
            <p:cNvCxnSpPr>
              <a:stCxn id="684" idx="1"/>
              <a:endCxn id="684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6" name="Google Shape;686;p25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7" name="Google Shape;687;p25"/>
            <p:cNvCxnSpPr>
              <a:stCxn id="686" idx="1"/>
              <a:endCxn id="686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8" name="Google Shape;688;p25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9" name="Google Shape;689;p25"/>
            <p:cNvCxnSpPr>
              <a:stCxn id="688" idx="1"/>
              <a:endCxn id="688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0" name="Google Shape;690;p25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91" name="Google Shape;691;p25"/>
            <p:cNvCxnSpPr>
              <a:stCxn id="690" idx="1"/>
              <a:endCxn id="690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92" name="Google Shape;692;p25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693;p25"/>
          <p:cNvSpPr/>
          <p:nvPr/>
        </p:nvSpPr>
        <p:spPr>
          <a:xfrm>
            <a:off x="-2011075" y="106542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96" name="Google Shape;696;p26"/>
          <p:cNvSpPr txBox="1">
            <a:spLocks noGrp="1"/>
          </p:cNvSpPr>
          <p:nvPr>
            <p:ph type="subTitle" idx="1"/>
          </p:nvPr>
        </p:nvSpPr>
        <p:spPr>
          <a:xfrm>
            <a:off x="720000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97" name="Google Shape;697;p26"/>
          <p:cNvSpPr txBox="1">
            <a:spLocks noGrp="1"/>
          </p:cNvSpPr>
          <p:nvPr>
            <p:ph type="subTitle" idx="2"/>
          </p:nvPr>
        </p:nvSpPr>
        <p:spPr>
          <a:xfrm>
            <a:off x="3579000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98" name="Google Shape;698;p26"/>
          <p:cNvSpPr txBox="1">
            <a:spLocks noGrp="1"/>
          </p:cNvSpPr>
          <p:nvPr>
            <p:ph type="subTitle" idx="3"/>
          </p:nvPr>
        </p:nvSpPr>
        <p:spPr>
          <a:xfrm>
            <a:off x="720000" y="3440450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99" name="Google Shape;699;p26"/>
          <p:cNvSpPr txBox="1">
            <a:spLocks noGrp="1"/>
          </p:cNvSpPr>
          <p:nvPr>
            <p:ph type="subTitle" idx="4"/>
          </p:nvPr>
        </p:nvSpPr>
        <p:spPr>
          <a:xfrm>
            <a:off x="3579000" y="3440450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0" name="Google Shape;700;p26"/>
          <p:cNvSpPr txBox="1">
            <a:spLocks noGrp="1"/>
          </p:cNvSpPr>
          <p:nvPr>
            <p:ph type="subTitle" idx="5"/>
          </p:nvPr>
        </p:nvSpPr>
        <p:spPr>
          <a:xfrm>
            <a:off x="6437997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1" name="Google Shape;701;p26"/>
          <p:cNvSpPr txBox="1">
            <a:spLocks noGrp="1"/>
          </p:cNvSpPr>
          <p:nvPr>
            <p:ph type="subTitle" idx="6"/>
          </p:nvPr>
        </p:nvSpPr>
        <p:spPr>
          <a:xfrm>
            <a:off x="6437997" y="3440450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2" name="Google Shape;702;p26"/>
          <p:cNvSpPr txBox="1">
            <a:spLocks noGrp="1"/>
          </p:cNvSpPr>
          <p:nvPr>
            <p:ph type="subTitle" idx="7"/>
          </p:nvPr>
        </p:nvSpPr>
        <p:spPr>
          <a:xfrm>
            <a:off x="723905" y="1336263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3" name="Google Shape;703;p26"/>
          <p:cNvSpPr txBox="1">
            <a:spLocks noGrp="1"/>
          </p:cNvSpPr>
          <p:nvPr>
            <p:ph type="subTitle" idx="8"/>
          </p:nvPr>
        </p:nvSpPr>
        <p:spPr>
          <a:xfrm>
            <a:off x="3582902" y="1336263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4" name="Google Shape;704;p26"/>
          <p:cNvSpPr txBox="1">
            <a:spLocks noGrp="1"/>
          </p:cNvSpPr>
          <p:nvPr>
            <p:ph type="subTitle" idx="9"/>
          </p:nvPr>
        </p:nvSpPr>
        <p:spPr>
          <a:xfrm>
            <a:off x="6441895" y="1336263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5" name="Google Shape;705;p26"/>
          <p:cNvSpPr txBox="1">
            <a:spLocks noGrp="1"/>
          </p:cNvSpPr>
          <p:nvPr>
            <p:ph type="subTitle" idx="13"/>
          </p:nvPr>
        </p:nvSpPr>
        <p:spPr>
          <a:xfrm>
            <a:off x="723905" y="306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6" name="Google Shape;706;p26"/>
          <p:cNvSpPr txBox="1">
            <a:spLocks noGrp="1"/>
          </p:cNvSpPr>
          <p:nvPr>
            <p:ph type="subTitle" idx="14"/>
          </p:nvPr>
        </p:nvSpPr>
        <p:spPr>
          <a:xfrm>
            <a:off x="3582902" y="306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7" name="Google Shape;707;p26"/>
          <p:cNvSpPr txBox="1">
            <a:spLocks noGrp="1"/>
          </p:cNvSpPr>
          <p:nvPr>
            <p:ph type="subTitle" idx="15"/>
          </p:nvPr>
        </p:nvSpPr>
        <p:spPr>
          <a:xfrm>
            <a:off x="6441895" y="306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708" name="Google Shape;708;p26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709" name="Google Shape;709;p26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0" name="Google Shape;710;p26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1" name="Google Shape;711;p26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2" name="Google Shape;712;p26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13" name="Google Shape;713;p26"/>
          <p:cNvSpPr/>
          <p:nvPr/>
        </p:nvSpPr>
        <p:spPr>
          <a:xfrm>
            <a:off x="-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4" name="Google Shape;714;p26"/>
          <p:cNvGrpSpPr/>
          <p:nvPr/>
        </p:nvGrpSpPr>
        <p:grpSpPr>
          <a:xfrm>
            <a:off x="-775275" y="265477"/>
            <a:ext cx="1136700" cy="1139775"/>
            <a:chOff x="6532950" y="648050"/>
            <a:chExt cx="1136700" cy="1139775"/>
          </a:xfrm>
        </p:grpSpPr>
        <p:sp>
          <p:nvSpPr>
            <p:cNvPr id="715" name="Google Shape;715;p26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16" name="Google Shape;716;p26"/>
            <p:cNvCxnSpPr>
              <a:stCxn id="715" idx="1"/>
              <a:endCxn id="715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7" name="Google Shape;717;p26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18" name="Google Shape;718;p26"/>
            <p:cNvCxnSpPr>
              <a:stCxn id="717" idx="1"/>
              <a:endCxn id="717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9" name="Google Shape;719;p26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0" name="Google Shape;720;p26"/>
            <p:cNvCxnSpPr>
              <a:stCxn id="719" idx="1"/>
              <a:endCxn id="719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1" name="Google Shape;721;p26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2" name="Google Shape;722;p26"/>
            <p:cNvCxnSpPr>
              <a:stCxn id="721" idx="1"/>
              <a:endCxn id="721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3" name="Google Shape;723;p26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4" name="Google Shape;724;p26"/>
            <p:cNvCxnSpPr>
              <a:stCxn id="723" idx="1"/>
              <a:endCxn id="723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5" name="Google Shape;725;p26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6" name="Google Shape;726;p26"/>
            <p:cNvCxnSpPr>
              <a:stCxn id="725" idx="1"/>
              <a:endCxn id="725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7" name="Google Shape;727;p26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8" name="Google Shape;728;p26"/>
            <p:cNvCxnSpPr>
              <a:stCxn id="727" idx="1"/>
              <a:endCxn id="727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9" name="Google Shape;729;p26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30" name="Google Shape;730;p26"/>
            <p:cNvCxnSpPr>
              <a:stCxn id="729" idx="1"/>
              <a:endCxn id="729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31" name="Google Shape;731;p26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32" name="Google Shape;732;p26"/>
            <p:cNvCxnSpPr>
              <a:stCxn id="731" idx="1"/>
              <a:endCxn id="731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33" name="Google Shape;733;p26"/>
          <p:cNvSpPr/>
          <p:nvPr/>
        </p:nvSpPr>
        <p:spPr>
          <a:xfrm>
            <a:off x="5013625" y="4617221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27"/>
          <p:cNvSpPr txBox="1">
            <a:spLocks noGrp="1"/>
          </p:cNvSpPr>
          <p:nvPr>
            <p:ph type="title" hasCustomPrompt="1"/>
          </p:nvPr>
        </p:nvSpPr>
        <p:spPr>
          <a:xfrm>
            <a:off x="2587729" y="682827"/>
            <a:ext cx="39609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6" name="Google Shape;736;p27"/>
          <p:cNvSpPr txBox="1">
            <a:spLocks noGrp="1"/>
          </p:cNvSpPr>
          <p:nvPr>
            <p:ph type="subTitle" idx="1"/>
          </p:nvPr>
        </p:nvSpPr>
        <p:spPr>
          <a:xfrm>
            <a:off x="2587725" y="1390500"/>
            <a:ext cx="39648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737" name="Google Shape;737;p27"/>
          <p:cNvSpPr txBox="1">
            <a:spLocks noGrp="1"/>
          </p:cNvSpPr>
          <p:nvPr>
            <p:ph type="title" idx="2" hasCustomPrompt="1"/>
          </p:nvPr>
        </p:nvSpPr>
        <p:spPr>
          <a:xfrm>
            <a:off x="2591496" y="2004327"/>
            <a:ext cx="39609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8" name="Google Shape;738;p27"/>
          <p:cNvSpPr txBox="1">
            <a:spLocks noGrp="1"/>
          </p:cNvSpPr>
          <p:nvPr>
            <p:ph type="subTitle" idx="3"/>
          </p:nvPr>
        </p:nvSpPr>
        <p:spPr>
          <a:xfrm>
            <a:off x="2591475" y="2712075"/>
            <a:ext cx="39648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739" name="Google Shape;739;p27"/>
          <p:cNvSpPr txBox="1">
            <a:spLocks noGrp="1"/>
          </p:cNvSpPr>
          <p:nvPr>
            <p:ph type="title" idx="4" hasCustomPrompt="1"/>
          </p:nvPr>
        </p:nvSpPr>
        <p:spPr>
          <a:xfrm>
            <a:off x="2587725" y="3325902"/>
            <a:ext cx="39609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40" name="Google Shape;740;p27"/>
          <p:cNvSpPr txBox="1">
            <a:spLocks noGrp="1"/>
          </p:cNvSpPr>
          <p:nvPr>
            <p:ph type="subTitle" idx="5"/>
          </p:nvPr>
        </p:nvSpPr>
        <p:spPr>
          <a:xfrm>
            <a:off x="2587725" y="4033650"/>
            <a:ext cx="39648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741" name="Google Shape;741;p27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742" name="Google Shape;742;p27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3" name="Google Shape;743;p27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4" name="Google Shape;744;p27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5" name="Google Shape;745;p27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46" name="Google Shape;746;p27"/>
          <p:cNvSpPr/>
          <p:nvPr/>
        </p:nvSpPr>
        <p:spPr>
          <a:xfrm rot="5400000">
            <a:off x="61617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p27"/>
          <p:cNvSpPr/>
          <p:nvPr/>
        </p:nvSpPr>
        <p:spPr>
          <a:xfrm>
            <a:off x="6780675" y="-14964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8_1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28"/>
          <p:cNvSpPr txBox="1">
            <a:spLocks noGrp="1"/>
          </p:cNvSpPr>
          <p:nvPr>
            <p:ph type="title" hasCustomPrompt="1"/>
          </p:nvPr>
        </p:nvSpPr>
        <p:spPr>
          <a:xfrm>
            <a:off x="1580250" y="3031022"/>
            <a:ext cx="9876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2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50" name="Google Shape;750;p28"/>
          <p:cNvSpPr txBox="1">
            <a:spLocks noGrp="1"/>
          </p:cNvSpPr>
          <p:nvPr>
            <p:ph type="subTitle" idx="1"/>
          </p:nvPr>
        </p:nvSpPr>
        <p:spPr>
          <a:xfrm>
            <a:off x="1103100" y="3843975"/>
            <a:ext cx="19419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751" name="Google Shape;751;p28"/>
          <p:cNvSpPr txBox="1">
            <a:spLocks noGrp="1"/>
          </p:cNvSpPr>
          <p:nvPr>
            <p:ph type="subTitle" idx="2"/>
          </p:nvPr>
        </p:nvSpPr>
        <p:spPr>
          <a:xfrm>
            <a:off x="1103092" y="3423150"/>
            <a:ext cx="19419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52" name="Google Shape;752;p28"/>
          <p:cNvSpPr txBox="1">
            <a:spLocks noGrp="1"/>
          </p:cNvSpPr>
          <p:nvPr>
            <p:ph type="title" idx="3" hasCustomPrompt="1"/>
          </p:nvPr>
        </p:nvSpPr>
        <p:spPr>
          <a:xfrm>
            <a:off x="4049100" y="3031022"/>
            <a:ext cx="9876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2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53" name="Google Shape;753;p28"/>
          <p:cNvSpPr txBox="1">
            <a:spLocks noGrp="1"/>
          </p:cNvSpPr>
          <p:nvPr>
            <p:ph type="subTitle" idx="4"/>
          </p:nvPr>
        </p:nvSpPr>
        <p:spPr>
          <a:xfrm>
            <a:off x="3571954" y="3843975"/>
            <a:ext cx="19419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754" name="Google Shape;754;p28"/>
          <p:cNvSpPr txBox="1">
            <a:spLocks noGrp="1"/>
          </p:cNvSpPr>
          <p:nvPr>
            <p:ph type="subTitle" idx="5"/>
          </p:nvPr>
        </p:nvSpPr>
        <p:spPr>
          <a:xfrm>
            <a:off x="3571950" y="3423150"/>
            <a:ext cx="19419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55" name="Google Shape;755;p28"/>
          <p:cNvSpPr txBox="1">
            <a:spLocks noGrp="1"/>
          </p:cNvSpPr>
          <p:nvPr>
            <p:ph type="title" idx="6" hasCustomPrompt="1"/>
          </p:nvPr>
        </p:nvSpPr>
        <p:spPr>
          <a:xfrm>
            <a:off x="6457875" y="3031022"/>
            <a:ext cx="9876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2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56" name="Google Shape;756;p28"/>
          <p:cNvSpPr txBox="1">
            <a:spLocks noGrp="1"/>
          </p:cNvSpPr>
          <p:nvPr>
            <p:ph type="subTitle" idx="7"/>
          </p:nvPr>
        </p:nvSpPr>
        <p:spPr>
          <a:xfrm>
            <a:off x="5980726" y="3843975"/>
            <a:ext cx="19419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757" name="Google Shape;757;p28"/>
          <p:cNvSpPr txBox="1">
            <a:spLocks noGrp="1"/>
          </p:cNvSpPr>
          <p:nvPr>
            <p:ph type="subTitle" idx="8"/>
          </p:nvPr>
        </p:nvSpPr>
        <p:spPr>
          <a:xfrm>
            <a:off x="5980725" y="3423150"/>
            <a:ext cx="19419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58" name="Google Shape;758;p28"/>
          <p:cNvSpPr txBox="1">
            <a:spLocks noGrp="1"/>
          </p:cNvSpPr>
          <p:nvPr>
            <p:ph type="title" idx="9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759" name="Google Shape;759;p28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760" name="Google Shape;760;p28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1" name="Google Shape;761;p28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2" name="Google Shape;762;p28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3" name="Google Shape;763;p28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64" name="Google Shape;764;p28"/>
          <p:cNvGrpSpPr/>
          <p:nvPr/>
        </p:nvGrpSpPr>
        <p:grpSpPr>
          <a:xfrm>
            <a:off x="-775275" y="3745798"/>
            <a:ext cx="1136700" cy="1139775"/>
            <a:chOff x="6532950" y="648050"/>
            <a:chExt cx="1136700" cy="1139775"/>
          </a:xfrm>
        </p:grpSpPr>
        <p:sp>
          <p:nvSpPr>
            <p:cNvPr id="765" name="Google Shape;765;p28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66" name="Google Shape;766;p28"/>
            <p:cNvCxnSpPr>
              <a:stCxn id="765" idx="1"/>
              <a:endCxn id="765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7" name="Google Shape;767;p28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68" name="Google Shape;768;p28"/>
            <p:cNvCxnSpPr>
              <a:stCxn id="767" idx="1"/>
              <a:endCxn id="767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9" name="Google Shape;769;p28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0" name="Google Shape;770;p28"/>
            <p:cNvCxnSpPr>
              <a:stCxn id="769" idx="1"/>
              <a:endCxn id="769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1" name="Google Shape;771;p28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2" name="Google Shape;772;p28"/>
            <p:cNvCxnSpPr>
              <a:stCxn id="771" idx="1"/>
              <a:endCxn id="771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3" name="Google Shape;773;p28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4" name="Google Shape;774;p28"/>
            <p:cNvCxnSpPr>
              <a:stCxn id="773" idx="1"/>
              <a:endCxn id="773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5" name="Google Shape;775;p28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6" name="Google Shape;776;p28"/>
            <p:cNvCxnSpPr>
              <a:stCxn id="775" idx="1"/>
              <a:endCxn id="775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7" name="Google Shape;777;p28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8" name="Google Shape;778;p28"/>
            <p:cNvCxnSpPr>
              <a:stCxn id="777" idx="1"/>
              <a:endCxn id="777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9" name="Google Shape;779;p28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" name="Google Shape;780;p28"/>
            <p:cNvCxnSpPr>
              <a:stCxn id="779" idx="1"/>
              <a:endCxn id="779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1" name="Google Shape;781;p28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2" name="Google Shape;782;p28"/>
            <p:cNvCxnSpPr>
              <a:stCxn id="781" idx="1"/>
              <a:endCxn id="781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83" name="Google Shape;783;p28"/>
          <p:cNvSpPr/>
          <p:nvPr/>
        </p:nvSpPr>
        <p:spPr>
          <a:xfrm>
            <a:off x="8782500" y="-71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28"/>
          <p:cNvSpPr/>
          <p:nvPr/>
        </p:nvSpPr>
        <p:spPr>
          <a:xfrm>
            <a:off x="0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6" name="Google Shape;786;p29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787" name="Google Shape;787;p29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8" name="Google Shape;788;p29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9" name="Google Shape;789;p29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0" name="Google Shape;790;p29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91" name="Google Shape;791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2" name="Google Shape;792;p29"/>
          <p:cNvSpPr/>
          <p:nvPr/>
        </p:nvSpPr>
        <p:spPr>
          <a:xfrm>
            <a:off x="8780975" y="-1169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p29"/>
          <p:cNvSpPr/>
          <p:nvPr/>
        </p:nvSpPr>
        <p:spPr>
          <a:xfrm>
            <a:off x="6257062" y="46040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4" name="Google Shape;794;p29"/>
          <p:cNvGrpSpPr/>
          <p:nvPr/>
        </p:nvGrpSpPr>
        <p:grpSpPr>
          <a:xfrm>
            <a:off x="-775275" y="3744657"/>
            <a:ext cx="1136700" cy="1139775"/>
            <a:chOff x="6532950" y="648050"/>
            <a:chExt cx="1136700" cy="1139775"/>
          </a:xfrm>
        </p:grpSpPr>
        <p:sp>
          <p:nvSpPr>
            <p:cNvPr id="795" name="Google Shape;795;p29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96" name="Google Shape;796;p29"/>
            <p:cNvCxnSpPr>
              <a:stCxn id="795" idx="1"/>
              <a:endCxn id="795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7" name="Google Shape;797;p29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98" name="Google Shape;798;p29"/>
            <p:cNvCxnSpPr>
              <a:stCxn id="797" idx="1"/>
              <a:endCxn id="797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" name="Google Shape;799;p29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00" name="Google Shape;800;p29"/>
            <p:cNvCxnSpPr>
              <a:stCxn id="799" idx="1"/>
              <a:endCxn id="799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1" name="Google Shape;801;p29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02" name="Google Shape;802;p29"/>
            <p:cNvCxnSpPr>
              <a:stCxn id="801" idx="1"/>
              <a:endCxn id="801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3" name="Google Shape;803;p29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04" name="Google Shape;804;p29"/>
            <p:cNvCxnSpPr>
              <a:stCxn id="803" idx="1"/>
              <a:endCxn id="803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5" name="Google Shape;805;p29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06" name="Google Shape;806;p29"/>
            <p:cNvCxnSpPr>
              <a:stCxn id="805" idx="1"/>
              <a:endCxn id="805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7" name="Google Shape;807;p29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08" name="Google Shape;808;p29"/>
            <p:cNvCxnSpPr>
              <a:stCxn id="807" idx="1"/>
              <a:endCxn id="807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9" name="Google Shape;809;p29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10" name="Google Shape;810;p29"/>
            <p:cNvCxnSpPr>
              <a:stCxn id="809" idx="1"/>
              <a:endCxn id="809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11" name="Google Shape;811;p29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12" name="Google Shape;812;p29"/>
            <p:cNvCxnSpPr>
              <a:stCxn id="811" idx="1"/>
              <a:endCxn id="811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_1"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oogle Shape;814;p30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815" name="Google Shape;815;p30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6" name="Google Shape;816;p30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7" name="Google Shape;817;p30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8" name="Google Shape;818;p30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19" name="Google Shape;819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30"/>
          <p:cNvSpPr/>
          <p:nvPr/>
        </p:nvSpPr>
        <p:spPr>
          <a:xfrm>
            <a:off x="-2011063" y="1457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1" name="Google Shape;821;p30"/>
          <p:cNvGrpSpPr/>
          <p:nvPr/>
        </p:nvGrpSpPr>
        <p:grpSpPr>
          <a:xfrm>
            <a:off x="8780975" y="252157"/>
            <a:ext cx="1136700" cy="1139775"/>
            <a:chOff x="6532950" y="648050"/>
            <a:chExt cx="1136700" cy="1139775"/>
          </a:xfrm>
        </p:grpSpPr>
        <p:sp>
          <p:nvSpPr>
            <p:cNvPr id="822" name="Google Shape;822;p30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23" name="Google Shape;823;p30"/>
            <p:cNvCxnSpPr>
              <a:stCxn id="822" idx="1"/>
              <a:endCxn id="822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4" name="Google Shape;824;p30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25" name="Google Shape;825;p30"/>
            <p:cNvCxnSpPr>
              <a:stCxn id="824" idx="1"/>
              <a:endCxn id="824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6" name="Google Shape;826;p30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27" name="Google Shape;827;p30"/>
            <p:cNvCxnSpPr>
              <a:stCxn id="826" idx="1"/>
              <a:endCxn id="826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8" name="Google Shape;828;p30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29" name="Google Shape;829;p30"/>
            <p:cNvCxnSpPr>
              <a:stCxn id="828" idx="1"/>
              <a:endCxn id="828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0" name="Google Shape;830;p30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1" name="Google Shape;831;p30"/>
            <p:cNvCxnSpPr>
              <a:stCxn id="830" idx="1"/>
              <a:endCxn id="830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2" name="Google Shape;832;p30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3" name="Google Shape;833;p30"/>
            <p:cNvCxnSpPr>
              <a:stCxn id="832" idx="1"/>
              <a:endCxn id="832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4" name="Google Shape;834;p30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5" name="Google Shape;835;p30"/>
            <p:cNvCxnSpPr>
              <a:stCxn id="834" idx="1"/>
              <a:endCxn id="834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6" name="Google Shape;836;p30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7" name="Google Shape;837;p30"/>
            <p:cNvCxnSpPr>
              <a:stCxn id="836" idx="1"/>
              <a:endCxn id="836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8" name="Google Shape;838;p30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9" name="Google Shape;839;p30"/>
            <p:cNvCxnSpPr>
              <a:stCxn id="838" idx="1"/>
              <a:endCxn id="838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40" name="Google Shape;840;p30"/>
          <p:cNvSpPr/>
          <p:nvPr/>
        </p:nvSpPr>
        <p:spPr>
          <a:xfrm rot="5400000">
            <a:off x="826262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31"/>
          <p:cNvSpPr txBox="1">
            <a:spLocks noGrp="1"/>
          </p:cNvSpPr>
          <p:nvPr>
            <p:ph type="title"/>
          </p:nvPr>
        </p:nvSpPr>
        <p:spPr>
          <a:xfrm>
            <a:off x="2182200" y="2247900"/>
            <a:ext cx="4779600" cy="9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43" name="Google Shape;843;p31"/>
          <p:cNvSpPr txBox="1">
            <a:spLocks noGrp="1"/>
          </p:cNvSpPr>
          <p:nvPr>
            <p:ph type="title" idx="2" hasCustomPrompt="1"/>
          </p:nvPr>
        </p:nvSpPr>
        <p:spPr>
          <a:xfrm>
            <a:off x="3745950" y="1165325"/>
            <a:ext cx="1652100" cy="1012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4" name="Google Shape;844;p31"/>
          <p:cNvSpPr txBox="1">
            <a:spLocks noGrp="1"/>
          </p:cNvSpPr>
          <p:nvPr>
            <p:ph type="subTitle" idx="1"/>
          </p:nvPr>
        </p:nvSpPr>
        <p:spPr>
          <a:xfrm>
            <a:off x="3266400" y="3204925"/>
            <a:ext cx="2611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845" name="Google Shape;845;p31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846" name="Google Shape;846;p31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7" name="Google Shape;847;p31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8" name="Google Shape;848;p31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9" name="Google Shape;849;p31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50" name="Google Shape;850;p31"/>
          <p:cNvGrpSpPr/>
          <p:nvPr/>
        </p:nvGrpSpPr>
        <p:grpSpPr>
          <a:xfrm>
            <a:off x="361500" y="272275"/>
            <a:ext cx="1136700" cy="1139775"/>
            <a:chOff x="6532950" y="648050"/>
            <a:chExt cx="1136700" cy="1139775"/>
          </a:xfrm>
        </p:grpSpPr>
        <p:sp>
          <p:nvSpPr>
            <p:cNvPr id="851" name="Google Shape;851;p31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52" name="Google Shape;852;p31"/>
            <p:cNvCxnSpPr>
              <a:stCxn id="851" idx="1"/>
              <a:endCxn id="851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53" name="Google Shape;853;p31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54" name="Google Shape;854;p31"/>
            <p:cNvCxnSpPr>
              <a:stCxn id="853" idx="1"/>
              <a:endCxn id="853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55" name="Google Shape;855;p31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56" name="Google Shape;856;p31"/>
            <p:cNvCxnSpPr>
              <a:stCxn id="855" idx="1"/>
              <a:endCxn id="855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57" name="Google Shape;857;p31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58" name="Google Shape;858;p31"/>
            <p:cNvCxnSpPr>
              <a:stCxn id="857" idx="1"/>
              <a:endCxn id="857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59" name="Google Shape;859;p31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0" name="Google Shape;860;p31"/>
            <p:cNvCxnSpPr>
              <a:stCxn id="859" idx="1"/>
              <a:endCxn id="859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1" name="Google Shape;861;p31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2" name="Google Shape;862;p31"/>
            <p:cNvCxnSpPr>
              <a:stCxn id="861" idx="1"/>
              <a:endCxn id="861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3" name="Google Shape;863;p31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4" name="Google Shape;864;p31"/>
            <p:cNvCxnSpPr>
              <a:stCxn id="863" idx="1"/>
              <a:endCxn id="863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5" name="Google Shape;865;p31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" name="Google Shape;866;p31"/>
            <p:cNvCxnSpPr>
              <a:stCxn id="865" idx="1"/>
              <a:endCxn id="865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" name="Google Shape;867;p31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8" name="Google Shape;868;p31"/>
            <p:cNvCxnSpPr>
              <a:stCxn id="867" idx="1"/>
              <a:endCxn id="867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69" name="Google Shape;869;p31"/>
          <p:cNvSpPr/>
          <p:nvPr/>
        </p:nvSpPr>
        <p:spPr>
          <a:xfrm>
            <a:off x="8782575" y="37449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31"/>
          <p:cNvSpPr/>
          <p:nvPr/>
        </p:nvSpPr>
        <p:spPr>
          <a:xfrm rot="5400000">
            <a:off x="616175" y="-6231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31"/>
          <p:cNvSpPr/>
          <p:nvPr/>
        </p:nvSpPr>
        <p:spPr>
          <a:xfrm>
            <a:off x="7198200" y="-15589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4716600" cy="31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02" name="Google Shape;102;p4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103" name="Google Shape;103;p4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104;p4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105;p4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106;p4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7" name="Google Shape;107;p4"/>
          <p:cNvGrpSpPr/>
          <p:nvPr/>
        </p:nvGrpSpPr>
        <p:grpSpPr>
          <a:xfrm>
            <a:off x="7645875" y="3738325"/>
            <a:ext cx="1136700" cy="1139775"/>
            <a:chOff x="6532950" y="648050"/>
            <a:chExt cx="1136700" cy="1139775"/>
          </a:xfrm>
        </p:grpSpPr>
        <p:sp>
          <p:nvSpPr>
            <p:cNvPr id="108" name="Google Shape;108;p4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9" name="Google Shape;109;p4"/>
            <p:cNvCxnSpPr>
              <a:stCxn id="108" idx="1"/>
              <a:endCxn id="108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0" name="Google Shape;110;p4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" name="Google Shape;111;p4"/>
            <p:cNvCxnSpPr>
              <a:stCxn id="110" idx="1"/>
              <a:endCxn id="110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2" name="Google Shape;112;p4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3" name="Google Shape;113;p4"/>
            <p:cNvCxnSpPr>
              <a:stCxn id="112" idx="1"/>
              <a:endCxn id="112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4" name="Google Shape;114;p4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5" name="Google Shape;115;p4"/>
            <p:cNvCxnSpPr>
              <a:stCxn id="114" idx="1"/>
              <a:endCxn id="114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" name="Google Shape;116;p4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7" name="Google Shape;117;p4"/>
            <p:cNvCxnSpPr>
              <a:stCxn id="116" idx="1"/>
              <a:endCxn id="116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8" name="Google Shape;118;p4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9" name="Google Shape;119;p4"/>
            <p:cNvCxnSpPr>
              <a:stCxn id="118" idx="1"/>
              <a:endCxn id="118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" name="Google Shape;120;p4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1" name="Google Shape;121;p4"/>
            <p:cNvCxnSpPr>
              <a:stCxn id="120" idx="1"/>
              <a:endCxn id="120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2" name="Google Shape;122;p4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" name="Google Shape;123;p4"/>
            <p:cNvCxnSpPr>
              <a:stCxn id="122" idx="1"/>
              <a:endCxn id="122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4" name="Google Shape;124;p4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5" name="Google Shape;125;p4"/>
            <p:cNvCxnSpPr>
              <a:stCxn id="124" idx="1"/>
              <a:endCxn id="124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6" name="Google Shape;126;p4"/>
          <p:cNvSpPr/>
          <p:nvPr/>
        </p:nvSpPr>
        <p:spPr>
          <a:xfrm>
            <a:off x="552975" y="4603988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"/>
          <p:cNvSpPr/>
          <p:nvPr/>
        </p:nvSpPr>
        <p:spPr>
          <a:xfrm>
            <a:off x="7463875" y="-1414537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4"/>
          <p:cNvSpPr/>
          <p:nvPr/>
        </p:nvSpPr>
        <p:spPr>
          <a:xfrm>
            <a:off x="-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1_1"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32"/>
          <p:cNvSpPr txBox="1">
            <a:spLocks noGrp="1"/>
          </p:cNvSpPr>
          <p:nvPr>
            <p:ph type="title"/>
          </p:nvPr>
        </p:nvSpPr>
        <p:spPr>
          <a:xfrm>
            <a:off x="3188525" y="2247900"/>
            <a:ext cx="4779600" cy="9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74" name="Google Shape;874;p32"/>
          <p:cNvSpPr txBox="1">
            <a:spLocks noGrp="1"/>
          </p:cNvSpPr>
          <p:nvPr>
            <p:ph type="title" idx="2" hasCustomPrompt="1"/>
          </p:nvPr>
        </p:nvSpPr>
        <p:spPr>
          <a:xfrm>
            <a:off x="6316025" y="1165325"/>
            <a:ext cx="1652100" cy="1012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5" name="Google Shape;875;p32"/>
          <p:cNvSpPr txBox="1">
            <a:spLocks noGrp="1"/>
          </p:cNvSpPr>
          <p:nvPr>
            <p:ph type="subTitle" idx="1"/>
          </p:nvPr>
        </p:nvSpPr>
        <p:spPr>
          <a:xfrm>
            <a:off x="5356925" y="3204925"/>
            <a:ext cx="2611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876" name="Google Shape;876;p32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877" name="Google Shape;877;p32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8" name="Google Shape;878;p32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9" name="Google Shape;879;p32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0" name="Google Shape;880;p32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81" name="Google Shape;881;p32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2" name="Google Shape;882;p32"/>
          <p:cNvSpPr/>
          <p:nvPr/>
        </p:nvSpPr>
        <p:spPr>
          <a:xfrm>
            <a:off x="6195950" y="44433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3" name="Google Shape;883;p32"/>
          <p:cNvGrpSpPr/>
          <p:nvPr/>
        </p:nvGrpSpPr>
        <p:grpSpPr>
          <a:xfrm>
            <a:off x="361425" y="3744850"/>
            <a:ext cx="1136700" cy="1139775"/>
            <a:chOff x="6532950" y="648050"/>
            <a:chExt cx="1136700" cy="1139775"/>
          </a:xfrm>
        </p:grpSpPr>
        <p:sp>
          <p:nvSpPr>
            <p:cNvPr id="884" name="Google Shape;884;p32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85" name="Google Shape;885;p32"/>
            <p:cNvCxnSpPr>
              <a:stCxn id="884" idx="1"/>
              <a:endCxn id="884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6" name="Google Shape;886;p32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87" name="Google Shape;887;p32"/>
            <p:cNvCxnSpPr>
              <a:stCxn id="886" idx="1"/>
              <a:endCxn id="886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8" name="Google Shape;888;p32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89" name="Google Shape;889;p32"/>
            <p:cNvCxnSpPr>
              <a:stCxn id="888" idx="1"/>
              <a:endCxn id="888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90" name="Google Shape;890;p32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91" name="Google Shape;891;p32"/>
            <p:cNvCxnSpPr>
              <a:stCxn id="890" idx="1"/>
              <a:endCxn id="890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92" name="Google Shape;892;p32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93" name="Google Shape;893;p32"/>
            <p:cNvCxnSpPr>
              <a:stCxn id="892" idx="1"/>
              <a:endCxn id="892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94" name="Google Shape;894;p32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95" name="Google Shape;895;p32"/>
            <p:cNvCxnSpPr>
              <a:stCxn id="894" idx="1"/>
              <a:endCxn id="894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96" name="Google Shape;896;p32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97" name="Google Shape;897;p32"/>
            <p:cNvCxnSpPr>
              <a:stCxn id="896" idx="1"/>
              <a:endCxn id="896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98" name="Google Shape;898;p32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99" name="Google Shape;899;p32"/>
            <p:cNvCxnSpPr>
              <a:stCxn id="898" idx="1"/>
              <a:endCxn id="898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00" name="Google Shape;900;p32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01" name="Google Shape;901;p32"/>
            <p:cNvCxnSpPr>
              <a:stCxn id="900" idx="1"/>
              <a:endCxn id="900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02" name="Google Shape;902;p32"/>
          <p:cNvSpPr/>
          <p:nvPr/>
        </p:nvSpPr>
        <p:spPr>
          <a:xfrm>
            <a:off x="-75" y="3747913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903;p32"/>
          <p:cNvSpPr/>
          <p:nvPr/>
        </p:nvSpPr>
        <p:spPr>
          <a:xfrm>
            <a:off x="84075" y="-155897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4" name="Google Shape;904;p32"/>
          <p:cNvGrpSpPr/>
          <p:nvPr/>
        </p:nvGrpSpPr>
        <p:grpSpPr>
          <a:xfrm rot="10800000">
            <a:off x="713225" y="544100"/>
            <a:ext cx="636199" cy="247800"/>
            <a:chOff x="7758925" y="4356275"/>
            <a:chExt cx="636199" cy="247800"/>
          </a:xfrm>
        </p:grpSpPr>
        <p:sp>
          <p:nvSpPr>
            <p:cNvPr id="905" name="Google Shape;905;p32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2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33"/>
          <p:cNvSpPr txBox="1">
            <a:spLocks noGrp="1"/>
          </p:cNvSpPr>
          <p:nvPr>
            <p:ph type="title"/>
          </p:nvPr>
        </p:nvSpPr>
        <p:spPr>
          <a:xfrm>
            <a:off x="2347950" y="601325"/>
            <a:ext cx="4448100" cy="11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7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09" name="Google Shape;909;p33"/>
          <p:cNvSpPr txBox="1">
            <a:spLocks noGrp="1"/>
          </p:cNvSpPr>
          <p:nvPr>
            <p:ph type="subTitle" idx="1"/>
          </p:nvPr>
        </p:nvSpPr>
        <p:spPr>
          <a:xfrm>
            <a:off x="2347900" y="1841450"/>
            <a:ext cx="4448100" cy="105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10" name="Google Shape;910;p33"/>
          <p:cNvSpPr txBox="1"/>
          <p:nvPr/>
        </p:nvSpPr>
        <p:spPr>
          <a:xfrm>
            <a:off x="2099100" y="3611950"/>
            <a:ext cx="4945800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CREDITS:</a:t>
            </a:r>
            <a:r>
              <a:rPr lang="en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This presentation template was created by </a:t>
            </a:r>
            <a:r>
              <a:rPr lang="en" sz="1000" b="1">
                <a:solidFill>
                  <a:schemeClr val="hlink"/>
                </a:solidFill>
                <a:uFill>
                  <a:noFill/>
                </a:uFill>
                <a:latin typeface="DM Sans"/>
                <a:ea typeface="DM Sans"/>
                <a:cs typeface="DM Sans"/>
                <a:sym typeface="DM Sans"/>
                <a:hlinkClick r:id="rId2"/>
              </a:rPr>
              <a:t>Slidesgo</a:t>
            </a:r>
            <a:r>
              <a:rPr lang="en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 and includes icons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DM Sans"/>
                <a:ea typeface="DM Sans"/>
                <a:cs typeface="DM Sans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 and infographics &amp; images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DM Sans"/>
                <a:ea typeface="DM Sans"/>
                <a:cs typeface="DM Sans"/>
                <a:sym typeface="DM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1000" b="1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grpSp>
        <p:nvGrpSpPr>
          <p:cNvPr id="911" name="Google Shape;911;p33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912" name="Google Shape;912;p33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3" name="Google Shape;913;p33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4" name="Google Shape;914;p33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5" name="Google Shape;915;p33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16" name="Google Shape;916;p33"/>
          <p:cNvSpPr/>
          <p:nvPr/>
        </p:nvSpPr>
        <p:spPr>
          <a:xfrm>
            <a:off x="8146175" y="-27355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17" name="Google Shape;917;p33"/>
          <p:cNvGrpSpPr/>
          <p:nvPr/>
        </p:nvGrpSpPr>
        <p:grpSpPr>
          <a:xfrm>
            <a:off x="361425" y="265425"/>
            <a:ext cx="1136700" cy="1139775"/>
            <a:chOff x="6532950" y="648050"/>
            <a:chExt cx="1136700" cy="1139775"/>
          </a:xfrm>
        </p:grpSpPr>
        <p:sp>
          <p:nvSpPr>
            <p:cNvPr id="918" name="Google Shape;918;p33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19" name="Google Shape;919;p33"/>
            <p:cNvCxnSpPr>
              <a:stCxn id="918" idx="1"/>
              <a:endCxn id="918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20" name="Google Shape;920;p33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21" name="Google Shape;921;p33"/>
            <p:cNvCxnSpPr>
              <a:stCxn id="920" idx="1"/>
              <a:endCxn id="920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22" name="Google Shape;922;p33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23" name="Google Shape;923;p33"/>
            <p:cNvCxnSpPr>
              <a:stCxn id="922" idx="1"/>
              <a:endCxn id="922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24" name="Google Shape;924;p33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25" name="Google Shape;925;p33"/>
            <p:cNvCxnSpPr>
              <a:stCxn id="924" idx="1"/>
              <a:endCxn id="924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26" name="Google Shape;926;p33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27" name="Google Shape;927;p33"/>
            <p:cNvCxnSpPr>
              <a:stCxn id="926" idx="1"/>
              <a:endCxn id="926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28" name="Google Shape;928;p33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29" name="Google Shape;929;p33"/>
            <p:cNvCxnSpPr>
              <a:stCxn id="928" idx="1"/>
              <a:endCxn id="928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30" name="Google Shape;930;p33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31" name="Google Shape;931;p33"/>
            <p:cNvCxnSpPr>
              <a:stCxn id="930" idx="1"/>
              <a:endCxn id="930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32" name="Google Shape;932;p33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33" name="Google Shape;933;p33"/>
            <p:cNvCxnSpPr>
              <a:stCxn id="932" idx="1"/>
              <a:endCxn id="932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34" name="Google Shape;934;p33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35" name="Google Shape;935;p33"/>
            <p:cNvCxnSpPr>
              <a:stCxn id="934" idx="1"/>
              <a:endCxn id="934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36" name="Google Shape;936;p33"/>
          <p:cNvSpPr/>
          <p:nvPr/>
        </p:nvSpPr>
        <p:spPr>
          <a:xfrm rot="5400000">
            <a:off x="8257650" y="42613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937;p33"/>
          <p:cNvSpPr/>
          <p:nvPr/>
        </p:nvSpPr>
        <p:spPr>
          <a:xfrm>
            <a:off x="0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938;p33"/>
          <p:cNvSpPr/>
          <p:nvPr/>
        </p:nvSpPr>
        <p:spPr>
          <a:xfrm>
            <a:off x="-1092975" y="383325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0" name="Google Shape;940;p34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941" name="Google Shape;941;p34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2" name="Google Shape;942;p34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3" name="Google Shape;943;p34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4" name="Google Shape;944;p34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45" name="Google Shape;945;p34"/>
          <p:cNvSpPr/>
          <p:nvPr/>
        </p:nvSpPr>
        <p:spPr>
          <a:xfrm>
            <a:off x="8780975" y="-1169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946;p34"/>
          <p:cNvSpPr/>
          <p:nvPr/>
        </p:nvSpPr>
        <p:spPr>
          <a:xfrm>
            <a:off x="-952613" y="44516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7" name="Google Shape;947;p34"/>
          <p:cNvGrpSpPr/>
          <p:nvPr/>
        </p:nvGrpSpPr>
        <p:grpSpPr>
          <a:xfrm>
            <a:off x="-775275" y="265477"/>
            <a:ext cx="1136700" cy="1139775"/>
            <a:chOff x="6532950" y="648050"/>
            <a:chExt cx="1136700" cy="1139775"/>
          </a:xfrm>
        </p:grpSpPr>
        <p:sp>
          <p:nvSpPr>
            <p:cNvPr id="948" name="Google Shape;948;p34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49" name="Google Shape;949;p34"/>
            <p:cNvCxnSpPr>
              <a:stCxn id="948" idx="1"/>
              <a:endCxn id="948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0" name="Google Shape;950;p34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51" name="Google Shape;951;p34"/>
            <p:cNvCxnSpPr>
              <a:stCxn id="950" idx="1"/>
              <a:endCxn id="950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2" name="Google Shape;952;p34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53" name="Google Shape;953;p34"/>
            <p:cNvCxnSpPr>
              <a:stCxn id="952" idx="1"/>
              <a:endCxn id="952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4" name="Google Shape;954;p34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55" name="Google Shape;955;p34"/>
            <p:cNvCxnSpPr>
              <a:stCxn id="954" idx="1"/>
              <a:endCxn id="954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6" name="Google Shape;956;p34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57" name="Google Shape;957;p34"/>
            <p:cNvCxnSpPr>
              <a:stCxn id="956" idx="1"/>
              <a:endCxn id="956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8" name="Google Shape;958;p34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59" name="Google Shape;959;p34"/>
            <p:cNvCxnSpPr>
              <a:stCxn id="958" idx="1"/>
              <a:endCxn id="958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60" name="Google Shape;960;p34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61" name="Google Shape;961;p34"/>
            <p:cNvCxnSpPr>
              <a:stCxn id="960" idx="1"/>
              <a:endCxn id="960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62" name="Google Shape;962;p34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63" name="Google Shape;963;p34"/>
            <p:cNvCxnSpPr>
              <a:stCxn id="962" idx="1"/>
              <a:endCxn id="962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64" name="Google Shape;964;p34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65" name="Google Shape;965;p34"/>
            <p:cNvCxnSpPr>
              <a:stCxn id="964" idx="1"/>
              <a:endCxn id="964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7" name="Google Shape;967;p35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968" name="Google Shape;968;p35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69" name="Google Shape;969;p35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70" name="Google Shape;970;p35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71" name="Google Shape;971;p35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72" name="Google Shape;972;p35"/>
          <p:cNvSpPr/>
          <p:nvPr/>
        </p:nvSpPr>
        <p:spPr>
          <a:xfrm>
            <a:off x="0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35"/>
          <p:cNvSpPr/>
          <p:nvPr/>
        </p:nvSpPr>
        <p:spPr>
          <a:xfrm>
            <a:off x="8430787" y="23180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4" name="Google Shape;974;p35"/>
          <p:cNvGrpSpPr/>
          <p:nvPr/>
        </p:nvGrpSpPr>
        <p:grpSpPr>
          <a:xfrm>
            <a:off x="-775275" y="3745798"/>
            <a:ext cx="1136700" cy="1139775"/>
            <a:chOff x="6532950" y="648050"/>
            <a:chExt cx="1136700" cy="1139775"/>
          </a:xfrm>
        </p:grpSpPr>
        <p:sp>
          <p:nvSpPr>
            <p:cNvPr id="975" name="Google Shape;975;p35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76" name="Google Shape;976;p35"/>
            <p:cNvCxnSpPr>
              <a:stCxn id="975" idx="1"/>
              <a:endCxn id="975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77" name="Google Shape;977;p35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78" name="Google Shape;978;p35"/>
            <p:cNvCxnSpPr>
              <a:stCxn id="977" idx="1"/>
              <a:endCxn id="977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79" name="Google Shape;979;p35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80" name="Google Shape;980;p35"/>
            <p:cNvCxnSpPr>
              <a:stCxn id="979" idx="1"/>
              <a:endCxn id="979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81" name="Google Shape;981;p35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82" name="Google Shape;982;p35"/>
            <p:cNvCxnSpPr>
              <a:stCxn id="981" idx="1"/>
              <a:endCxn id="981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83" name="Google Shape;983;p35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84" name="Google Shape;984;p35"/>
            <p:cNvCxnSpPr>
              <a:stCxn id="983" idx="1"/>
              <a:endCxn id="983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85" name="Google Shape;985;p35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86" name="Google Shape;986;p35"/>
            <p:cNvCxnSpPr>
              <a:stCxn id="985" idx="1"/>
              <a:endCxn id="985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87" name="Google Shape;987;p35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88" name="Google Shape;988;p35"/>
            <p:cNvCxnSpPr>
              <a:stCxn id="987" idx="1"/>
              <a:endCxn id="987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89" name="Google Shape;989;p35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90" name="Google Shape;990;p35"/>
            <p:cNvCxnSpPr>
              <a:stCxn id="989" idx="1"/>
              <a:endCxn id="989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91" name="Google Shape;991;p35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92" name="Google Shape;992;p35"/>
            <p:cNvCxnSpPr>
              <a:stCxn id="991" idx="1"/>
              <a:endCxn id="991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D484F524-4B0E-4385-9989-FADD09666B1A}"/>
              </a:ext>
            </a:extLst>
          </p:cNvPr>
          <p:cNvSpPr/>
          <p:nvPr userDrawn="1"/>
        </p:nvSpPr>
        <p:spPr>
          <a:xfrm flipV="1">
            <a:off x="1411" y="4679949"/>
            <a:ext cx="9141179" cy="273043"/>
          </a:xfrm>
          <a:prstGeom prst="rect">
            <a:avLst/>
          </a:prstGeom>
          <a:solidFill>
            <a:srgbClr val="0072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734B76DE-208D-428A-BDA4-5E06935EAEB5}"/>
              </a:ext>
            </a:extLst>
          </p:cNvPr>
          <p:cNvSpPr/>
          <p:nvPr userDrawn="1"/>
        </p:nvSpPr>
        <p:spPr>
          <a:xfrm>
            <a:off x="8779749" y="511821"/>
            <a:ext cx="111397" cy="4631679"/>
          </a:xfrm>
          <a:prstGeom prst="rect">
            <a:avLst/>
          </a:prstGeom>
          <a:solidFill>
            <a:srgbClr val="0072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8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79359772-BBD4-46BC-9F43-A408CD129252}"/>
              </a:ext>
            </a:extLst>
          </p:cNvPr>
          <p:cNvSpPr/>
          <p:nvPr userDrawn="1"/>
        </p:nvSpPr>
        <p:spPr>
          <a:xfrm flipV="1">
            <a:off x="1411" y="4679949"/>
            <a:ext cx="9141179" cy="273043"/>
          </a:xfrm>
          <a:prstGeom prst="rect">
            <a:avLst/>
          </a:prstGeom>
          <a:solidFill>
            <a:srgbClr val="0072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8BF5BAB4-7724-475A-B20B-FF67B80B65A9}"/>
              </a:ext>
            </a:extLst>
          </p:cNvPr>
          <p:cNvSpPr/>
          <p:nvPr userDrawn="1"/>
        </p:nvSpPr>
        <p:spPr>
          <a:xfrm>
            <a:off x="8779749" y="511821"/>
            <a:ext cx="111397" cy="4631679"/>
          </a:xfrm>
          <a:prstGeom prst="rect">
            <a:avLst/>
          </a:prstGeom>
          <a:solidFill>
            <a:srgbClr val="0072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3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5"/>
          <p:cNvSpPr txBox="1">
            <a:spLocks noGrp="1"/>
          </p:cNvSpPr>
          <p:nvPr>
            <p:ph type="subTitle" idx="1"/>
          </p:nvPr>
        </p:nvSpPr>
        <p:spPr>
          <a:xfrm>
            <a:off x="5231709" y="3771424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2" name="Google Shape;132;p5"/>
          <p:cNvSpPr txBox="1">
            <a:spLocks noGrp="1"/>
          </p:cNvSpPr>
          <p:nvPr>
            <p:ph type="subTitle" idx="2"/>
          </p:nvPr>
        </p:nvSpPr>
        <p:spPr>
          <a:xfrm>
            <a:off x="1759568" y="3771424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3" name="Google Shape;133;p5"/>
          <p:cNvSpPr txBox="1">
            <a:spLocks noGrp="1"/>
          </p:cNvSpPr>
          <p:nvPr>
            <p:ph type="subTitle" idx="3"/>
          </p:nvPr>
        </p:nvSpPr>
        <p:spPr>
          <a:xfrm>
            <a:off x="5231701" y="3274925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4" name="Google Shape;134;p5"/>
          <p:cNvSpPr txBox="1">
            <a:spLocks noGrp="1"/>
          </p:cNvSpPr>
          <p:nvPr>
            <p:ph type="subTitle" idx="4"/>
          </p:nvPr>
        </p:nvSpPr>
        <p:spPr>
          <a:xfrm>
            <a:off x="1759375" y="3274925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135" name="Google Shape;135;p5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136" name="Google Shape;136;p5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" name="Google Shape;137;p5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138;p5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" name="Google Shape;139;p5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0" name="Google Shape;140;p5"/>
          <p:cNvGrpSpPr/>
          <p:nvPr/>
        </p:nvGrpSpPr>
        <p:grpSpPr>
          <a:xfrm>
            <a:off x="-775275" y="265477"/>
            <a:ext cx="1136700" cy="1139775"/>
            <a:chOff x="6532950" y="648050"/>
            <a:chExt cx="1136700" cy="1139775"/>
          </a:xfrm>
        </p:grpSpPr>
        <p:sp>
          <p:nvSpPr>
            <p:cNvPr id="141" name="Google Shape;141;p5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2" name="Google Shape;142;p5"/>
            <p:cNvCxnSpPr>
              <a:stCxn id="141" idx="1"/>
              <a:endCxn id="141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3" name="Google Shape;143;p5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4" name="Google Shape;144;p5"/>
            <p:cNvCxnSpPr>
              <a:stCxn id="143" idx="1"/>
              <a:endCxn id="143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5" name="Google Shape;145;p5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6" name="Google Shape;146;p5"/>
            <p:cNvCxnSpPr>
              <a:stCxn id="145" idx="1"/>
              <a:endCxn id="145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7" name="Google Shape;147;p5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8" name="Google Shape;148;p5"/>
            <p:cNvCxnSpPr>
              <a:stCxn id="147" idx="1"/>
              <a:endCxn id="147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9" name="Google Shape;149;p5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0" name="Google Shape;150;p5"/>
            <p:cNvCxnSpPr>
              <a:stCxn id="149" idx="1"/>
              <a:endCxn id="149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1" name="Google Shape;151;p5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2" name="Google Shape;152;p5"/>
            <p:cNvCxnSpPr>
              <a:stCxn id="151" idx="1"/>
              <a:endCxn id="151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3" name="Google Shape;153;p5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4" name="Google Shape;154;p5"/>
            <p:cNvCxnSpPr>
              <a:stCxn id="153" idx="1"/>
              <a:endCxn id="153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5" name="Google Shape;155;p5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6" name="Google Shape;156;p5"/>
            <p:cNvCxnSpPr>
              <a:stCxn id="155" idx="1"/>
              <a:endCxn id="155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7" name="Google Shape;157;p5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8" name="Google Shape;158;p5"/>
            <p:cNvCxnSpPr>
              <a:stCxn id="157" idx="1"/>
              <a:endCxn id="157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9" name="Google Shape;159;p5"/>
          <p:cNvSpPr/>
          <p:nvPr/>
        </p:nvSpPr>
        <p:spPr>
          <a:xfrm rot="5400000">
            <a:off x="8257650" y="-620250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5"/>
          <p:cNvSpPr/>
          <p:nvPr/>
        </p:nvSpPr>
        <p:spPr>
          <a:xfrm>
            <a:off x="-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5"/>
          <p:cNvSpPr/>
          <p:nvPr/>
        </p:nvSpPr>
        <p:spPr>
          <a:xfrm>
            <a:off x="8146175" y="31225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6"/>
          <p:cNvSpPr/>
          <p:nvPr/>
        </p:nvSpPr>
        <p:spPr>
          <a:xfrm>
            <a:off x="-1422175" y="42987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6"/>
          <p:cNvSpPr/>
          <p:nvPr/>
        </p:nvSpPr>
        <p:spPr>
          <a:xfrm>
            <a:off x="0" y="-1169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6"/>
          <p:cNvGrpSpPr/>
          <p:nvPr/>
        </p:nvGrpSpPr>
        <p:grpSpPr>
          <a:xfrm>
            <a:off x="8780975" y="3735200"/>
            <a:ext cx="1136700" cy="1139775"/>
            <a:chOff x="6532950" y="648050"/>
            <a:chExt cx="1136700" cy="1139775"/>
          </a:xfrm>
        </p:grpSpPr>
        <p:sp>
          <p:nvSpPr>
            <p:cNvPr id="167" name="Google Shape;167;p6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68" name="Google Shape;168;p6"/>
            <p:cNvCxnSpPr>
              <a:stCxn id="167" idx="1"/>
              <a:endCxn id="167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9" name="Google Shape;169;p6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0" name="Google Shape;170;p6"/>
            <p:cNvCxnSpPr>
              <a:stCxn id="169" idx="1"/>
              <a:endCxn id="169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1" name="Google Shape;171;p6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2" name="Google Shape;172;p6"/>
            <p:cNvCxnSpPr>
              <a:stCxn id="171" idx="1"/>
              <a:endCxn id="171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3" name="Google Shape;173;p6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4" name="Google Shape;174;p6"/>
            <p:cNvCxnSpPr>
              <a:stCxn id="173" idx="1"/>
              <a:endCxn id="173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5" name="Google Shape;175;p6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6" name="Google Shape;176;p6"/>
            <p:cNvCxnSpPr>
              <a:stCxn id="175" idx="1"/>
              <a:endCxn id="175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7" name="Google Shape;177;p6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8" name="Google Shape;178;p6"/>
            <p:cNvCxnSpPr>
              <a:stCxn id="177" idx="1"/>
              <a:endCxn id="177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9" name="Google Shape;179;p6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0" name="Google Shape;180;p6"/>
            <p:cNvCxnSpPr>
              <a:stCxn id="179" idx="1"/>
              <a:endCxn id="179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81" name="Google Shape;181;p6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2" name="Google Shape;182;p6"/>
            <p:cNvCxnSpPr>
              <a:stCxn id="181" idx="1"/>
              <a:endCxn id="181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83" name="Google Shape;183;p6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4" name="Google Shape;184;p6"/>
            <p:cNvCxnSpPr>
              <a:stCxn id="183" idx="1"/>
              <a:endCxn id="183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85" name="Google Shape;185;p6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186" name="Google Shape;186;p6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6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6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9" name="Google Shape;189;p6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3410700" cy="107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7"/>
          <p:cNvSpPr txBox="1">
            <a:spLocks noGrp="1"/>
          </p:cNvSpPr>
          <p:nvPr>
            <p:ph type="subTitle" idx="1"/>
          </p:nvPr>
        </p:nvSpPr>
        <p:spPr>
          <a:xfrm>
            <a:off x="720000" y="1761125"/>
            <a:ext cx="4364400" cy="17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93" name="Google Shape;193;p7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194" name="Google Shape;194;p7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5" name="Google Shape;195;p7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6" name="Google Shape;196;p7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" name="Google Shape;197;p7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8" name="Google Shape;198;p7"/>
          <p:cNvGrpSpPr/>
          <p:nvPr/>
        </p:nvGrpSpPr>
        <p:grpSpPr>
          <a:xfrm>
            <a:off x="7645875" y="3738325"/>
            <a:ext cx="1136700" cy="1139775"/>
            <a:chOff x="6532950" y="648050"/>
            <a:chExt cx="1136700" cy="1139775"/>
          </a:xfrm>
        </p:grpSpPr>
        <p:sp>
          <p:nvSpPr>
            <p:cNvPr id="199" name="Google Shape;199;p7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0" name="Google Shape;200;p7"/>
            <p:cNvCxnSpPr>
              <a:stCxn id="199" idx="1"/>
              <a:endCxn id="199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1" name="Google Shape;201;p7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2" name="Google Shape;202;p7"/>
            <p:cNvCxnSpPr>
              <a:stCxn id="201" idx="1"/>
              <a:endCxn id="201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3" name="Google Shape;203;p7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4" name="Google Shape;204;p7"/>
            <p:cNvCxnSpPr>
              <a:stCxn id="203" idx="1"/>
              <a:endCxn id="203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5" name="Google Shape;205;p7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6" name="Google Shape;206;p7"/>
            <p:cNvCxnSpPr>
              <a:stCxn id="205" idx="1"/>
              <a:endCxn id="205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7" name="Google Shape;207;p7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8" name="Google Shape;208;p7"/>
            <p:cNvCxnSpPr>
              <a:stCxn id="207" idx="1"/>
              <a:endCxn id="207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9" name="Google Shape;209;p7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0" name="Google Shape;210;p7"/>
            <p:cNvCxnSpPr>
              <a:stCxn id="209" idx="1"/>
              <a:endCxn id="209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1" name="Google Shape;211;p7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2" name="Google Shape;212;p7"/>
            <p:cNvCxnSpPr>
              <a:stCxn id="211" idx="1"/>
              <a:endCxn id="211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3" name="Google Shape;213;p7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4" name="Google Shape;214;p7"/>
            <p:cNvCxnSpPr>
              <a:stCxn id="213" idx="1"/>
              <a:endCxn id="213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" name="Google Shape;215;p7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6" name="Google Shape;216;p7"/>
            <p:cNvCxnSpPr>
              <a:stCxn id="215" idx="1"/>
              <a:endCxn id="215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17" name="Google Shape;217;p7"/>
          <p:cNvSpPr/>
          <p:nvPr/>
        </p:nvSpPr>
        <p:spPr>
          <a:xfrm>
            <a:off x="8782575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7"/>
          <p:cNvSpPr/>
          <p:nvPr/>
        </p:nvSpPr>
        <p:spPr>
          <a:xfrm>
            <a:off x="-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8"/>
          <p:cNvSpPr txBox="1">
            <a:spLocks noGrp="1"/>
          </p:cNvSpPr>
          <p:nvPr>
            <p:ph type="title"/>
          </p:nvPr>
        </p:nvSpPr>
        <p:spPr>
          <a:xfrm>
            <a:off x="1349425" y="1307100"/>
            <a:ext cx="64452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21" name="Google Shape;221;p8"/>
          <p:cNvSpPr/>
          <p:nvPr/>
        </p:nvSpPr>
        <p:spPr>
          <a:xfrm>
            <a:off x="7843775" y="-4338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2" name="Google Shape;222;p8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223" name="Google Shape;223;p8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4" name="Google Shape;224;p8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5" name="Google Shape;225;p8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6" name="Google Shape;226;p8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27" name="Google Shape;227;p8"/>
          <p:cNvGrpSpPr/>
          <p:nvPr/>
        </p:nvGrpSpPr>
        <p:grpSpPr>
          <a:xfrm>
            <a:off x="361425" y="265425"/>
            <a:ext cx="1136700" cy="1139775"/>
            <a:chOff x="6532950" y="648050"/>
            <a:chExt cx="1136700" cy="1139775"/>
          </a:xfrm>
        </p:grpSpPr>
        <p:sp>
          <p:nvSpPr>
            <p:cNvPr id="228" name="Google Shape;228;p8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9" name="Google Shape;229;p8"/>
            <p:cNvCxnSpPr>
              <a:stCxn id="228" idx="1"/>
              <a:endCxn id="228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0" name="Google Shape;230;p8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1" name="Google Shape;231;p8"/>
            <p:cNvCxnSpPr>
              <a:stCxn id="230" idx="1"/>
              <a:endCxn id="230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2" name="Google Shape;232;p8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3" name="Google Shape;233;p8"/>
            <p:cNvCxnSpPr>
              <a:stCxn id="232" idx="1"/>
              <a:endCxn id="232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4" name="Google Shape;234;p8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5" name="Google Shape;235;p8"/>
            <p:cNvCxnSpPr>
              <a:stCxn id="234" idx="1"/>
              <a:endCxn id="234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Google Shape;236;p8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7" name="Google Shape;237;p8"/>
            <p:cNvCxnSpPr>
              <a:stCxn id="236" idx="1"/>
              <a:endCxn id="236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8" name="Google Shape;238;p8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9" name="Google Shape;239;p8"/>
            <p:cNvCxnSpPr>
              <a:stCxn id="238" idx="1"/>
              <a:endCxn id="238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0" name="Google Shape;240;p8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1" name="Google Shape;241;p8"/>
            <p:cNvCxnSpPr>
              <a:stCxn id="240" idx="1"/>
              <a:endCxn id="240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2" name="Google Shape;242;p8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3" name="Google Shape;243;p8"/>
            <p:cNvCxnSpPr>
              <a:stCxn id="242" idx="1"/>
              <a:endCxn id="242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4" name="Google Shape;244;p8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5" name="Google Shape;245;p8"/>
            <p:cNvCxnSpPr>
              <a:stCxn id="244" idx="1"/>
              <a:endCxn id="244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46" name="Google Shape;246;p8"/>
          <p:cNvSpPr/>
          <p:nvPr/>
        </p:nvSpPr>
        <p:spPr>
          <a:xfrm rot="5400000">
            <a:off x="8257650" y="42613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8"/>
          <p:cNvSpPr/>
          <p:nvPr/>
        </p:nvSpPr>
        <p:spPr>
          <a:xfrm>
            <a:off x="0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9"/>
          <p:cNvSpPr txBox="1">
            <a:spLocks noGrp="1"/>
          </p:cNvSpPr>
          <p:nvPr>
            <p:ph type="title"/>
          </p:nvPr>
        </p:nvSpPr>
        <p:spPr>
          <a:xfrm>
            <a:off x="2135550" y="1350600"/>
            <a:ext cx="4872900" cy="17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9"/>
          <p:cNvSpPr txBox="1">
            <a:spLocks noGrp="1"/>
          </p:cNvSpPr>
          <p:nvPr>
            <p:ph type="subTitle" idx="1"/>
          </p:nvPr>
        </p:nvSpPr>
        <p:spPr>
          <a:xfrm>
            <a:off x="2135550" y="307730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251" name="Google Shape;251;p9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252" name="Google Shape;252;p9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3" name="Google Shape;253;p9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4" name="Google Shape;254;p9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5" name="Google Shape;255;p9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6" name="Google Shape;256;p9"/>
          <p:cNvGrpSpPr/>
          <p:nvPr/>
        </p:nvGrpSpPr>
        <p:grpSpPr>
          <a:xfrm>
            <a:off x="7645875" y="258900"/>
            <a:ext cx="1136700" cy="1139775"/>
            <a:chOff x="6532950" y="648050"/>
            <a:chExt cx="1136700" cy="1139775"/>
          </a:xfrm>
        </p:grpSpPr>
        <p:sp>
          <p:nvSpPr>
            <p:cNvPr id="257" name="Google Shape;257;p9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58" name="Google Shape;258;p9"/>
            <p:cNvCxnSpPr>
              <a:stCxn id="257" idx="1"/>
              <a:endCxn id="257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9" name="Google Shape;259;p9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60" name="Google Shape;260;p9"/>
            <p:cNvCxnSpPr>
              <a:stCxn id="259" idx="1"/>
              <a:endCxn id="259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1" name="Google Shape;261;p9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62" name="Google Shape;262;p9"/>
            <p:cNvCxnSpPr>
              <a:stCxn id="261" idx="1"/>
              <a:endCxn id="261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3" name="Google Shape;263;p9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64" name="Google Shape;264;p9"/>
            <p:cNvCxnSpPr>
              <a:stCxn id="263" idx="1"/>
              <a:endCxn id="263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5" name="Google Shape;265;p9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66" name="Google Shape;266;p9"/>
            <p:cNvCxnSpPr>
              <a:stCxn id="265" idx="1"/>
              <a:endCxn id="265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7" name="Google Shape;267;p9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68" name="Google Shape;268;p9"/>
            <p:cNvCxnSpPr>
              <a:stCxn id="267" idx="1"/>
              <a:endCxn id="267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9" name="Google Shape;269;p9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0" name="Google Shape;270;p9"/>
            <p:cNvCxnSpPr>
              <a:stCxn id="269" idx="1"/>
              <a:endCxn id="269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1" name="Google Shape;271;p9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2" name="Google Shape;272;p9"/>
            <p:cNvCxnSpPr>
              <a:stCxn id="271" idx="1"/>
              <a:endCxn id="271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3" name="Google Shape;273;p9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4" name="Google Shape;274;p9"/>
            <p:cNvCxnSpPr>
              <a:stCxn id="273" idx="1"/>
              <a:endCxn id="273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75" name="Google Shape;275;p9"/>
          <p:cNvSpPr/>
          <p:nvPr/>
        </p:nvSpPr>
        <p:spPr>
          <a:xfrm>
            <a:off x="8782575" y="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9"/>
          <p:cNvSpPr/>
          <p:nvPr/>
        </p:nvSpPr>
        <p:spPr>
          <a:xfrm>
            <a:off x="0" y="-13256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7" name="Google Shape;277;p9"/>
          <p:cNvGrpSpPr/>
          <p:nvPr/>
        </p:nvGrpSpPr>
        <p:grpSpPr>
          <a:xfrm rot="10800000">
            <a:off x="713225" y="4356200"/>
            <a:ext cx="636199" cy="247800"/>
            <a:chOff x="7758925" y="4356275"/>
            <a:chExt cx="636199" cy="247800"/>
          </a:xfrm>
        </p:grpSpPr>
        <p:sp>
          <p:nvSpPr>
            <p:cNvPr id="278" name="Google Shape;278;p9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0" name="Google Shape;280;p9"/>
          <p:cNvSpPr/>
          <p:nvPr/>
        </p:nvSpPr>
        <p:spPr>
          <a:xfrm rot="5400000">
            <a:off x="616175" y="4268575"/>
            <a:ext cx="270300" cy="15024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9"/>
          <p:cNvSpPr/>
          <p:nvPr/>
        </p:nvSpPr>
        <p:spPr>
          <a:xfrm>
            <a:off x="8430775" y="32968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84" name="Google Shape;284;p10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"/>
              <a:buNone/>
              <a:defRPr sz="3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DM Sans"/>
              <a:buChar char="●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○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■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●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○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■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●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○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■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7" r:id="rId34"/>
    <p:sldLayoutId id="2147483688" r:id="rId3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aticon.com/?utm_source=slidesgo_template&amp;utm_medium=referral-link&amp;utm_campaign=promo-slide&amp;utm_term=slidesgo&amp;utm_content=flaticon" TargetMode="External"/><Relationship Id="rId3" Type="http://schemas.openxmlformats.org/officeDocument/2006/relationships/hyperlink" Target="https://slidesgo.com/slidesgo-school/presentation-tips/how-to-edit-the-master-slides-in-our-templates?utm_source=slidesgo_template&amp;utm_medium=referral-link&amp;utm_campaign=how-to-edit-the-master-slides-in-our-templates&amp;utm_term=slidesgo-school&amp;utm_content=how-to-edit-the-master-slides-in-our-templates" TargetMode="External"/><Relationship Id="rId7" Type="http://schemas.openxmlformats.org/officeDocument/2006/relationships/hyperlink" Target="https://www.freepik.com/?utm_source=slidesgo_template&amp;utm_medium=referral-link&amp;utm_campaign=promo-slide&amp;utm_term=slidesgo&amp;utm_content=freepi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bit.ly/33VAFh3" TargetMode="External"/><Relationship Id="rId11" Type="http://schemas.openxmlformats.org/officeDocument/2006/relationships/hyperlink" Target="https://www.videvo.net/?utm_source=slidesgo_template&amp;utm_medium=referral-link&amp;utm_campaign=sg_resources&amp;utm_content=videvo" TargetMode="External"/><Relationship Id="rId5" Type="http://schemas.openxmlformats.org/officeDocument/2006/relationships/hyperlink" Target="http://bit.ly/30B07Gq" TargetMode="External"/><Relationship Id="rId10" Type="http://schemas.openxmlformats.org/officeDocument/2006/relationships/hyperlink" Target="https://wepik.com/?utm_source=slidesgo_template&amp;utm_medium=referral-link&amp;utm_campaign=promo-slide&amp;utm_term=slidesgo&amp;utm_content=wepik" TargetMode="External"/><Relationship Id="rId4" Type="http://schemas.openxmlformats.org/officeDocument/2006/relationships/hyperlink" Target="https://bit.ly/3A1uf1Q" TargetMode="External"/><Relationship Id="rId9" Type="http://schemas.openxmlformats.org/officeDocument/2006/relationships/hyperlink" Target="https://storyset.com/?utm_source=slidesgo_template&amp;utm_medium=referral-link&amp;utm_campaign=promo-slide&amp;utm_term=slidesgo&amp;utm_content=storyset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hyperlink" Target="https://docs.google.com/spreadsheets/d/1JwZu_QmcjDhyXjAk68e0iTzFtXiRXh-MBYHi6VsKsAo/copy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hyperlink" Target="https://docs.google.com/spreadsheets/d/1JwZu_QmcjDhyXjAk68e0iTzFtXiRXh-MBYHi6VsKsAo/copy#gid=0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8.png"/><Relationship Id="rId4" Type="http://schemas.openxmlformats.org/officeDocument/2006/relationships/hyperlink" Target="https://docs.google.com/spreadsheets/d/1JwZu_QmcjDhyXjAk68e0iTzFtXiRXh-MBYHi6VsKsAo/copy#gid=945602325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JwZu_QmcjDhyXjAk68e0iTzFtXiRXh-MBYHi6VsKsAo/copy#gid=227867887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42"/>
          <p:cNvSpPr txBox="1">
            <a:spLocks noGrp="1"/>
          </p:cNvSpPr>
          <p:nvPr>
            <p:ph type="ctrTitle"/>
          </p:nvPr>
        </p:nvSpPr>
        <p:spPr>
          <a:xfrm>
            <a:off x="2405619" y="1869816"/>
            <a:ext cx="4332762" cy="68611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تم : مدیریت </a:t>
            </a:r>
            <a:r>
              <a:rPr lang="fa-IR" dirty="0">
                <a:solidFill>
                  <a:schemeClr val="bg2"/>
                </a:solidFill>
                <a:cs typeface="B Nazanin" panose="00000700000000000000" pitchFamily="2" charset="-78"/>
              </a:rPr>
              <a:t>یکپارچه</a:t>
            </a:r>
            <a:endParaRPr dirty="0"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010" name="Google Shape;1010;p42"/>
          <p:cNvSpPr txBox="1">
            <a:spLocks noGrp="1"/>
          </p:cNvSpPr>
          <p:nvPr>
            <p:ph type="subTitle" idx="1"/>
          </p:nvPr>
        </p:nvSpPr>
        <p:spPr>
          <a:xfrm>
            <a:off x="2307675" y="2930625"/>
            <a:ext cx="45288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قالب پاورپوینت مدیریت پروژه</a:t>
            </a:r>
            <a:endParaRPr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p51"/>
          <p:cNvSpPr txBox="1">
            <a:spLocks noGrp="1"/>
          </p:cNvSpPr>
          <p:nvPr>
            <p:ph type="subTitle" idx="1"/>
          </p:nvPr>
        </p:nvSpPr>
        <p:spPr>
          <a:xfrm>
            <a:off x="1443000" y="1748900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sz="1050" dirty="0">
              <a:cs typeface="B Nazanin" panose="00000400000000000000" pitchFamily="2" charset="-78"/>
            </a:endParaRPr>
          </a:p>
        </p:txBody>
      </p:sp>
      <p:sp>
        <p:nvSpPr>
          <p:cNvPr id="1096" name="Google Shape;1096;p51"/>
          <p:cNvSpPr txBox="1">
            <a:spLocks noGrp="1"/>
          </p:cNvSpPr>
          <p:nvPr>
            <p:ph type="subTitle" idx="2"/>
          </p:nvPr>
        </p:nvSpPr>
        <p:spPr>
          <a:xfrm>
            <a:off x="5050800" y="1748900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</a:t>
            </a:r>
            <a:endParaRPr sz="1050" dirty="0">
              <a:cs typeface="B Nazanin" panose="00000400000000000000" pitchFamily="2" charset="-78"/>
            </a:endParaRPr>
          </a:p>
        </p:txBody>
      </p:sp>
      <p:sp>
        <p:nvSpPr>
          <p:cNvPr id="1097" name="Google Shape;1097;p51"/>
          <p:cNvSpPr txBox="1">
            <a:spLocks noGrp="1"/>
          </p:cNvSpPr>
          <p:nvPr>
            <p:ph type="subTitle" idx="3"/>
          </p:nvPr>
        </p:nvSpPr>
        <p:spPr>
          <a:xfrm>
            <a:off x="1443000" y="3409475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sz="1050" dirty="0">
              <a:cs typeface="B Nazanin" panose="00000400000000000000" pitchFamily="2" charset="-78"/>
            </a:endParaRPr>
          </a:p>
        </p:txBody>
      </p:sp>
      <p:sp>
        <p:nvSpPr>
          <p:cNvPr id="1098" name="Google Shape;1098;p51"/>
          <p:cNvSpPr txBox="1">
            <a:spLocks noGrp="1"/>
          </p:cNvSpPr>
          <p:nvPr>
            <p:ph type="subTitle" idx="4"/>
          </p:nvPr>
        </p:nvSpPr>
        <p:spPr>
          <a:xfrm>
            <a:off x="5050800" y="3409475"/>
            <a:ext cx="26502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همچنین این قالب حاوی گزینه های ویرایش پذیری است و شما می توانید آن را به صورتی که می خواهید ویرایش کنید.</a:t>
            </a:r>
            <a:endParaRPr sz="1050" dirty="0">
              <a:cs typeface="B Nazanin" panose="00000400000000000000" pitchFamily="2" charset="-78"/>
            </a:endParaRPr>
          </a:p>
        </p:txBody>
      </p:sp>
      <p:sp>
        <p:nvSpPr>
          <p:cNvPr id="1099" name="Google Shape;1099;p51"/>
          <p:cNvSpPr txBox="1">
            <a:spLocks noGrp="1"/>
          </p:cNvSpPr>
          <p:nvPr>
            <p:ph type="subTitle" idx="5"/>
          </p:nvPr>
        </p:nvSpPr>
        <p:spPr>
          <a:xfrm>
            <a:off x="1443000" y="137935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0" name="Google Shape;1100;p51"/>
          <p:cNvSpPr txBox="1">
            <a:spLocks noGrp="1"/>
          </p:cNvSpPr>
          <p:nvPr>
            <p:ph type="subTitle" idx="6"/>
          </p:nvPr>
        </p:nvSpPr>
        <p:spPr>
          <a:xfrm>
            <a:off x="1443000" y="304000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چهار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1" name="Google Shape;1101;p51"/>
          <p:cNvSpPr txBox="1">
            <a:spLocks noGrp="1"/>
          </p:cNvSpPr>
          <p:nvPr>
            <p:ph type="subTitle" idx="7"/>
          </p:nvPr>
        </p:nvSpPr>
        <p:spPr>
          <a:xfrm>
            <a:off x="5050775" y="137935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2" name="Google Shape;1102;p51"/>
          <p:cNvSpPr txBox="1">
            <a:spLocks noGrp="1"/>
          </p:cNvSpPr>
          <p:nvPr>
            <p:ph type="subTitle" idx="8"/>
          </p:nvPr>
        </p:nvSpPr>
        <p:spPr>
          <a:xfrm>
            <a:off x="5050775" y="3040000"/>
            <a:ext cx="2650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3" name="Google Shape;1103;p5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محتوا را در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چهار</a:t>
            </a:r>
            <a:r>
              <a:rPr lang="fa-IR" dirty="0">
                <a:cs typeface="B Nazanin" panose="00000400000000000000" pitchFamily="2" charset="-78"/>
              </a:rPr>
              <a:t> ایده تقسیم کنید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بررسی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مفاهیم</a:t>
            </a:r>
            <a:r>
              <a:rPr lang="fa-IR" dirty="0">
                <a:cs typeface="B Nazanin" panose="00000400000000000000" pitchFamily="2" charset="-78"/>
              </a:rPr>
              <a:t> ایده خوبی است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109" name="Google Shape;1109;p52"/>
          <p:cNvSpPr txBox="1">
            <a:spLocks noGrp="1"/>
          </p:cNvSpPr>
          <p:nvPr>
            <p:ph type="subTitle" idx="1"/>
          </p:nvPr>
        </p:nvSpPr>
        <p:spPr>
          <a:xfrm>
            <a:off x="720006" y="1710161"/>
            <a:ext cx="2278093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10" name="Google Shape;1110;p52"/>
          <p:cNvSpPr txBox="1">
            <a:spLocks noGrp="1"/>
          </p:cNvSpPr>
          <p:nvPr>
            <p:ph type="subTitle" idx="2"/>
          </p:nvPr>
        </p:nvSpPr>
        <p:spPr>
          <a:xfrm>
            <a:off x="3578999" y="1710161"/>
            <a:ext cx="2278103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حاوی گزینه های ویرایش پذیری است و شما می توانید آن را به صورتی که می خواهید ویرایش کنید.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11" name="Google Shape;1111;p52"/>
          <p:cNvSpPr txBox="1">
            <a:spLocks noGrp="1"/>
          </p:cNvSpPr>
          <p:nvPr>
            <p:ph type="subTitle" idx="3"/>
          </p:nvPr>
        </p:nvSpPr>
        <p:spPr>
          <a:xfrm>
            <a:off x="719999" y="3440450"/>
            <a:ext cx="2278101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</a:t>
            </a:r>
            <a:endParaRPr sz="1000" dirty="0">
              <a:cs typeface="B Nazanin" panose="00000400000000000000" pitchFamily="2" charset="-78"/>
            </a:endParaRPr>
          </a:p>
        </p:txBody>
      </p:sp>
      <p:sp>
        <p:nvSpPr>
          <p:cNvPr id="1112" name="Google Shape;1112;p52"/>
          <p:cNvSpPr txBox="1">
            <a:spLocks noGrp="1"/>
          </p:cNvSpPr>
          <p:nvPr>
            <p:ph type="subTitle" idx="4"/>
          </p:nvPr>
        </p:nvSpPr>
        <p:spPr>
          <a:xfrm>
            <a:off x="3579000" y="3440450"/>
            <a:ext cx="2278102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sz="1000" dirty="0">
              <a:cs typeface="B Nazanin" panose="00000400000000000000" pitchFamily="2" charset="-78"/>
            </a:endParaRPr>
          </a:p>
        </p:txBody>
      </p:sp>
      <p:sp>
        <p:nvSpPr>
          <p:cNvPr id="1113" name="Google Shape;1113;p52"/>
          <p:cNvSpPr txBox="1">
            <a:spLocks noGrp="1"/>
          </p:cNvSpPr>
          <p:nvPr>
            <p:ph type="subTitle" idx="5"/>
          </p:nvPr>
        </p:nvSpPr>
        <p:spPr>
          <a:xfrm>
            <a:off x="6437997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14" name="Google Shape;1114;p52"/>
          <p:cNvSpPr txBox="1">
            <a:spLocks noGrp="1"/>
          </p:cNvSpPr>
          <p:nvPr>
            <p:ph type="subTitle" idx="6"/>
          </p:nvPr>
        </p:nvSpPr>
        <p:spPr>
          <a:xfrm>
            <a:off x="6437997" y="3440450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</a:t>
            </a:r>
            <a:endParaRPr sz="1000" dirty="0">
              <a:cs typeface="B Nazanin" panose="00000400000000000000" pitchFamily="2" charset="-78"/>
            </a:endParaRPr>
          </a:p>
        </p:txBody>
      </p:sp>
      <p:sp>
        <p:nvSpPr>
          <p:cNvPr id="1115" name="Google Shape;1115;p52"/>
          <p:cNvSpPr txBox="1">
            <a:spLocks noGrp="1"/>
          </p:cNvSpPr>
          <p:nvPr>
            <p:ph type="subTitle" idx="7"/>
          </p:nvPr>
        </p:nvSpPr>
        <p:spPr>
          <a:xfrm>
            <a:off x="723905" y="1336263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6" name="Google Shape;1116;p52"/>
          <p:cNvSpPr txBox="1">
            <a:spLocks noGrp="1"/>
          </p:cNvSpPr>
          <p:nvPr>
            <p:ph type="subTitle" idx="8"/>
          </p:nvPr>
        </p:nvSpPr>
        <p:spPr>
          <a:xfrm>
            <a:off x="3582902" y="1336263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7" name="Google Shape;1117;p52"/>
          <p:cNvSpPr txBox="1">
            <a:spLocks noGrp="1"/>
          </p:cNvSpPr>
          <p:nvPr>
            <p:ph type="subTitle" idx="9"/>
          </p:nvPr>
        </p:nvSpPr>
        <p:spPr>
          <a:xfrm>
            <a:off x="6441895" y="1336263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8" name="Google Shape;1118;p52"/>
          <p:cNvSpPr txBox="1">
            <a:spLocks noGrp="1"/>
          </p:cNvSpPr>
          <p:nvPr>
            <p:ph type="subTitle" idx="13"/>
          </p:nvPr>
        </p:nvSpPr>
        <p:spPr>
          <a:xfrm>
            <a:off x="723905" y="306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9" name="Google Shape;1119;p52"/>
          <p:cNvSpPr txBox="1">
            <a:spLocks noGrp="1"/>
          </p:cNvSpPr>
          <p:nvPr>
            <p:ph type="subTitle" idx="14"/>
          </p:nvPr>
        </p:nvSpPr>
        <p:spPr>
          <a:xfrm>
            <a:off x="3582902" y="306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20" name="Google Shape;1120;p52"/>
          <p:cNvSpPr txBox="1">
            <a:spLocks noGrp="1"/>
          </p:cNvSpPr>
          <p:nvPr>
            <p:ph type="subTitle" idx="15"/>
          </p:nvPr>
        </p:nvSpPr>
        <p:spPr>
          <a:xfrm>
            <a:off x="6441895" y="306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53"/>
          <p:cNvSpPr txBox="1">
            <a:spLocks noGrp="1"/>
          </p:cNvSpPr>
          <p:nvPr>
            <p:ph type="title"/>
          </p:nvPr>
        </p:nvSpPr>
        <p:spPr>
          <a:xfrm>
            <a:off x="1349425" y="1307100"/>
            <a:ext cx="64452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sz="6000" dirty="0">
                <a:cs typeface="B Nazanin" panose="00000400000000000000" pitchFamily="2" charset="-78"/>
              </a:rPr>
              <a:t>کلمات شگفت انگیز</a:t>
            </a:r>
            <a:endParaRPr sz="6000" dirty="0">
              <a:cs typeface="B Nazanin" panose="00000400000000000000" pitchFamily="2" charset="-78"/>
            </a:endParaRPr>
          </a:p>
        </p:txBody>
      </p:sp>
      <p:grpSp>
        <p:nvGrpSpPr>
          <p:cNvPr id="1126" name="Google Shape;1126;p53"/>
          <p:cNvGrpSpPr/>
          <p:nvPr/>
        </p:nvGrpSpPr>
        <p:grpSpPr>
          <a:xfrm rot="10800000">
            <a:off x="713225" y="4356275"/>
            <a:ext cx="636199" cy="247800"/>
            <a:chOff x="7758925" y="4356275"/>
            <a:chExt cx="636199" cy="247800"/>
          </a:xfrm>
        </p:grpSpPr>
        <p:sp>
          <p:nvSpPr>
            <p:cNvPr id="1127" name="Google Shape;1127;p53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53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54"/>
          <p:cNvSpPr txBox="1">
            <a:spLocks noGrp="1"/>
          </p:cNvSpPr>
          <p:nvPr>
            <p:ph type="title"/>
          </p:nvPr>
        </p:nvSpPr>
        <p:spPr>
          <a:xfrm>
            <a:off x="2182200" y="2247900"/>
            <a:ext cx="4779600" cy="9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4" name="Google Shape;1134;p54"/>
          <p:cNvSpPr txBox="1">
            <a:spLocks noGrp="1"/>
          </p:cNvSpPr>
          <p:nvPr>
            <p:ph type="subTitle" idx="1"/>
          </p:nvPr>
        </p:nvSpPr>
        <p:spPr>
          <a:xfrm>
            <a:off x="3266400" y="3204925"/>
            <a:ext cx="2611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5" name="Google Shape;1135;p54"/>
          <p:cNvSpPr txBox="1">
            <a:spLocks noGrp="1"/>
          </p:cNvSpPr>
          <p:nvPr>
            <p:ph type="title" idx="2"/>
          </p:nvPr>
        </p:nvSpPr>
        <p:spPr>
          <a:xfrm>
            <a:off x="3745950" y="1165325"/>
            <a:ext cx="165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36" name="Google Shape;1136;p54"/>
          <p:cNvSpPr/>
          <p:nvPr/>
        </p:nvSpPr>
        <p:spPr>
          <a:xfrm>
            <a:off x="361500" y="419435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7" name="Google Shape;1137;p54"/>
          <p:cNvGrpSpPr/>
          <p:nvPr/>
        </p:nvGrpSpPr>
        <p:grpSpPr>
          <a:xfrm>
            <a:off x="7794576" y="4333529"/>
            <a:ext cx="636199" cy="247800"/>
            <a:chOff x="7758925" y="4356275"/>
            <a:chExt cx="636199" cy="247800"/>
          </a:xfrm>
        </p:grpSpPr>
        <p:sp>
          <p:nvSpPr>
            <p:cNvPr id="1138" name="Google Shape;1138;p54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9" name="Google Shape;1139;p54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55"/>
          <p:cNvSpPr txBox="1">
            <a:spLocks noGrp="1"/>
          </p:cNvSpPr>
          <p:nvPr>
            <p:ph type="subTitle" idx="1"/>
          </p:nvPr>
        </p:nvSpPr>
        <p:spPr>
          <a:xfrm>
            <a:off x="2631989" y="1107425"/>
            <a:ext cx="5798736" cy="215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sz="2400" dirty="0">
              <a:cs typeface="B Nazanin" panose="00000400000000000000" pitchFamily="2" charset="-78"/>
            </a:endParaRPr>
          </a:p>
        </p:txBody>
      </p:sp>
      <p:sp>
        <p:nvSpPr>
          <p:cNvPr id="1145" name="Google Shape;1145;p55"/>
          <p:cNvSpPr txBox="1">
            <a:spLocks noGrp="1"/>
          </p:cNvSpPr>
          <p:nvPr>
            <p:ph type="title"/>
          </p:nvPr>
        </p:nvSpPr>
        <p:spPr>
          <a:xfrm>
            <a:off x="5371050" y="3374275"/>
            <a:ext cx="3059700" cy="54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-یک نفر معروف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0" name="Google Shape;1150;p5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3694" b="3704"/>
          <a:stretch/>
        </p:blipFill>
        <p:spPr>
          <a:xfrm>
            <a:off x="0" y="0"/>
            <a:ext cx="9144003" cy="5143501"/>
          </a:xfrm>
          <a:prstGeom prst="rect">
            <a:avLst/>
          </a:prstGeom>
        </p:spPr>
      </p:pic>
      <p:sp>
        <p:nvSpPr>
          <p:cNvPr id="1151" name="Google Shape;1151;p56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یک تصویر ارزش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هزار</a:t>
            </a:r>
            <a:r>
              <a:rPr lang="en" dirty="0">
                <a:solidFill>
                  <a:schemeClr val="dk2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کلمه را دارد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152" name="Google Shape;1152;p56"/>
          <p:cNvSpPr/>
          <p:nvPr/>
        </p:nvSpPr>
        <p:spPr>
          <a:xfrm>
            <a:off x="-75" y="3780800"/>
            <a:ext cx="361500" cy="1398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3" name="Google Shape;1153;p56"/>
          <p:cNvGrpSpPr/>
          <p:nvPr/>
        </p:nvGrpSpPr>
        <p:grpSpPr>
          <a:xfrm>
            <a:off x="-28372" y="-7089"/>
            <a:ext cx="9201600" cy="5186100"/>
            <a:chOff x="-28372" y="-7089"/>
            <a:chExt cx="9201600" cy="5186100"/>
          </a:xfrm>
        </p:grpSpPr>
        <p:cxnSp>
          <p:nvCxnSpPr>
            <p:cNvPr id="1154" name="Google Shape;1154;p56"/>
            <p:cNvCxnSpPr/>
            <p:nvPr/>
          </p:nvCxnSpPr>
          <p:spPr>
            <a:xfrm rot="10800000" flipH="1">
              <a:off x="-28372" y="258900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5" name="Google Shape;1155;p56"/>
            <p:cNvCxnSpPr/>
            <p:nvPr/>
          </p:nvCxnSpPr>
          <p:spPr>
            <a:xfrm rot="10800000" flipH="1">
              <a:off x="-28372" y="4877425"/>
              <a:ext cx="9201600" cy="7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6" name="Google Shape;1156;p56"/>
            <p:cNvCxnSpPr/>
            <p:nvPr/>
          </p:nvCxnSpPr>
          <p:spPr>
            <a:xfrm>
              <a:off x="36142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7" name="Google Shape;1157;p56"/>
            <p:cNvCxnSpPr/>
            <p:nvPr/>
          </p:nvCxnSpPr>
          <p:spPr>
            <a:xfrm>
              <a:off x="8782575" y="-7089"/>
              <a:ext cx="0" cy="51861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58" name="Google Shape;1158;p56"/>
          <p:cNvGrpSpPr/>
          <p:nvPr/>
        </p:nvGrpSpPr>
        <p:grpSpPr>
          <a:xfrm>
            <a:off x="8782575" y="258900"/>
            <a:ext cx="1136700" cy="1139775"/>
            <a:chOff x="6532950" y="648050"/>
            <a:chExt cx="1136700" cy="1139775"/>
          </a:xfrm>
        </p:grpSpPr>
        <p:sp>
          <p:nvSpPr>
            <p:cNvPr id="1159" name="Google Shape;1159;p56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56"/>
            <p:cNvCxnSpPr>
              <a:stCxn id="1159" idx="1"/>
              <a:endCxn id="1159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1" name="Google Shape;1161;p56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2" name="Google Shape;1162;p56"/>
            <p:cNvCxnSpPr>
              <a:stCxn id="1161" idx="1"/>
              <a:endCxn id="1161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3" name="Google Shape;1163;p56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4" name="Google Shape;1164;p56"/>
            <p:cNvCxnSpPr>
              <a:stCxn id="1163" idx="1"/>
              <a:endCxn id="1163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5" name="Google Shape;1165;p56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6" name="Google Shape;1166;p56"/>
            <p:cNvCxnSpPr>
              <a:stCxn id="1165" idx="1"/>
              <a:endCxn id="1165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7" name="Google Shape;1167;p56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8" name="Google Shape;1168;p56"/>
            <p:cNvCxnSpPr>
              <a:stCxn id="1167" idx="1"/>
              <a:endCxn id="1167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9" name="Google Shape;1169;p56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70" name="Google Shape;1170;p56"/>
            <p:cNvCxnSpPr>
              <a:stCxn id="1169" idx="1"/>
              <a:endCxn id="1169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71" name="Google Shape;1171;p56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72" name="Google Shape;1172;p56"/>
            <p:cNvCxnSpPr>
              <a:stCxn id="1171" idx="1"/>
              <a:endCxn id="1171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73" name="Google Shape;1173;p56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74" name="Google Shape;1174;p56"/>
            <p:cNvCxnSpPr>
              <a:stCxn id="1173" idx="1"/>
              <a:endCxn id="1173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75" name="Google Shape;1175;p56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76" name="Google Shape;1176;p56"/>
            <p:cNvCxnSpPr>
              <a:stCxn id="1175" idx="1"/>
              <a:endCxn id="1175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77" name="Google Shape;1177;p56"/>
          <p:cNvSpPr/>
          <p:nvPr/>
        </p:nvSpPr>
        <p:spPr>
          <a:xfrm>
            <a:off x="-1724950" y="-822654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2" name="Google Shape;1182;p5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2441" r="3836"/>
          <a:stretch/>
        </p:blipFill>
        <p:spPr>
          <a:xfrm>
            <a:off x="5521400" y="1049988"/>
            <a:ext cx="2910024" cy="3043523"/>
          </a:xfrm>
          <a:prstGeom prst="rect">
            <a:avLst/>
          </a:prstGeom>
        </p:spPr>
      </p:pic>
      <p:sp>
        <p:nvSpPr>
          <p:cNvPr id="1183" name="Google Shape;1183;p57"/>
          <p:cNvSpPr txBox="1">
            <a:spLocks noGrp="1"/>
          </p:cNvSpPr>
          <p:nvPr>
            <p:ph type="title"/>
          </p:nvPr>
        </p:nvSpPr>
        <p:spPr>
          <a:xfrm>
            <a:off x="904450" y="1233650"/>
            <a:ext cx="3568200" cy="165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همیشه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مفهوم را</a:t>
            </a:r>
            <a:r>
              <a:rPr lang="fa-IR" dirty="0">
                <a:cs typeface="B Nazanin" panose="00000400000000000000" pitchFamily="2" charset="-78"/>
              </a:rPr>
              <a:t> تقویت می کند</a:t>
            </a:r>
            <a:r>
              <a:rPr lang="en" dirty="0">
                <a:cs typeface="B Nazanin" panose="00000400000000000000" pitchFamily="2" charset="-78"/>
              </a:rPr>
              <a:t> </a:t>
            </a:r>
            <a:br>
              <a:rPr lang="fa-IR" dirty="0">
                <a:cs typeface="B Nazanin" panose="00000400000000000000" pitchFamily="2" charset="-78"/>
              </a:rPr>
            </a:b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4" name="Google Shape;1184;p57"/>
          <p:cNvSpPr txBox="1">
            <a:spLocks noGrp="1"/>
          </p:cNvSpPr>
          <p:nvPr>
            <p:ph type="subTitle" idx="1"/>
          </p:nvPr>
        </p:nvSpPr>
        <p:spPr>
          <a:xfrm>
            <a:off x="904450" y="2999125"/>
            <a:ext cx="35682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تصاویر مقادیر زیادی از داده ها را نشان می دهند، بنابراین به یاد داشته باشید: از یک تصویر به جای یک متن طولانی استفاده کنید. مخاطبان شما از ان قدردانی خواهند کرد
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58"/>
          <p:cNvSpPr txBox="1">
            <a:spLocks noGrp="1"/>
          </p:cNvSpPr>
          <p:nvPr>
            <p:ph type="title"/>
          </p:nvPr>
        </p:nvSpPr>
        <p:spPr>
          <a:xfrm>
            <a:off x="1284000" y="1786400"/>
            <a:ext cx="6576000" cy="11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98,300,000</a:t>
            </a:r>
            <a:endParaRPr/>
          </a:p>
        </p:txBody>
      </p:sp>
      <p:sp>
        <p:nvSpPr>
          <p:cNvPr id="1190" name="Google Shape;1190;p58"/>
          <p:cNvSpPr txBox="1">
            <a:spLocks noGrp="1"/>
          </p:cNvSpPr>
          <p:nvPr>
            <p:ph type="subTitle" idx="1"/>
          </p:nvPr>
        </p:nvSpPr>
        <p:spPr>
          <a:xfrm>
            <a:off x="1284000" y="29039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کنند
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191" name="Google Shape;1191;p58"/>
          <p:cNvGrpSpPr/>
          <p:nvPr/>
        </p:nvGrpSpPr>
        <p:grpSpPr>
          <a:xfrm>
            <a:off x="7758925" y="4356275"/>
            <a:ext cx="636199" cy="247800"/>
            <a:chOff x="7758925" y="4356275"/>
            <a:chExt cx="636199" cy="247800"/>
          </a:xfrm>
        </p:grpSpPr>
        <p:sp>
          <p:nvSpPr>
            <p:cNvPr id="1192" name="Google Shape;1192;p58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58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4" name="Google Shape;1194;p58"/>
          <p:cNvGrpSpPr/>
          <p:nvPr/>
        </p:nvGrpSpPr>
        <p:grpSpPr>
          <a:xfrm>
            <a:off x="7645875" y="258900"/>
            <a:ext cx="1136700" cy="1139775"/>
            <a:chOff x="6532950" y="648050"/>
            <a:chExt cx="1136700" cy="1139775"/>
          </a:xfrm>
        </p:grpSpPr>
        <p:sp>
          <p:nvSpPr>
            <p:cNvPr id="1195" name="Google Shape;1195;p58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96" name="Google Shape;1196;p58"/>
            <p:cNvCxnSpPr>
              <a:stCxn id="1195" idx="1"/>
              <a:endCxn id="1195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7" name="Google Shape;1197;p58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98" name="Google Shape;1198;p58"/>
            <p:cNvCxnSpPr>
              <a:stCxn id="1197" idx="1"/>
              <a:endCxn id="1197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9" name="Google Shape;1199;p58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00" name="Google Shape;1200;p58"/>
            <p:cNvCxnSpPr>
              <a:stCxn id="1199" idx="1"/>
              <a:endCxn id="1199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1" name="Google Shape;1201;p58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02" name="Google Shape;1202;p58"/>
            <p:cNvCxnSpPr>
              <a:stCxn id="1201" idx="1"/>
              <a:endCxn id="1201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3" name="Google Shape;1203;p58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04" name="Google Shape;1204;p58"/>
            <p:cNvCxnSpPr>
              <a:stCxn id="1203" idx="1"/>
              <a:endCxn id="1203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5" name="Google Shape;1205;p58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06" name="Google Shape;1206;p58"/>
            <p:cNvCxnSpPr>
              <a:stCxn id="1205" idx="1"/>
              <a:endCxn id="1205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7" name="Google Shape;1207;p58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08" name="Google Shape;1208;p58"/>
            <p:cNvCxnSpPr>
              <a:stCxn id="1207" idx="1"/>
              <a:endCxn id="1207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9" name="Google Shape;1209;p58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10" name="Google Shape;1210;p58"/>
            <p:cNvCxnSpPr>
              <a:stCxn id="1209" idx="1"/>
              <a:endCxn id="1209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1" name="Google Shape;1211;p58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12" name="Google Shape;1212;p58"/>
            <p:cNvCxnSpPr>
              <a:stCxn id="1211" idx="1"/>
              <a:endCxn id="1211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p59"/>
          <p:cNvSpPr txBox="1">
            <a:spLocks noGrp="1"/>
          </p:cNvSpPr>
          <p:nvPr>
            <p:ph type="subTitle" idx="1"/>
          </p:nvPr>
        </p:nvSpPr>
        <p:spPr>
          <a:xfrm>
            <a:off x="2587725" y="1390500"/>
            <a:ext cx="39648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18" name="Google Shape;1218;p59"/>
          <p:cNvSpPr txBox="1">
            <a:spLocks noGrp="1"/>
          </p:cNvSpPr>
          <p:nvPr>
            <p:ph type="title"/>
          </p:nvPr>
        </p:nvSpPr>
        <p:spPr>
          <a:xfrm>
            <a:off x="2587729" y="682827"/>
            <a:ext cx="39609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9h 55m 23s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9" name="Google Shape;1219;p59"/>
          <p:cNvSpPr txBox="1">
            <a:spLocks noGrp="1"/>
          </p:cNvSpPr>
          <p:nvPr>
            <p:ph type="title" idx="2"/>
          </p:nvPr>
        </p:nvSpPr>
        <p:spPr>
          <a:xfrm>
            <a:off x="2591496" y="2004327"/>
            <a:ext cx="39609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333,000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0" name="Google Shape;1220;p59"/>
          <p:cNvSpPr txBox="1">
            <a:spLocks noGrp="1"/>
          </p:cNvSpPr>
          <p:nvPr>
            <p:ph type="subTitle" idx="3"/>
          </p:nvPr>
        </p:nvSpPr>
        <p:spPr>
          <a:xfrm>
            <a:off x="2591475" y="2712075"/>
            <a:ext cx="39648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21" name="Google Shape;1221;p59"/>
          <p:cNvSpPr txBox="1">
            <a:spLocks noGrp="1"/>
          </p:cNvSpPr>
          <p:nvPr>
            <p:ph type="title" idx="4"/>
          </p:nvPr>
        </p:nvSpPr>
        <p:spPr>
          <a:xfrm>
            <a:off x="2587725" y="3325902"/>
            <a:ext cx="39609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22" name="Google Shape;1222;p59"/>
          <p:cNvSpPr txBox="1">
            <a:spLocks noGrp="1"/>
          </p:cNvSpPr>
          <p:nvPr>
            <p:ph type="subTitle" idx="5"/>
          </p:nvPr>
        </p:nvSpPr>
        <p:spPr>
          <a:xfrm>
            <a:off x="2587725" y="4033650"/>
            <a:ext cx="39648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223" name="Google Shape;1223;p59"/>
          <p:cNvGrpSpPr/>
          <p:nvPr/>
        </p:nvGrpSpPr>
        <p:grpSpPr>
          <a:xfrm>
            <a:off x="7645875" y="3737650"/>
            <a:ext cx="1136700" cy="1139775"/>
            <a:chOff x="6532950" y="648050"/>
            <a:chExt cx="1136700" cy="1139775"/>
          </a:xfrm>
        </p:grpSpPr>
        <p:sp>
          <p:nvSpPr>
            <p:cNvPr id="1224" name="Google Shape;1224;p59"/>
            <p:cNvSpPr/>
            <p:nvPr/>
          </p:nvSpPr>
          <p:spPr>
            <a:xfrm>
              <a:off x="65329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25" name="Google Shape;1225;p59"/>
            <p:cNvCxnSpPr>
              <a:stCxn id="1224" idx="1"/>
              <a:endCxn id="1224" idx="3"/>
            </p:cNvCxnSpPr>
            <p:nvPr/>
          </p:nvCxnSpPr>
          <p:spPr>
            <a:xfrm>
              <a:off x="65329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26" name="Google Shape;1226;p59"/>
            <p:cNvSpPr/>
            <p:nvPr/>
          </p:nvSpPr>
          <p:spPr>
            <a:xfrm rot="5400000">
              <a:off x="69118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27" name="Google Shape;1227;p59"/>
            <p:cNvCxnSpPr>
              <a:stCxn id="1226" idx="1"/>
              <a:endCxn id="1226" idx="3"/>
            </p:cNvCxnSpPr>
            <p:nvPr/>
          </p:nvCxnSpPr>
          <p:spPr>
            <a:xfrm>
              <a:off x="7101300" y="102510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28" name="Google Shape;1228;p59"/>
            <p:cNvSpPr/>
            <p:nvPr/>
          </p:nvSpPr>
          <p:spPr>
            <a:xfrm>
              <a:off x="7290750" y="102510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29" name="Google Shape;1229;p59"/>
            <p:cNvCxnSpPr>
              <a:stCxn id="1228" idx="1"/>
              <a:endCxn id="1228" idx="3"/>
            </p:cNvCxnSpPr>
            <p:nvPr/>
          </p:nvCxnSpPr>
          <p:spPr>
            <a:xfrm>
              <a:off x="7290750" y="1214550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0" name="Google Shape;1230;p59"/>
            <p:cNvSpPr/>
            <p:nvPr/>
          </p:nvSpPr>
          <p:spPr>
            <a:xfrm rot="5400000">
              <a:off x="65329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1" name="Google Shape;1231;p59"/>
            <p:cNvCxnSpPr>
              <a:stCxn id="1230" idx="1"/>
              <a:endCxn id="1230" idx="3"/>
            </p:cNvCxnSpPr>
            <p:nvPr/>
          </p:nvCxnSpPr>
          <p:spPr>
            <a:xfrm>
              <a:off x="67224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2" name="Google Shape;1232;p59"/>
            <p:cNvSpPr/>
            <p:nvPr/>
          </p:nvSpPr>
          <p:spPr>
            <a:xfrm rot="5400000">
              <a:off x="7290750" y="140891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3" name="Google Shape;1233;p59"/>
            <p:cNvCxnSpPr>
              <a:stCxn id="1232" idx="1"/>
              <a:endCxn id="1232" idx="3"/>
            </p:cNvCxnSpPr>
            <p:nvPr/>
          </p:nvCxnSpPr>
          <p:spPr>
            <a:xfrm>
              <a:off x="7480200" y="1408913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4" name="Google Shape;1234;p59"/>
            <p:cNvSpPr/>
            <p:nvPr/>
          </p:nvSpPr>
          <p:spPr>
            <a:xfrm rot="10800000">
              <a:off x="6911850" y="1408925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5" name="Google Shape;1235;p59"/>
            <p:cNvCxnSpPr>
              <a:stCxn id="1234" idx="1"/>
              <a:endCxn id="1234" idx="3"/>
            </p:cNvCxnSpPr>
            <p:nvPr/>
          </p:nvCxnSpPr>
          <p:spPr>
            <a:xfrm rot="10800000">
              <a:off x="6911850" y="1598375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6" name="Google Shape;1236;p59"/>
            <p:cNvSpPr/>
            <p:nvPr/>
          </p:nvSpPr>
          <p:spPr>
            <a:xfrm rot="5400000">
              <a:off x="65329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7" name="Google Shape;1237;p59"/>
            <p:cNvCxnSpPr>
              <a:stCxn id="1236" idx="1"/>
              <a:endCxn id="1236" idx="3"/>
            </p:cNvCxnSpPr>
            <p:nvPr/>
          </p:nvCxnSpPr>
          <p:spPr>
            <a:xfrm>
              <a:off x="67224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8" name="Google Shape;1238;p59"/>
            <p:cNvSpPr/>
            <p:nvPr/>
          </p:nvSpPr>
          <p:spPr>
            <a:xfrm rot="5400000">
              <a:off x="7290750" y="648050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9" name="Google Shape;1239;p59"/>
            <p:cNvCxnSpPr>
              <a:stCxn id="1238" idx="1"/>
              <a:endCxn id="1238" idx="3"/>
            </p:cNvCxnSpPr>
            <p:nvPr/>
          </p:nvCxnSpPr>
          <p:spPr>
            <a:xfrm>
              <a:off x="7480200" y="648050"/>
              <a:ext cx="0" cy="3789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40" name="Google Shape;1240;p59"/>
            <p:cNvSpPr/>
            <p:nvPr/>
          </p:nvSpPr>
          <p:spPr>
            <a:xfrm rot="10800000">
              <a:off x="6911850" y="648063"/>
              <a:ext cx="378900" cy="3789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41" name="Google Shape;1241;p59"/>
            <p:cNvCxnSpPr>
              <a:stCxn id="1240" idx="1"/>
              <a:endCxn id="1240" idx="3"/>
            </p:cNvCxnSpPr>
            <p:nvPr/>
          </p:nvCxnSpPr>
          <p:spPr>
            <a:xfrm rot="10800000">
              <a:off x="6911850" y="837513"/>
              <a:ext cx="378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42" name="Google Shape;1242;p59"/>
          <p:cNvGrpSpPr/>
          <p:nvPr/>
        </p:nvGrpSpPr>
        <p:grpSpPr>
          <a:xfrm rot="10800000">
            <a:off x="713225" y="544100"/>
            <a:ext cx="636199" cy="247800"/>
            <a:chOff x="7758925" y="4356275"/>
            <a:chExt cx="636199" cy="247800"/>
          </a:xfrm>
        </p:grpSpPr>
        <p:sp>
          <p:nvSpPr>
            <p:cNvPr id="1243" name="Google Shape;1243;p59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59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5" name="Google Shape;1245;p59"/>
          <p:cNvSpPr/>
          <p:nvPr/>
        </p:nvSpPr>
        <p:spPr>
          <a:xfrm>
            <a:off x="-1205150" y="1730000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" name="Google Shape;1250;p60"/>
          <p:cNvSpPr/>
          <p:nvPr/>
        </p:nvSpPr>
        <p:spPr>
          <a:xfrm>
            <a:off x="3290138" y="1604143"/>
            <a:ext cx="2563800" cy="25638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51" name="Google Shape;1251;p6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راهنمای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مدیریت</a:t>
            </a:r>
            <a:r>
              <a:rPr lang="fa-IR" dirty="0">
                <a:cs typeface="B Nazanin" panose="00000400000000000000" pitchFamily="2" charset="-78"/>
              </a:rPr>
              <a:t> یکپارچه سازی پروژه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252" name="Google Shape;1252;p60"/>
          <p:cNvSpPr txBox="1"/>
          <p:nvPr/>
        </p:nvSpPr>
        <p:spPr>
          <a:xfrm>
            <a:off x="6090863" y="1600196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رسیدن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253" name="Google Shape;1253;p60"/>
          <p:cNvSpPr txBox="1"/>
          <p:nvPr/>
        </p:nvSpPr>
        <p:spPr>
          <a:xfrm flipH="1">
            <a:off x="6092224" y="1916153"/>
            <a:ext cx="2236229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sz="1000" dirty="0">
              <a:solidFill>
                <a:schemeClr val="tx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254" name="Google Shape;1254;p60"/>
          <p:cNvSpPr txBox="1"/>
          <p:nvPr/>
        </p:nvSpPr>
        <p:spPr>
          <a:xfrm>
            <a:off x="1395338" y="1600196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تماس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255" name="Google Shape;1255;p60"/>
          <p:cNvSpPr txBox="1"/>
          <p:nvPr/>
        </p:nvSpPr>
        <p:spPr>
          <a:xfrm flipH="1">
            <a:off x="815546" y="1916153"/>
            <a:ext cx="2236254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solidFill>
                <a:schemeClr val="tx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256" name="Google Shape;1256;p60"/>
          <p:cNvSpPr txBox="1"/>
          <p:nvPr/>
        </p:nvSpPr>
        <p:spPr>
          <a:xfrm>
            <a:off x="6090863" y="3133146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هزینه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257" name="Google Shape;1257;p60"/>
          <p:cNvSpPr txBox="1"/>
          <p:nvPr/>
        </p:nvSpPr>
        <p:spPr>
          <a:xfrm flipH="1">
            <a:off x="6092225" y="3449103"/>
            <a:ext cx="2236228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solidFill>
                <a:schemeClr val="tx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258" name="Google Shape;1258;p60"/>
          <p:cNvSpPr txBox="1"/>
          <p:nvPr/>
        </p:nvSpPr>
        <p:spPr>
          <a:xfrm>
            <a:off x="1395338" y="3133146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کیفیت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259" name="Google Shape;1259;p60"/>
          <p:cNvSpPr txBox="1"/>
          <p:nvPr/>
        </p:nvSpPr>
        <p:spPr>
          <a:xfrm flipH="1">
            <a:off x="815546" y="3449103"/>
            <a:ext cx="2236254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solidFill>
                <a:schemeClr val="tx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260" name="Google Shape;1260;p60"/>
          <p:cNvSpPr/>
          <p:nvPr/>
        </p:nvSpPr>
        <p:spPr>
          <a:xfrm>
            <a:off x="3290207" y="1600201"/>
            <a:ext cx="2563800" cy="25638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محتویات این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قالب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016" name="Google Shape;1016;p43"/>
          <p:cNvGraphicFramePr/>
          <p:nvPr>
            <p:extLst>
              <p:ext uri="{D42A27DB-BD31-4B8C-83A1-F6EECF244321}">
                <p14:modId xmlns:p14="http://schemas.microsoft.com/office/powerpoint/2010/main" val="2295273907"/>
              </p:ext>
            </p:extLst>
          </p:nvPr>
        </p:nvGraphicFramePr>
        <p:xfrm>
          <a:off x="729750" y="1717564"/>
          <a:ext cx="7684500" cy="2169150"/>
        </p:xfrm>
        <a:graphic>
          <a:graphicData uri="http://schemas.openxmlformats.org/drawingml/2006/table">
            <a:tbl>
              <a:tblPr>
                <a:noFill/>
                <a:tableStyleId>{03107BF1-86EB-4B51-A19D-92EE189CC351}</a:tableStyleId>
              </a:tblPr>
              <a:tblGrid>
                <a:gridCol w="261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1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فونت ها</a:t>
                      </a:r>
                      <a:endParaRPr sz="11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ar-AE" sz="9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9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-AE" sz="11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منابع استفاده شده و جایگزین</a:t>
                      </a:r>
                      <a:endParaRPr sz="11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ar-AE" sz="9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مجموعه ای از منابع گرافیکی که برای استفاده در این ارائه مناسب هستند</a:t>
                      </a:r>
                      <a:endParaRPr sz="9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dk2"/>
                          </a:solidFill>
                          <a:uFill>
                            <a:noFill/>
                          </a:u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اسلاید تشکر</a:t>
                      </a:r>
                      <a:endParaRPr sz="11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ar-AE" sz="9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شما باید آن را نگه دارید تا اعتبار مناسب برای طراحی ما داده شود</a:t>
                      </a:r>
                      <a:endParaRPr sz="9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dk2"/>
                          </a:solidFill>
                          <a:uFill>
                            <a:noFill/>
                          </a:u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رنگ ها</a:t>
                      </a:r>
                      <a:endParaRPr sz="11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ar-AE" sz="9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تمام رنگ های استفاده شده در این ارائه</a:t>
                      </a:r>
                      <a:endParaRPr sz="9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-AE" sz="11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آیکون ها و منابع اینفوگرافیک</a:t>
                      </a:r>
                      <a:endParaRPr sz="11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-AE" sz="9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اینها را می توان در قالب استفاده کرد و اندازه و رنگ آنها را می توان ویرایش کرد</a:t>
                      </a:r>
                      <a:endParaRPr sz="9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-AE" sz="11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تم ارائه قابل ویرایش</a:t>
                      </a:r>
                      <a:endParaRPr sz="11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ar-AE" sz="1000" b="1" u="none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می توانید اسلایدهای اصلی را به راحتی ویرایش کنید. برای اطلاعات بیشتر، کلیک کنید</a:t>
                      </a:r>
                      <a:r>
                        <a:rPr lang="fa-IR" sz="1000" b="1" u="none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 </a:t>
                      </a:r>
                      <a:r>
                        <a:rPr lang="en" sz="900" b="1" u="none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here</a:t>
                      </a:r>
                      <a:r>
                        <a:rPr lang="fa-IR" sz="900" b="1" u="none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   </a:t>
                      </a:r>
                      <a:endParaRPr sz="900" u="none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17" name="Google Shape;1017;p43"/>
          <p:cNvSpPr txBox="1"/>
          <p:nvPr/>
        </p:nvSpPr>
        <p:spPr>
          <a:xfrm>
            <a:off x="720000" y="1139925"/>
            <a:ext cx="7704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sz="1200" b="1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پس از اتمام ویرایش ارائه، می توانید این اسلاید را حذف کنید</a:t>
            </a: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018" name="Google Shape;1018;p43"/>
          <p:cNvSpPr txBox="1"/>
          <p:nvPr/>
        </p:nvSpPr>
        <p:spPr>
          <a:xfrm>
            <a:off x="1024190" y="4057475"/>
            <a:ext cx="3281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8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برای اطلاعات بیشتر:</a:t>
            </a:r>
            <a:br>
              <a:rPr lang="en" sz="8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</a:b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 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|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BLOG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|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FAQ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s</a:t>
            </a:r>
            <a:endParaRPr sz="1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019" name="Google Shape;1019;p43"/>
          <p:cNvSpPr txBox="1"/>
          <p:nvPr/>
        </p:nvSpPr>
        <p:spPr>
          <a:xfrm>
            <a:off x="4838410" y="4057475"/>
            <a:ext cx="3281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sz="8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می توانید از پروژه های خواهر ما دیدن کنید:</a:t>
            </a:r>
            <a:endParaRPr lang="fa-IR" sz="800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|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|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STORYSET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|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WEPIK </a:t>
            </a:r>
            <a:r>
              <a:rPr lang="en" sz="1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|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B Nazanin" panose="00000400000000000000" pitchFamily="2" charset="-78"/>
                <a:sym typeface="Raleway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VIDEVO</a:t>
            </a:r>
            <a:endParaRPr sz="1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61"/>
          <p:cNvSpPr txBox="1">
            <a:spLocks noGrp="1"/>
          </p:cNvSpPr>
          <p:nvPr>
            <p:ph type="subTitle" idx="1"/>
          </p:nvPr>
        </p:nvSpPr>
        <p:spPr>
          <a:xfrm>
            <a:off x="1103100" y="3843975"/>
            <a:ext cx="19419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66" name="Google Shape;1266;p61"/>
          <p:cNvSpPr txBox="1">
            <a:spLocks noGrp="1"/>
          </p:cNvSpPr>
          <p:nvPr>
            <p:ph type="subTitle" idx="2"/>
          </p:nvPr>
        </p:nvSpPr>
        <p:spPr>
          <a:xfrm>
            <a:off x="1103092" y="3423150"/>
            <a:ext cx="19419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67" name="Google Shape;1267;p61"/>
          <p:cNvSpPr txBox="1">
            <a:spLocks noGrp="1"/>
          </p:cNvSpPr>
          <p:nvPr>
            <p:ph type="subTitle" idx="4"/>
          </p:nvPr>
        </p:nvSpPr>
        <p:spPr>
          <a:xfrm>
            <a:off x="3571954" y="3843975"/>
            <a:ext cx="19419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68" name="Google Shape;1268;p61"/>
          <p:cNvSpPr txBox="1">
            <a:spLocks noGrp="1"/>
          </p:cNvSpPr>
          <p:nvPr>
            <p:ph type="subTitle" idx="5"/>
          </p:nvPr>
        </p:nvSpPr>
        <p:spPr>
          <a:xfrm>
            <a:off x="3571950" y="3423150"/>
            <a:ext cx="19419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69" name="Google Shape;1269;p61"/>
          <p:cNvSpPr txBox="1">
            <a:spLocks noGrp="1"/>
          </p:cNvSpPr>
          <p:nvPr>
            <p:ph type="subTitle" idx="7"/>
          </p:nvPr>
        </p:nvSpPr>
        <p:spPr>
          <a:xfrm>
            <a:off x="5980726" y="3843975"/>
            <a:ext cx="19419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270" name="Google Shape;1270;p61"/>
          <p:cNvSpPr txBox="1">
            <a:spLocks noGrp="1"/>
          </p:cNvSpPr>
          <p:nvPr>
            <p:ph type="subTitle" idx="8"/>
          </p:nvPr>
        </p:nvSpPr>
        <p:spPr>
          <a:xfrm>
            <a:off x="5980725" y="3423150"/>
            <a:ext cx="19419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71" name="Google Shape;1271;p61"/>
          <p:cNvSpPr txBox="1">
            <a:spLocks noGrp="1"/>
          </p:cNvSpPr>
          <p:nvPr>
            <p:ph type="title" idx="9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بیایید از چند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درصد</a:t>
            </a:r>
            <a:r>
              <a:rPr lang="fa-IR" dirty="0">
                <a:cs typeface="B Nazanin" panose="00000400000000000000" pitchFamily="2" charset="-78"/>
              </a:rPr>
              <a:t> استفاده کنیم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272" name="Google Shape;1272;p61"/>
          <p:cNvSpPr txBox="1">
            <a:spLocks noGrp="1"/>
          </p:cNvSpPr>
          <p:nvPr>
            <p:ph type="title" idx="3"/>
          </p:nvPr>
        </p:nvSpPr>
        <p:spPr>
          <a:xfrm>
            <a:off x="4049100" y="3031022"/>
            <a:ext cx="987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60%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73" name="Google Shape;1273;p61"/>
          <p:cNvSpPr txBox="1">
            <a:spLocks noGrp="1"/>
          </p:cNvSpPr>
          <p:nvPr>
            <p:ph type="title" idx="6"/>
          </p:nvPr>
        </p:nvSpPr>
        <p:spPr>
          <a:xfrm>
            <a:off x="6457875" y="3031022"/>
            <a:ext cx="987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74" name="Google Shape;1274;p61"/>
          <p:cNvSpPr txBox="1">
            <a:spLocks noGrp="1"/>
          </p:cNvSpPr>
          <p:nvPr>
            <p:ph type="title"/>
          </p:nvPr>
        </p:nvSpPr>
        <p:spPr>
          <a:xfrm>
            <a:off x="1580250" y="3031022"/>
            <a:ext cx="987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75" name="Google Shape;1275;p61"/>
          <p:cNvSpPr/>
          <p:nvPr/>
        </p:nvSpPr>
        <p:spPr>
          <a:xfrm>
            <a:off x="1248650" y="1296725"/>
            <a:ext cx="1582200" cy="15822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76" name="Google Shape;1276;p61"/>
          <p:cNvSpPr/>
          <p:nvPr/>
        </p:nvSpPr>
        <p:spPr>
          <a:xfrm>
            <a:off x="1269900" y="1303800"/>
            <a:ext cx="1560900" cy="1560900"/>
          </a:xfrm>
          <a:prstGeom prst="pie">
            <a:avLst>
              <a:gd name="adj1" fmla="val 16199786"/>
              <a:gd name="adj2" fmla="val 665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77" name="Google Shape;1277;p61"/>
          <p:cNvSpPr/>
          <p:nvPr/>
        </p:nvSpPr>
        <p:spPr>
          <a:xfrm>
            <a:off x="3780900" y="1296725"/>
            <a:ext cx="1582200" cy="15822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78" name="Google Shape;1278;p61"/>
          <p:cNvSpPr/>
          <p:nvPr/>
        </p:nvSpPr>
        <p:spPr>
          <a:xfrm>
            <a:off x="3802150" y="1303800"/>
            <a:ext cx="1560900" cy="1560900"/>
          </a:xfrm>
          <a:prstGeom prst="pie">
            <a:avLst>
              <a:gd name="adj1" fmla="val 16199786"/>
              <a:gd name="adj2" fmla="val 674197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79" name="Google Shape;1279;p61"/>
          <p:cNvSpPr/>
          <p:nvPr/>
        </p:nvSpPr>
        <p:spPr>
          <a:xfrm>
            <a:off x="6160575" y="1296725"/>
            <a:ext cx="1582200" cy="15822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80" name="Google Shape;1280;p61"/>
          <p:cNvSpPr/>
          <p:nvPr/>
        </p:nvSpPr>
        <p:spPr>
          <a:xfrm>
            <a:off x="6181825" y="1303800"/>
            <a:ext cx="1560900" cy="1560900"/>
          </a:xfrm>
          <a:prstGeom prst="pie">
            <a:avLst>
              <a:gd name="adj1" fmla="val 16199786"/>
              <a:gd name="adj2" fmla="val 199604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5" name="Google Shape;1285;p62"/>
          <p:cNvGrpSpPr/>
          <p:nvPr/>
        </p:nvGrpSpPr>
        <p:grpSpPr>
          <a:xfrm>
            <a:off x="4721250" y="1262825"/>
            <a:ext cx="3432900" cy="2553900"/>
            <a:chOff x="4568850" y="1262825"/>
            <a:chExt cx="3432900" cy="2553900"/>
          </a:xfrm>
        </p:grpSpPr>
        <p:sp>
          <p:nvSpPr>
            <p:cNvPr id="1286" name="Google Shape;1286;p62"/>
            <p:cNvSpPr/>
            <p:nvPr/>
          </p:nvSpPr>
          <p:spPr>
            <a:xfrm>
              <a:off x="4568850" y="1262825"/>
              <a:ext cx="3432900" cy="21708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7" name="Google Shape;1287;p62"/>
            <p:cNvSpPr/>
            <p:nvPr/>
          </p:nvSpPr>
          <p:spPr>
            <a:xfrm>
              <a:off x="5887950" y="3433625"/>
              <a:ext cx="794700" cy="2766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8" name="Google Shape;1288;p62"/>
            <p:cNvSpPr/>
            <p:nvPr/>
          </p:nvSpPr>
          <p:spPr>
            <a:xfrm>
              <a:off x="5687850" y="3710225"/>
              <a:ext cx="1194900" cy="10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289" name="Google Shape;1289;p62"/>
          <p:cNvSpPr/>
          <p:nvPr/>
        </p:nvSpPr>
        <p:spPr>
          <a:xfrm>
            <a:off x="4825166" y="1353014"/>
            <a:ext cx="3218339" cy="1980199"/>
          </a:xfrm>
          <a:custGeom>
            <a:avLst/>
            <a:gdLst/>
            <a:ahLst/>
            <a:cxnLst/>
            <a:rect l="l" t="t" r="r" b="b"/>
            <a:pathLst>
              <a:path w="232665" h="165707" extrusionOk="0">
                <a:moveTo>
                  <a:pt x="1" y="1"/>
                </a:moveTo>
                <a:lnTo>
                  <a:pt x="1" y="24307"/>
                </a:lnTo>
                <a:lnTo>
                  <a:pt x="1" y="165707"/>
                </a:lnTo>
                <a:lnTo>
                  <a:pt x="232665" y="165707"/>
                </a:lnTo>
                <a:lnTo>
                  <a:pt x="232665" y="121532"/>
                </a:lnTo>
                <a:lnTo>
                  <a:pt x="232665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290" name="Google Shape;1290;p62"/>
          <p:cNvPicPr preferRelativeResize="0"/>
          <p:nvPr/>
        </p:nvPicPr>
        <p:blipFill>
          <a:blip r:embed="rId3"/>
          <a:srcRect l="3910" r="3910"/>
          <a:stretch/>
        </p:blipFill>
        <p:spPr>
          <a:xfrm>
            <a:off x="4809878" y="1352658"/>
            <a:ext cx="3249110" cy="1981718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91" name="Google Shape;1291;p62"/>
          <p:cNvSpPr txBox="1">
            <a:spLocks noGrp="1"/>
          </p:cNvSpPr>
          <p:nvPr>
            <p:ph type="title"/>
          </p:nvPr>
        </p:nvSpPr>
        <p:spPr>
          <a:xfrm>
            <a:off x="1039275" y="1485150"/>
            <a:ext cx="3218400" cy="10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ماکت </a:t>
            </a:r>
            <a:r>
              <a:rPr lang="fa-IR" dirty="0">
                <a:cs typeface="B Nazanin" panose="00000400000000000000" pitchFamily="2" charset="-78"/>
              </a:rPr>
              <a:t>کامپیوتر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292" name="Google Shape;1292;p62"/>
          <p:cNvSpPr txBox="1">
            <a:spLocks noGrp="1"/>
          </p:cNvSpPr>
          <p:nvPr>
            <p:ph type="subTitle" idx="1"/>
          </p:nvPr>
        </p:nvSpPr>
        <p:spPr>
          <a:xfrm>
            <a:off x="1039275" y="2548350"/>
            <a:ext cx="32184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 را انتخاب کنید.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63"/>
          <p:cNvSpPr/>
          <p:nvPr/>
        </p:nvSpPr>
        <p:spPr>
          <a:xfrm>
            <a:off x="1558825" y="730100"/>
            <a:ext cx="2709900" cy="3690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8" name="Google Shape;1298;p63"/>
          <p:cNvPicPr preferRelativeResize="0"/>
          <p:nvPr/>
        </p:nvPicPr>
        <p:blipFill rotWithShape="1">
          <a:blip r:embed="rId3">
            <a:alphaModFix/>
          </a:blip>
          <a:srcRect l="57271" r="515"/>
          <a:stretch/>
        </p:blipFill>
        <p:spPr>
          <a:xfrm>
            <a:off x="1655968" y="838567"/>
            <a:ext cx="2512490" cy="3347958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99" name="Google Shape;1299;p63"/>
          <p:cNvSpPr txBox="1">
            <a:spLocks noGrp="1"/>
          </p:cNvSpPr>
          <p:nvPr>
            <p:ph type="title"/>
          </p:nvPr>
        </p:nvSpPr>
        <p:spPr>
          <a:xfrm>
            <a:off x="5469850" y="1501200"/>
            <a:ext cx="2454600" cy="106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ماکت</a:t>
            </a:r>
            <a:r>
              <a:rPr lang="en" dirty="0"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تبلت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300" name="Google Shape;1300;p63"/>
          <p:cNvSpPr txBox="1">
            <a:spLocks noGrp="1"/>
          </p:cNvSpPr>
          <p:nvPr>
            <p:ph type="subTitle" idx="1"/>
          </p:nvPr>
        </p:nvSpPr>
        <p:spPr>
          <a:xfrm>
            <a:off x="4837350" y="2562000"/>
            <a:ext cx="3087300" cy="77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 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5" name="Google Shape;1305;p64"/>
          <p:cNvGrpSpPr/>
          <p:nvPr/>
        </p:nvGrpSpPr>
        <p:grpSpPr>
          <a:xfrm>
            <a:off x="5490875" y="709450"/>
            <a:ext cx="1835100" cy="3724800"/>
            <a:chOff x="5186075" y="709450"/>
            <a:chExt cx="1835100" cy="3724800"/>
          </a:xfrm>
        </p:grpSpPr>
        <p:sp>
          <p:nvSpPr>
            <p:cNvPr id="1306" name="Google Shape;1306;p64"/>
            <p:cNvSpPr/>
            <p:nvPr/>
          </p:nvSpPr>
          <p:spPr>
            <a:xfrm>
              <a:off x="5186075" y="709450"/>
              <a:ext cx="1835100" cy="37248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7" name="Google Shape;1307;p64"/>
            <p:cNvSpPr/>
            <p:nvPr/>
          </p:nvSpPr>
          <p:spPr>
            <a:xfrm>
              <a:off x="5873075" y="4164472"/>
              <a:ext cx="461100" cy="1491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308" name="Google Shape;1308;p64"/>
          <p:cNvSpPr txBox="1">
            <a:spLocks noGrp="1"/>
          </p:cNvSpPr>
          <p:nvPr>
            <p:ph type="title"/>
          </p:nvPr>
        </p:nvSpPr>
        <p:spPr>
          <a:xfrm>
            <a:off x="1892625" y="1485150"/>
            <a:ext cx="2199000" cy="10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ماکت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موبایل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309" name="Google Shape;1309;p64"/>
          <p:cNvSpPr txBox="1">
            <a:spLocks noGrp="1"/>
          </p:cNvSpPr>
          <p:nvPr>
            <p:ph type="subTitle" idx="1"/>
          </p:nvPr>
        </p:nvSpPr>
        <p:spPr>
          <a:xfrm>
            <a:off x="1382925" y="2548350"/>
            <a:ext cx="32184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 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310" name="Google Shape;1310;p64"/>
          <p:cNvPicPr preferRelativeResize="0"/>
          <p:nvPr/>
        </p:nvPicPr>
        <p:blipFill rotWithShape="1">
          <a:blip r:embed="rId3">
            <a:alphaModFix/>
          </a:blip>
          <a:srcRect l="70155" r="365"/>
          <a:stretch/>
        </p:blipFill>
        <p:spPr>
          <a:xfrm>
            <a:off x="5576388" y="891935"/>
            <a:ext cx="1664599" cy="3176198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65"/>
          <p:cNvSpPr txBox="1">
            <a:spLocks noGrp="1"/>
          </p:cNvSpPr>
          <p:nvPr>
            <p:ph type="title"/>
          </p:nvPr>
        </p:nvSpPr>
        <p:spPr>
          <a:xfrm>
            <a:off x="3188525" y="2247900"/>
            <a:ext cx="4779600" cy="9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16" name="Google Shape;1316;p65"/>
          <p:cNvSpPr txBox="1">
            <a:spLocks noGrp="1"/>
          </p:cNvSpPr>
          <p:nvPr>
            <p:ph type="title" idx="2"/>
          </p:nvPr>
        </p:nvSpPr>
        <p:spPr>
          <a:xfrm>
            <a:off x="6316025" y="1165325"/>
            <a:ext cx="165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17" name="Google Shape;1317;p65"/>
          <p:cNvSpPr txBox="1">
            <a:spLocks noGrp="1"/>
          </p:cNvSpPr>
          <p:nvPr>
            <p:ph type="subTitle" idx="1"/>
          </p:nvPr>
        </p:nvSpPr>
        <p:spPr>
          <a:xfrm>
            <a:off x="5356925" y="3204925"/>
            <a:ext cx="2611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66"/>
          <p:cNvSpPr/>
          <p:nvPr/>
        </p:nvSpPr>
        <p:spPr>
          <a:xfrm>
            <a:off x="2771280" y="1396510"/>
            <a:ext cx="247800" cy="247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23" name="Google Shape;1323;p66"/>
          <p:cNvSpPr/>
          <p:nvPr/>
        </p:nvSpPr>
        <p:spPr>
          <a:xfrm>
            <a:off x="2771280" y="2767435"/>
            <a:ext cx="247800" cy="247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24" name="Google Shape;1324;p6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این یک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نقشه است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325" name="Google Shape;1325;p66"/>
          <p:cNvSpPr txBox="1"/>
          <p:nvPr/>
        </p:nvSpPr>
        <p:spPr>
          <a:xfrm>
            <a:off x="981900" y="4358900"/>
            <a:ext cx="7180200" cy="2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0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لینک را در گراف دنبال کنید تا داده های ان را تغییر دهید و سپس جدید را در اینجا قرار دهید. برای اطلاعات بیشتر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</a:t>
            </a:r>
            <a:r>
              <a:rPr lang="en" sz="1000" b="1" dirty="0">
                <a:solidFill>
                  <a:schemeClr val="dk2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</a:t>
            </a:r>
            <a:endParaRPr sz="1000" b="1" dirty="0">
              <a:solidFill>
                <a:schemeClr val="dk2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326" name="Google Shape;1326;p66"/>
          <p:cNvSpPr txBox="1"/>
          <p:nvPr/>
        </p:nvSpPr>
        <p:spPr>
          <a:xfrm>
            <a:off x="718834" y="1412875"/>
            <a:ext cx="20088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یک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27" name="Google Shape;1327;p66"/>
          <p:cNvSpPr txBox="1"/>
          <p:nvPr/>
        </p:nvSpPr>
        <p:spPr>
          <a:xfrm>
            <a:off x="556054" y="1713836"/>
            <a:ext cx="2514495" cy="8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28" name="Google Shape;1328;p66"/>
          <p:cNvSpPr txBox="1"/>
          <p:nvPr/>
        </p:nvSpPr>
        <p:spPr>
          <a:xfrm>
            <a:off x="718834" y="2769680"/>
            <a:ext cx="20088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دو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29" name="Google Shape;1329;p66"/>
          <p:cNvSpPr txBox="1"/>
          <p:nvPr/>
        </p:nvSpPr>
        <p:spPr>
          <a:xfrm>
            <a:off x="556054" y="3070650"/>
            <a:ext cx="2514495" cy="8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1330" name="Google Shape;1330;p66" title="Gráfic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08425" y="1234120"/>
            <a:ext cx="4453675" cy="2758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p6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یک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جدول زمانی </a:t>
            </a:r>
            <a:r>
              <a:rPr lang="fa-IR" dirty="0">
                <a:cs typeface="B Nazanin" panose="00000400000000000000" pitchFamily="2" charset="-78"/>
              </a:rPr>
              <a:t>همیشه به خوبی کار می کند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336" name="Google Shape;1336;p67"/>
          <p:cNvSpPr/>
          <p:nvPr/>
        </p:nvSpPr>
        <p:spPr>
          <a:xfrm>
            <a:off x="1495425" y="2615650"/>
            <a:ext cx="247800" cy="247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37" name="Google Shape;1337;p67"/>
          <p:cNvSpPr/>
          <p:nvPr/>
        </p:nvSpPr>
        <p:spPr>
          <a:xfrm>
            <a:off x="4448100" y="2615650"/>
            <a:ext cx="247800" cy="247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38" name="Google Shape;1338;p67"/>
          <p:cNvSpPr/>
          <p:nvPr/>
        </p:nvSpPr>
        <p:spPr>
          <a:xfrm>
            <a:off x="7387125" y="2615650"/>
            <a:ext cx="247800" cy="247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39" name="Google Shape;1339;p67"/>
          <p:cNvSpPr txBox="1"/>
          <p:nvPr/>
        </p:nvSpPr>
        <p:spPr>
          <a:xfrm flipH="1">
            <a:off x="713125" y="3152225"/>
            <a:ext cx="181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گام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1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40" name="Google Shape;1340;p67"/>
          <p:cNvSpPr txBox="1"/>
          <p:nvPr/>
        </p:nvSpPr>
        <p:spPr>
          <a:xfrm flipH="1">
            <a:off x="713175" y="3652576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41" name="Google Shape;1341;p67"/>
          <p:cNvSpPr txBox="1"/>
          <p:nvPr/>
        </p:nvSpPr>
        <p:spPr>
          <a:xfrm flipH="1">
            <a:off x="3659000" y="3152225"/>
            <a:ext cx="181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گام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3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42" name="Google Shape;1342;p67"/>
          <p:cNvSpPr txBox="1"/>
          <p:nvPr/>
        </p:nvSpPr>
        <p:spPr>
          <a:xfrm flipH="1">
            <a:off x="3659050" y="3652576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43" name="Google Shape;1343;p67"/>
          <p:cNvSpPr txBox="1"/>
          <p:nvPr/>
        </p:nvSpPr>
        <p:spPr>
          <a:xfrm flipH="1">
            <a:off x="6604825" y="3152225"/>
            <a:ext cx="181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گام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5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44" name="Google Shape;1344;p67"/>
          <p:cNvSpPr txBox="1"/>
          <p:nvPr/>
        </p:nvSpPr>
        <p:spPr>
          <a:xfrm flipH="1">
            <a:off x="6604875" y="3652576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1345" name="Google Shape;1345;p67"/>
          <p:cNvCxnSpPr>
            <a:stCxn id="1336" idx="6"/>
            <a:endCxn id="1346" idx="2"/>
          </p:cNvCxnSpPr>
          <p:nvPr/>
        </p:nvCxnSpPr>
        <p:spPr>
          <a:xfrm>
            <a:off x="1743225" y="2739550"/>
            <a:ext cx="1184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7" name="Google Shape;1347;p67"/>
          <p:cNvCxnSpPr>
            <a:stCxn id="1336" idx="4"/>
            <a:endCxn id="1339" idx="0"/>
          </p:cNvCxnSpPr>
          <p:nvPr/>
        </p:nvCxnSpPr>
        <p:spPr>
          <a:xfrm>
            <a:off x="1619325" y="2863450"/>
            <a:ext cx="0" cy="2889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8" name="Google Shape;1348;p67"/>
          <p:cNvCxnSpPr>
            <a:stCxn id="1337" idx="4"/>
            <a:endCxn id="1341" idx="0"/>
          </p:cNvCxnSpPr>
          <p:nvPr/>
        </p:nvCxnSpPr>
        <p:spPr>
          <a:xfrm flipH="1">
            <a:off x="4565100" y="2863450"/>
            <a:ext cx="6900" cy="2889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9" name="Google Shape;1349;p67"/>
          <p:cNvCxnSpPr>
            <a:stCxn id="1338" idx="4"/>
            <a:endCxn id="1343" idx="0"/>
          </p:cNvCxnSpPr>
          <p:nvPr/>
        </p:nvCxnSpPr>
        <p:spPr>
          <a:xfrm>
            <a:off x="7511025" y="2863450"/>
            <a:ext cx="0" cy="2889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0" name="Google Shape;1350;p67"/>
          <p:cNvSpPr txBox="1"/>
          <p:nvPr/>
        </p:nvSpPr>
        <p:spPr>
          <a:xfrm flipH="1">
            <a:off x="2229612" y="1810450"/>
            <a:ext cx="181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گام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2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51" name="Google Shape;1351;p67"/>
          <p:cNvSpPr txBox="1"/>
          <p:nvPr/>
        </p:nvSpPr>
        <p:spPr>
          <a:xfrm flipH="1">
            <a:off x="2229655" y="1394394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52" name="Google Shape;1352;p67"/>
          <p:cNvSpPr txBox="1"/>
          <p:nvPr/>
        </p:nvSpPr>
        <p:spPr>
          <a:xfrm flipH="1">
            <a:off x="5091225" y="1810450"/>
            <a:ext cx="181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گام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4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53" name="Google Shape;1353;p67"/>
          <p:cNvSpPr txBox="1"/>
          <p:nvPr/>
        </p:nvSpPr>
        <p:spPr>
          <a:xfrm flipH="1">
            <a:off x="5091275" y="1394394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46" name="Google Shape;1346;p67"/>
          <p:cNvSpPr/>
          <p:nvPr/>
        </p:nvSpPr>
        <p:spPr>
          <a:xfrm>
            <a:off x="2927679" y="2615650"/>
            <a:ext cx="247800" cy="247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4" name="Google Shape;1354;p67"/>
          <p:cNvSpPr/>
          <p:nvPr/>
        </p:nvSpPr>
        <p:spPr>
          <a:xfrm>
            <a:off x="5873500" y="2615650"/>
            <a:ext cx="247800" cy="247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355" name="Google Shape;1355;p67"/>
          <p:cNvCxnSpPr>
            <a:endCxn id="1346" idx="0"/>
          </p:cNvCxnSpPr>
          <p:nvPr/>
        </p:nvCxnSpPr>
        <p:spPr>
          <a:xfrm>
            <a:off x="3051579" y="2297650"/>
            <a:ext cx="0" cy="3180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6" name="Google Shape;1356;p67"/>
          <p:cNvCxnSpPr>
            <a:endCxn id="1354" idx="0"/>
          </p:cNvCxnSpPr>
          <p:nvPr/>
        </p:nvCxnSpPr>
        <p:spPr>
          <a:xfrm>
            <a:off x="5997400" y="2297650"/>
            <a:ext cx="0" cy="3180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7" name="Google Shape;1357;p67"/>
          <p:cNvCxnSpPr>
            <a:stCxn id="1346" idx="6"/>
            <a:endCxn id="1337" idx="2"/>
          </p:cNvCxnSpPr>
          <p:nvPr/>
        </p:nvCxnSpPr>
        <p:spPr>
          <a:xfrm>
            <a:off x="3175479" y="2739550"/>
            <a:ext cx="1272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8" name="Google Shape;1358;p67"/>
          <p:cNvCxnSpPr>
            <a:stCxn id="1337" idx="6"/>
            <a:endCxn id="1354" idx="2"/>
          </p:cNvCxnSpPr>
          <p:nvPr/>
        </p:nvCxnSpPr>
        <p:spPr>
          <a:xfrm>
            <a:off x="4695900" y="2739550"/>
            <a:ext cx="11775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9" name="Google Shape;1359;p67"/>
          <p:cNvCxnSpPr>
            <a:stCxn id="1354" idx="6"/>
            <a:endCxn id="1338" idx="2"/>
          </p:cNvCxnSpPr>
          <p:nvPr/>
        </p:nvCxnSpPr>
        <p:spPr>
          <a:xfrm>
            <a:off x="6121300" y="2739550"/>
            <a:ext cx="1265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0" name="Google Shape;1360;p67"/>
          <p:cNvCxnSpPr>
            <a:stCxn id="1338" idx="6"/>
          </p:cNvCxnSpPr>
          <p:nvPr/>
        </p:nvCxnSpPr>
        <p:spPr>
          <a:xfrm>
            <a:off x="7634925" y="2739550"/>
            <a:ext cx="1181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68"/>
          <p:cNvSpPr txBox="1"/>
          <p:nvPr/>
        </p:nvSpPr>
        <p:spPr>
          <a:xfrm>
            <a:off x="5625088" y="2333411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یک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66" name="Google Shape;1366;p6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نمودارها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مفید</a:t>
            </a:r>
            <a:r>
              <a:rPr lang="fa-IR" dirty="0">
                <a:cs typeface="B Nazanin" panose="00000400000000000000" pitchFamily="2" charset="-78"/>
              </a:rPr>
              <a:t> هستند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367" name="Google Shape;1367;p68"/>
          <p:cNvSpPr txBox="1"/>
          <p:nvPr/>
        </p:nvSpPr>
        <p:spPr>
          <a:xfrm>
            <a:off x="3664875" y="1422325"/>
            <a:ext cx="1814400" cy="4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عنوان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68" name="Google Shape;1368;p68"/>
          <p:cNvSpPr txBox="1"/>
          <p:nvPr/>
        </p:nvSpPr>
        <p:spPr>
          <a:xfrm>
            <a:off x="1861113" y="2333400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یک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cxnSp>
        <p:nvCxnSpPr>
          <p:cNvPr id="1369" name="Google Shape;1369;p68"/>
          <p:cNvCxnSpPr>
            <a:stCxn id="1368" idx="0"/>
            <a:endCxn id="1367" idx="2"/>
          </p:cNvCxnSpPr>
          <p:nvPr/>
        </p:nvCxnSpPr>
        <p:spPr>
          <a:xfrm rot="-5400000">
            <a:off x="3390813" y="1152000"/>
            <a:ext cx="480600" cy="1882200"/>
          </a:xfrm>
          <a:prstGeom prst="bentConnector3">
            <a:avLst>
              <a:gd name="adj1" fmla="val 49997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0" name="Google Shape;1370;p68"/>
          <p:cNvCxnSpPr>
            <a:stCxn id="1367" idx="2"/>
            <a:endCxn id="1365" idx="0"/>
          </p:cNvCxnSpPr>
          <p:nvPr/>
        </p:nvCxnSpPr>
        <p:spPr>
          <a:xfrm rot="-5400000" flipH="1">
            <a:off x="5272725" y="1152175"/>
            <a:ext cx="480600" cy="18819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1" name="Google Shape;1371;p68"/>
          <p:cNvSpPr txBox="1"/>
          <p:nvPr/>
        </p:nvSpPr>
        <p:spPr>
          <a:xfrm>
            <a:off x="980122" y="3088296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سه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72" name="Google Shape;1372;p68"/>
          <p:cNvSpPr txBox="1"/>
          <p:nvPr/>
        </p:nvSpPr>
        <p:spPr>
          <a:xfrm>
            <a:off x="2822107" y="3088280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دو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73" name="Google Shape;1373;p68"/>
          <p:cNvSpPr txBox="1"/>
          <p:nvPr/>
        </p:nvSpPr>
        <p:spPr>
          <a:xfrm>
            <a:off x="4664093" y="3088296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سه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374" name="Google Shape;1374;p68"/>
          <p:cNvSpPr txBox="1"/>
          <p:nvPr/>
        </p:nvSpPr>
        <p:spPr>
          <a:xfrm>
            <a:off x="6506078" y="3088280"/>
            <a:ext cx="16578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دو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cxnSp>
        <p:nvCxnSpPr>
          <p:cNvPr id="1375" name="Google Shape;1375;p68"/>
          <p:cNvCxnSpPr>
            <a:stCxn id="1368" idx="2"/>
            <a:endCxn id="1371" idx="0"/>
          </p:cNvCxnSpPr>
          <p:nvPr/>
        </p:nvCxnSpPr>
        <p:spPr>
          <a:xfrm rot="5400000">
            <a:off x="2110413" y="2508600"/>
            <a:ext cx="278100" cy="881100"/>
          </a:xfrm>
          <a:prstGeom prst="bentConnector3">
            <a:avLst>
              <a:gd name="adj1" fmla="val 50017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6" name="Google Shape;1376;p68"/>
          <p:cNvCxnSpPr>
            <a:stCxn id="1368" idx="2"/>
            <a:endCxn id="1372" idx="0"/>
          </p:cNvCxnSpPr>
          <p:nvPr/>
        </p:nvCxnSpPr>
        <p:spPr>
          <a:xfrm rot="-5400000" flipH="1">
            <a:off x="3031413" y="2468700"/>
            <a:ext cx="278100" cy="960900"/>
          </a:xfrm>
          <a:prstGeom prst="bentConnector3">
            <a:avLst>
              <a:gd name="adj1" fmla="val 50014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7" name="Google Shape;1377;p68"/>
          <p:cNvCxnSpPr>
            <a:stCxn id="1373" idx="0"/>
            <a:endCxn id="1365" idx="2"/>
          </p:cNvCxnSpPr>
          <p:nvPr/>
        </p:nvCxnSpPr>
        <p:spPr>
          <a:xfrm rot="-5400000">
            <a:off x="5834393" y="2468796"/>
            <a:ext cx="278100" cy="960900"/>
          </a:xfrm>
          <a:prstGeom prst="bentConnector3">
            <a:avLst>
              <a:gd name="adj1" fmla="val 50015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8" name="Google Shape;1378;p68"/>
          <p:cNvCxnSpPr>
            <a:stCxn id="1365" idx="2"/>
            <a:endCxn id="1374" idx="0"/>
          </p:cNvCxnSpPr>
          <p:nvPr/>
        </p:nvCxnSpPr>
        <p:spPr>
          <a:xfrm rot="-5400000" flipH="1">
            <a:off x="6755488" y="2508611"/>
            <a:ext cx="278100" cy="881100"/>
          </a:xfrm>
          <a:prstGeom prst="bentConnector3">
            <a:avLst>
              <a:gd name="adj1" fmla="val 50013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9" name="Google Shape;1379;p68"/>
          <p:cNvSpPr txBox="1"/>
          <p:nvPr/>
        </p:nvSpPr>
        <p:spPr>
          <a:xfrm flipH="1">
            <a:off x="981472" y="3480444"/>
            <a:ext cx="16551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80" name="Google Shape;1380;p68"/>
          <p:cNvSpPr txBox="1"/>
          <p:nvPr/>
        </p:nvSpPr>
        <p:spPr>
          <a:xfrm flipH="1">
            <a:off x="2823457" y="3480444"/>
            <a:ext cx="16551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81" name="Google Shape;1381;p68"/>
          <p:cNvSpPr txBox="1"/>
          <p:nvPr/>
        </p:nvSpPr>
        <p:spPr>
          <a:xfrm flipH="1">
            <a:off x="4665443" y="3480444"/>
            <a:ext cx="16551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82" name="Google Shape;1382;p68"/>
          <p:cNvSpPr txBox="1"/>
          <p:nvPr/>
        </p:nvSpPr>
        <p:spPr>
          <a:xfrm flipH="1">
            <a:off x="6507428" y="3480444"/>
            <a:ext cx="16551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en-US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p6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از جداول برای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نمایش داده ها </a:t>
            </a:r>
            <a:r>
              <a:rPr lang="fa-IR" dirty="0">
                <a:cs typeface="B Nazanin" panose="00000400000000000000" pitchFamily="2" charset="-78"/>
              </a:rPr>
              <a:t>استفاده کنید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388" name="Google Shape;1388;p69"/>
          <p:cNvGraphicFramePr/>
          <p:nvPr>
            <p:extLst>
              <p:ext uri="{D42A27DB-BD31-4B8C-83A1-F6EECF244321}">
                <p14:modId xmlns:p14="http://schemas.microsoft.com/office/powerpoint/2010/main" val="687185984"/>
              </p:ext>
            </p:extLst>
          </p:nvPr>
        </p:nvGraphicFramePr>
        <p:xfrm>
          <a:off x="1530300" y="1314010"/>
          <a:ext cx="6083375" cy="2877025"/>
        </p:xfrm>
        <a:graphic>
          <a:graphicData uri="http://schemas.openxmlformats.org/drawingml/2006/table">
            <a:tbl>
              <a:tblPr>
                <a:noFill/>
                <a:tableStyleId>{64D9E337-A63E-4688-AE9E-82861D2DF793}</a:tableStyleId>
              </a:tblPr>
              <a:tblGrid>
                <a:gridCol w="113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8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8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14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Bebas Neue"/>
                        <a:ea typeface="Bebas Neue"/>
                        <a:cs typeface="B Nazanin" panose="00000400000000000000" pitchFamily="2" charset="-78"/>
                        <a:sym typeface="Bebas Neue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تیم 1</a:t>
                      </a:r>
                      <a:endParaRPr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تیم 2</a:t>
                      </a:r>
                      <a:endParaRPr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تیم 3</a:t>
                      </a:r>
                      <a:endParaRPr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تیم 4</a:t>
                      </a:r>
                      <a:endParaRPr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2xxx</a:t>
                      </a:r>
                      <a:endParaRPr b="1" dirty="0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1.4</a:t>
                      </a:r>
                      <a:endParaRPr sz="12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2.1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3.5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4.9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2xxx</a:t>
                      </a:r>
                      <a:endParaRPr b="1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5.0</a:t>
                      </a:r>
                      <a:endParaRPr sz="12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2.8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3.1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2.7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2xxx</a:t>
                      </a:r>
                      <a:endParaRPr b="1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1.8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1.1</a:t>
                      </a:r>
                      <a:endParaRPr sz="12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2.1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3.3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2xxx</a:t>
                      </a:r>
                      <a:endParaRPr b="1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3.4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4.2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4.6</a:t>
                      </a:r>
                      <a:endParaRPr sz="12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1.7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2xxx</a:t>
                      </a:r>
                      <a:endParaRPr b="1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1.1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3.1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2.4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2.8</a:t>
                      </a:r>
                      <a:endParaRPr sz="12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2xxx</a:t>
                      </a:r>
                      <a:endParaRPr b="1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3.2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3.1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1.2</a:t>
                      </a:r>
                      <a:endParaRPr sz="120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dk1"/>
                          </a:solidFill>
                          <a:latin typeface="DM Sans"/>
                          <a:ea typeface="DM Sans"/>
                          <a:cs typeface="B Nazanin" panose="00000400000000000000" pitchFamily="2" charset="-78"/>
                          <a:sym typeface="DM Sans"/>
                        </a:rPr>
                        <a:t>4.8</a:t>
                      </a:r>
                      <a:endParaRPr sz="1200" dirty="0">
                        <a:solidFill>
                          <a:schemeClr val="dk1"/>
                        </a:solidFill>
                        <a:latin typeface="DM Sans"/>
                        <a:ea typeface="DM Sans"/>
                        <a:cs typeface="B Nazanin" panose="00000400000000000000" pitchFamily="2" charset="-78"/>
                        <a:sym typeface="DM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Google Shape;1393;p7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مراحل یکپارچه سازی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پروژه</a:t>
            </a:r>
            <a:r>
              <a:rPr lang="fa-IR" dirty="0">
                <a:cs typeface="B Nazanin" panose="00000400000000000000" pitchFamily="2" charset="-78"/>
              </a:rPr>
              <a:t>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394" name="Google Shape;1394;p70"/>
          <p:cNvGraphicFramePr/>
          <p:nvPr>
            <p:extLst>
              <p:ext uri="{D42A27DB-BD31-4B8C-83A1-F6EECF244321}">
                <p14:modId xmlns:p14="http://schemas.microsoft.com/office/powerpoint/2010/main" val="2827336839"/>
              </p:ext>
            </p:extLst>
          </p:nvPr>
        </p:nvGraphicFramePr>
        <p:xfrm>
          <a:off x="952500" y="1619250"/>
          <a:ext cx="7239000" cy="2438250"/>
        </p:xfrm>
        <a:graphic>
          <a:graphicData uri="http://schemas.openxmlformats.org/drawingml/2006/table">
            <a:tbl>
              <a:tblPr>
                <a:noFill/>
                <a:tableStyleId>{03107BF1-86EB-4B51-A19D-92EE189CC351}</a:tableStyleId>
              </a:tblPr>
              <a:tblGrid>
                <a:gridCol w="469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000">
                <a:tc gridSpan="2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مراحل</a:t>
                      </a:r>
                      <a:endParaRPr sz="2000" b="1" dirty="0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هفته 1</a:t>
                      </a:r>
                      <a:endParaRPr sz="2000" b="1" dirty="0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هفته 2</a:t>
                      </a:r>
                      <a:endParaRPr b="1" dirty="0">
                        <a:solidFill>
                          <a:schemeClr val="dk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هفته 3</a:t>
                      </a:r>
                      <a:endParaRPr b="1" dirty="0">
                        <a:solidFill>
                          <a:schemeClr val="dk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هفته 4</a:t>
                      </a:r>
                      <a:endParaRPr b="1" dirty="0">
                        <a:solidFill>
                          <a:schemeClr val="dk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 b="1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1</a:t>
                      </a:r>
                      <a:endParaRPr sz="2000" b="1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یک</a:t>
                      </a:r>
                      <a:endParaRPr sz="1600" b="1" dirty="0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 b="1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2</a:t>
                      </a:r>
                      <a:endParaRPr sz="2000" b="1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دو</a:t>
                      </a:r>
                      <a:endParaRPr sz="1600" b="1" dirty="0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 b="1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3</a:t>
                      </a:r>
                      <a:endParaRPr sz="2000" b="1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سه</a:t>
                      </a:r>
                      <a:endParaRPr sz="1600" b="1" dirty="0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 b="1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4</a:t>
                      </a:r>
                      <a:endParaRPr sz="2000" b="1">
                        <a:solidFill>
                          <a:schemeClr val="dk2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B Nazanin" panose="00000400000000000000" pitchFamily="2" charset="-78"/>
                          <a:sym typeface="Raleway"/>
                        </a:rPr>
                        <a:t>چهار</a:t>
                      </a:r>
                      <a:endParaRPr sz="1600" b="1" dirty="0">
                        <a:solidFill>
                          <a:schemeClr val="dk1"/>
                        </a:solidFill>
                        <a:latin typeface="Raleway"/>
                        <a:ea typeface="Raleway"/>
                        <a:cs typeface="B Nazanin" panose="00000400000000000000" pitchFamily="2" charset="-78"/>
                        <a:sym typeface="Raleway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95" name="Google Shape;1395;p70"/>
          <p:cNvSpPr/>
          <p:nvPr/>
        </p:nvSpPr>
        <p:spPr>
          <a:xfrm>
            <a:off x="3446550" y="2233575"/>
            <a:ext cx="2940000" cy="24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3985875" y="2716725"/>
            <a:ext cx="2940000" cy="24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3985875" y="3199875"/>
            <a:ext cx="3637200" cy="24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5867000" y="3692725"/>
            <a:ext cx="2262600" cy="24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قابل ویرایش می باشد</a:t>
            </a:r>
            <a:endParaRPr lang="fa-IR" sz="11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44"/>
          <p:cNvSpPr/>
          <p:nvPr/>
        </p:nvSpPr>
        <p:spPr>
          <a:xfrm>
            <a:off x="-959000" y="3840625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</a:t>
            </a:r>
            <a:r>
              <a:rPr lang="en" dirty="0"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مطالب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026" name="Google Shape;1026;p44"/>
          <p:cNvSpPr txBox="1">
            <a:spLocks noGrp="1"/>
          </p:cNvSpPr>
          <p:nvPr>
            <p:ph type="title" idx="2"/>
          </p:nvPr>
        </p:nvSpPr>
        <p:spPr>
          <a:xfrm>
            <a:off x="1625120" y="1352175"/>
            <a:ext cx="7059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27" name="Google Shape;1027;p44"/>
          <p:cNvSpPr txBox="1">
            <a:spLocks noGrp="1"/>
          </p:cNvSpPr>
          <p:nvPr>
            <p:ph type="title" idx="3"/>
          </p:nvPr>
        </p:nvSpPr>
        <p:spPr>
          <a:xfrm>
            <a:off x="1625120" y="2948843"/>
            <a:ext cx="7059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28" name="Google Shape;1028;p44"/>
          <p:cNvSpPr txBox="1">
            <a:spLocks noGrp="1"/>
          </p:cNvSpPr>
          <p:nvPr>
            <p:ph type="title" idx="4"/>
          </p:nvPr>
        </p:nvSpPr>
        <p:spPr>
          <a:xfrm>
            <a:off x="4218974" y="1352175"/>
            <a:ext cx="7059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29" name="Google Shape;1029;p44"/>
          <p:cNvSpPr txBox="1">
            <a:spLocks noGrp="1"/>
          </p:cNvSpPr>
          <p:nvPr>
            <p:ph type="title" idx="5"/>
          </p:nvPr>
        </p:nvSpPr>
        <p:spPr>
          <a:xfrm>
            <a:off x="4218974" y="2948843"/>
            <a:ext cx="7059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05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30" name="Google Shape;1030;p44"/>
          <p:cNvSpPr txBox="1">
            <a:spLocks noGrp="1"/>
          </p:cNvSpPr>
          <p:nvPr>
            <p:ph type="title" idx="6"/>
          </p:nvPr>
        </p:nvSpPr>
        <p:spPr>
          <a:xfrm>
            <a:off x="6812834" y="1352175"/>
            <a:ext cx="7059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31" name="Google Shape;1031;p44"/>
          <p:cNvSpPr txBox="1">
            <a:spLocks noGrp="1"/>
          </p:cNvSpPr>
          <p:nvPr>
            <p:ph type="title" idx="7"/>
          </p:nvPr>
        </p:nvSpPr>
        <p:spPr>
          <a:xfrm>
            <a:off x="6812834" y="2948843"/>
            <a:ext cx="7059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06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32" name="Google Shape;1032;p44"/>
          <p:cNvSpPr txBox="1">
            <a:spLocks noGrp="1"/>
          </p:cNvSpPr>
          <p:nvPr>
            <p:ph type="subTitle" idx="1"/>
          </p:nvPr>
        </p:nvSpPr>
        <p:spPr>
          <a:xfrm>
            <a:off x="870393" y="1821266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3" name="Google Shape;1033;p44"/>
          <p:cNvSpPr txBox="1">
            <a:spLocks noGrp="1"/>
          </p:cNvSpPr>
          <p:nvPr>
            <p:ph type="subTitle" idx="8"/>
          </p:nvPr>
        </p:nvSpPr>
        <p:spPr>
          <a:xfrm>
            <a:off x="3464247" y="1821266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4" name="Google Shape;1034;p44"/>
          <p:cNvSpPr txBox="1">
            <a:spLocks noGrp="1"/>
          </p:cNvSpPr>
          <p:nvPr>
            <p:ph type="subTitle" idx="9"/>
          </p:nvPr>
        </p:nvSpPr>
        <p:spPr>
          <a:xfrm>
            <a:off x="6058107" y="1821266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5" name="Google Shape;1035;p44"/>
          <p:cNvSpPr txBox="1">
            <a:spLocks noGrp="1"/>
          </p:cNvSpPr>
          <p:nvPr>
            <p:ph type="subTitle" idx="13"/>
          </p:nvPr>
        </p:nvSpPr>
        <p:spPr>
          <a:xfrm>
            <a:off x="870393" y="3418001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6" name="Google Shape;1036;p44"/>
          <p:cNvSpPr txBox="1">
            <a:spLocks noGrp="1"/>
          </p:cNvSpPr>
          <p:nvPr>
            <p:ph type="subTitle" idx="14"/>
          </p:nvPr>
        </p:nvSpPr>
        <p:spPr>
          <a:xfrm>
            <a:off x="3464247" y="3418001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7" name="Google Shape;1037;p44"/>
          <p:cNvSpPr txBox="1">
            <a:spLocks noGrp="1"/>
          </p:cNvSpPr>
          <p:nvPr>
            <p:ph type="subTitle" idx="15"/>
          </p:nvPr>
        </p:nvSpPr>
        <p:spPr>
          <a:xfrm>
            <a:off x="6058107" y="3418001"/>
            <a:ext cx="221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038" name="Google Shape;1038;p44"/>
          <p:cNvGrpSpPr/>
          <p:nvPr/>
        </p:nvGrpSpPr>
        <p:grpSpPr>
          <a:xfrm rot="10800000">
            <a:off x="713225" y="4356200"/>
            <a:ext cx="636199" cy="247800"/>
            <a:chOff x="7758925" y="4356275"/>
            <a:chExt cx="636199" cy="247800"/>
          </a:xfrm>
        </p:grpSpPr>
        <p:sp>
          <p:nvSpPr>
            <p:cNvPr id="1039" name="Google Shape;1039;p44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0" name="Google Shape;1040;p44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p7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شما می توانید از این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نمودار</a:t>
            </a:r>
            <a:r>
              <a:rPr lang="fa-IR" dirty="0">
                <a:cs typeface="B Nazanin" panose="00000400000000000000" pitchFamily="2" charset="-78"/>
              </a:rPr>
              <a:t> استفاده کنید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404" name="Google Shape;1404;p71"/>
          <p:cNvSpPr txBox="1"/>
          <p:nvPr/>
        </p:nvSpPr>
        <p:spPr>
          <a:xfrm>
            <a:off x="981900" y="4270575"/>
            <a:ext cx="7180200" cy="3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0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لینک را در گراف دنبال کنید تا داده های ان را تغییر دهید و سپس جدید را در اینجا قرار دهید. برای اطلاعات بیشتر، </a:t>
            </a:r>
            <a:r>
              <a:rPr lang="en" sz="1000" b="1" dirty="0">
                <a:solidFill>
                  <a:schemeClr val="dk2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</a:t>
            </a:r>
            <a:endParaRPr sz="1000" b="1" dirty="0">
              <a:solidFill>
                <a:schemeClr val="dk2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05" name="Google Shape;1405;p71"/>
          <p:cNvSpPr txBox="1"/>
          <p:nvPr/>
        </p:nvSpPr>
        <p:spPr>
          <a:xfrm>
            <a:off x="720001" y="1619550"/>
            <a:ext cx="13530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تیم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1 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06" name="Google Shape;1406;p71"/>
          <p:cNvSpPr txBox="1"/>
          <p:nvPr/>
        </p:nvSpPr>
        <p:spPr>
          <a:xfrm>
            <a:off x="399901" y="1866227"/>
            <a:ext cx="1673099" cy="7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07" name="Google Shape;1407;p71"/>
          <p:cNvSpPr/>
          <p:nvPr/>
        </p:nvSpPr>
        <p:spPr>
          <a:xfrm>
            <a:off x="1718169" y="1246350"/>
            <a:ext cx="243300" cy="243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08" name="Google Shape;1408;p71"/>
          <p:cNvSpPr txBox="1"/>
          <p:nvPr/>
        </p:nvSpPr>
        <p:spPr>
          <a:xfrm>
            <a:off x="720001" y="3102224"/>
            <a:ext cx="13530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تیم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2 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09" name="Google Shape;1409;p71"/>
          <p:cNvSpPr txBox="1"/>
          <p:nvPr/>
        </p:nvSpPr>
        <p:spPr>
          <a:xfrm>
            <a:off x="399901" y="3348900"/>
            <a:ext cx="1673099" cy="7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10" name="Google Shape;1410;p71"/>
          <p:cNvSpPr/>
          <p:nvPr/>
        </p:nvSpPr>
        <p:spPr>
          <a:xfrm>
            <a:off x="1718169" y="2729025"/>
            <a:ext cx="243300" cy="2433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1" name="Google Shape;1411;p71"/>
          <p:cNvSpPr txBox="1"/>
          <p:nvPr/>
        </p:nvSpPr>
        <p:spPr>
          <a:xfrm>
            <a:off x="7023551" y="1619550"/>
            <a:ext cx="14004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تیم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3 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12" name="Google Shape;1412;p71"/>
          <p:cNvSpPr txBox="1"/>
          <p:nvPr/>
        </p:nvSpPr>
        <p:spPr>
          <a:xfrm>
            <a:off x="6583199" y="1866227"/>
            <a:ext cx="1840751" cy="7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2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13" name="Google Shape;1413;p71"/>
          <p:cNvSpPr/>
          <p:nvPr/>
        </p:nvSpPr>
        <p:spPr>
          <a:xfrm>
            <a:off x="8062659" y="1246350"/>
            <a:ext cx="243300" cy="2433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4" name="Google Shape;1414;p71"/>
          <p:cNvSpPr txBox="1"/>
          <p:nvPr/>
        </p:nvSpPr>
        <p:spPr>
          <a:xfrm>
            <a:off x="7023551" y="3102224"/>
            <a:ext cx="14004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تیم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4 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15" name="Google Shape;1415;p71"/>
          <p:cNvSpPr txBox="1"/>
          <p:nvPr/>
        </p:nvSpPr>
        <p:spPr>
          <a:xfrm>
            <a:off x="6703445" y="3348901"/>
            <a:ext cx="1720505" cy="7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16" name="Google Shape;1416;p71"/>
          <p:cNvSpPr/>
          <p:nvPr/>
        </p:nvSpPr>
        <p:spPr>
          <a:xfrm>
            <a:off x="8062659" y="2729025"/>
            <a:ext cx="243300" cy="24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417" name="Google Shape;1417;p71" title="Gráfic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93101" y="1170125"/>
            <a:ext cx="4190098" cy="2948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8" name="Google Shape;1418;p71"/>
          <p:cNvCxnSpPr/>
          <p:nvPr/>
        </p:nvCxnSpPr>
        <p:spPr>
          <a:xfrm>
            <a:off x="2624373" y="3972720"/>
            <a:ext cx="38478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7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بازگشت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سرمایه</a:t>
            </a:r>
            <a:r>
              <a:rPr lang="fa-IR" dirty="0">
                <a:cs typeface="B Nazanin" panose="00000400000000000000" pitchFamily="2" charset="-78"/>
              </a:rPr>
              <a:t>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424" name="Google Shape;1424;p72"/>
          <p:cNvSpPr txBox="1"/>
          <p:nvPr/>
        </p:nvSpPr>
        <p:spPr>
          <a:xfrm>
            <a:off x="981900" y="4270575"/>
            <a:ext cx="7180200" cy="3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0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لینک را در گراف دنبال کنید تا داده های ان را تغییر دهید و سپس جدید را در اینجا قرار دهید. برای اطلاعات بیشتر، 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1000" b="1" dirty="0">
                <a:solidFill>
                  <a:schemeClr val="dk2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</a:t>
            </a:r>
            <a:endParaRPr sz="1000" b="1" dirty="0">
              <a:solidFill>
                <a:schemeClr val="dk2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25" name="Google Shape;1425;p72"/>
          <p:cNvSpPr txBox="1"/>
          <p:nvPr/>
        </p:nvSpPr>
        <p:spPr>
          <a:xfrm>
            <a:off x="4946026" y="1541675"/>
            <a:ext cx="16605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درآمد</a:t>
            </a:r>
            <a:r>
              <a:rPr lang="en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 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26" name="Google Shape;1426;p72"/>
          <p:cNvSpPr txBox="1"/>
          <p:nvPr/>
        </p:nvSpPr>
        <p:spPr>
          <a:xfrm>
            <a:off x="4946025" y="1752151"/>
            <a:ext cx="16605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27" name="Google Shape;1427;p72"/>
          <p:cNvSpPr txBox="1"/>
          <p:nvPr/>
        </p:nvSpPr>
        <p:spPr>
          <a:xfrm>
            <a:off x="6748126" y="1541675"/>
            <a:ext cx="16605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حاشیه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28" name="Google Shape;1428;p72"/>
          <p:cNvSpPr txBox="1"/>
          <p:nvPr/>
        </p:nvSpPr>
        <p:spPr>
          <a:xfrm>
            <a:off x="6748125" y="1752151"/>
            <a:ext cx="16605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29" name="Google Shape;1429;p72"/>
          <p:cNvSpPr txBox="1"/>
          <p:nvPr/>
        </p:nvSpPr>
        <p:spPr>
          <a:xfrm>
            <a:off x="4946026" y="2423825"/>
            <a:ext cx="16605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هزینه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30" name="Google Shape;1430;p72"/>
          <p:cNvSpPr txBox="1"/>
          <p:nvPr/>
        </p:nvSpPr>
        <p:spPr>
          <a:xfrm>
            <a:off x="4946025" y="2634301"/>
            <a:ext cx="16605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31" name="Google Shape;1431;p72"/>
          <p:cNvSpPr txBox="1"/>
          <p:nvPr/>
        </p:nvSpPr>
        <p:spPr>
          <a:xfrm>
            <a:off x="6748126" y="2423825"/>
            <a:ext cx="16605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دلار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32" name="Google Shape;1432;p72"/>
          <p:cNvSpPr txBox="1"/>
          <p:nvPr/>
        </p:nvSpPr>
        <p:spPr>
          <a:xfrm>
            <a:off x="6748125" y="2634301"/>
            <a:ext cx="16605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sp>
        <p:nvSpPr>
          <p:cNvPr id="1433" name="Google Shape;1433;p72"/>
          <p:cNvSpPr txBox="1"/>
          <p:nvPr/>
        </p:nvSpPr>
        <p:spPr>
          <a:xfrm>
            <a:off x="4946024" y="3312177"/>
            <a:ext cx="2496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2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$128,930</a:t>
            </a:r>
            <a:endParaRPr sz="3000" b="1">
              <a:solidFill>
                <a:schemeClr val="dk2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34" name="Google Shape;1434;p72"/>
          <p:cNvSpPr txBox="1"/>
          <p:nvPr/>
        </p:nvSpPr>
        <p:spPr>
          <a:xfrm>
            <a:off x="4946024" y="3831775"/>
            <a:ext cx="2496899" cy="3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بازگشت سرمایه
</a:t>
            </a:r>
            <a:endParaRPr sz="1200" b="1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pic>
        <p:nvPicPr>
          <p:cNvPr id="1435" name="Google Shape;1435;p72" title="Gráfic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0000" y="1246325"/>
            <a:ext cx="3887538" cy="294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p7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نمودار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ریسک</a:t>
            </a:r>
            <a:r>
              <a:rPr lang="fa-IR" dirty="0">
                <a:cs typeface="B Nazanin" panose="00000400000000000000" pitchFamily="2" charset="-78"/>
              </a:rPr>
              <a:t>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pic>
        <p:nvPicPr>
          <p:cNvPr id="1441" name="Google Shape;1441;p73" title="Gráfico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8600" y="1097875"/>
            <a:ext cx="5043726" cy="311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2" name="Google Shape;1442;p73"/>
          <p:cNvSpPr txBox="1"/>
          <p:nvPr/>
        </p:nvSpPr>
        <p:spPr>
          <a:xfrm flipH="1">
            <a:off x="6394325" y="1065788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عنوان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43" name="Google Shape;1443;p73"/>
          <p:cNvSpPr txBox="1"/>
          <p:nvPr/>
        </p:nvSpPr>
        <p:spPr>
          <a:xfrm flipH="1">
            <a:off x="6394375" y="1479739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444" name="Google Shape;1444;p73"/>
          <p:cNvSpPr txBox="1"/>
          <p:nvPr/>
        </p:nvSpPr>
        <p:spPr>
          <a:xfrm flipH="1">
            <a:off x="6394375" y="2090300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عنوان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45" name="Google Shape;1445;p73"/>
          <p:cNvSpPr txBox="1"/>
          <p:nvPr/>
        </p:nvSpPr>
        <p:spPr>
          <a:xfrm flipH="1">
            <a:off x="6394425" y="2504251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446" name="Google Shape;1446;p73"/>
          <p:cNvSpPr txBox="1"/>
          <p:nvPr/>
        </p:nvSpPr>
        <p:spPr>
          <a:xfrm flipH="1">
            <a:off x="6394350" y="3114800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عنوان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</p:txBody>
      </p:sp>
      <p:sp>
        <p:nvSpPr>
          <p:cNvPr id="1447" name="Google Shape;1447;p73"/>
          <p:cNvSpPr txBox="1"/>
          <p:nvPr/>
        </p:nvSpPr>
        <p:spPr>
          <a:xfrm flipH="1">
            <a:off x="6394400" y="3528751"/>
            <a:ext cx="1812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پروژه قابل ویرایش می باشد</a:t>
            </a:r>
            <a:endParaRPr lang="fa-IR" sz="11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448" name="Google Shape;1448;p73"/>
          <p:cNvSpPr txBox="1"/>
          <p:nvPr/>
        </p:nvSpPr>
        <p:spPr>
          <a:xfrm>
            <a:off x="981900" y="4270575"/>
            <a:ext cx="7180200" cy="3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0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لینک را در گراف دنبال کنید تا داده های ان را تغییر دهید و سپس جدید را در اینجا قرار دهید. برای اطلاعات بیشتر</a:t>
            </a:r>
            <a:r>
              <a:rPr lang="en" sz="1000" b="1" dirty="0">
                <a:solidFill>
                  <a:schemeClr val="dk1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</a:t>
            </a:r>
            <a:r>
              <a:rPr lang="en" sz="1000" b="1" dirty="0">
                <a:solidFill>
                  <a:schemeClr val="dk2"/>
                </a:solidFill>
                <a:uFill>
                  <a:noFill/>
                </a:uFill>
                <a:latin typeface="DM Sans"/>
                <a:ea typeface="DM Sans"/>
                <a:cs typeface="B Nazanin" panose="00000400000000000000" pitchFamily="2" charset="-78"/>
                <a:sym typeface="DM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</a:t>
            </a:r>
            <a:endParaRPr sz="1000" b="1" dirty="0">
              <a:solidFill>
                <a:schemeClr val="dk2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74"/>
          <p:cNvSpPr txBox="1">
            <a:spLocks noGrp="1"/>
          </p:cNvSpPr>
          <p:nvPr>
            <p:ph type="subTitle" idx="3"/>
          </p:nvPr>
        </p:nvSpPr>
        <p:spPr>
          <a:xfrm>
            <a:off x="5231701" y="3274925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فرد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54" name="Google Shape;1454;p74"/>
          <p:cNvSpPr txBox="1">
            <a:spLocks noGrp="1"/>
          </p:cNvSpPr>
          <p:nvPr>
            <p:ph type="subTitle" idx="4"/>
          </p:nvPr>
        </p:nvSpPr>
        <p:spPr>
          <a:xfrm>
            <a:off x="1759375" y="3274925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فرد</a:t>
            </a:r>
          </a:p>
        </p:txBody>
      </p:sp>
      <p:pic>
        <p:nvPicPr>
          <p:cNvPr id="1455" name="Google Shape;1455;p74"/>
          <p:cNvPicPr preferRelativeResize="0"/>
          <p:nvPr/>
        </p:nvPicPr>
        <p:blipFill rotWithShape="1">
          <a:blip r:embed="rId3">
            <a:alphaModFix/>
          </a:blip>
          <a:srcRect l="33858" t="4934" r="13760" b="42788"/>
          <a:stretch/>
        </p:blipFill>
        <p:spPr>
          <a:xfrm>
            <a:off x="5504089" y="1604250"/>
            <a:ext cx="1608000" cy="1608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56" name="Google Shape;1456;p74"/>
          <p:cNvPicPr preferRelativeResize="0"/>
          <p:nvPr/>
        </p:nvPicPr>
        <p:blipFill rotWithShape="1">
          <a:blip r:embed="rId4">
            <a:alphaModFix/>
          </a:blip>
          <a:srcRect t="12932" r="22215" b="35148"/>
          <a:stretch/>
        </p:blipFill>
        <p:spPr>
          <a:xfrm>
            <a:off x="2031864" y="1604200"/>
            <a:ext cx="1608000" cy="1608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57" name="Google Shape;1457;p7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تیم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ما</a:t>
            </a:r>
            <a:r>
              <a:rPr lang="fa-IR" dirty="0">
                <a:cs typeface="B Nazanin" panose="00000400000000000000" pitchFamily="2" charset="-78"/>
              </a:rPr>
              <a:t>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458" name="Google Shape;1458;p74"/>
          <p:cNvSpPr txBox="1">
            <a:spLocks noGrp="1"/>
          </p:cNvSpPr>
          <p:nvPr>
            <p:ph type="subTitle" idx="1"/>
          </p:nvPr>
        </p:nvSpPr>
        <p:spPr>
          <a:xfrm>
            <a:off x="5231709" y="3771424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کمی در مورد این شخص در اینجا صحبت کنید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59" name="Google Shape;1459;p74"/>
          <p:cNvSpPr txBox="1">
            <a:spLocks noGrp="1"/>
          </p:cNvSpPr>
          <p:nvPr>
            <p:ph type="subTitle" idx="2"/>
          </p:nvPr>
        </p:nvSpPr>
        <p:spPr>
          <a:xfrm>
            <a:off x="1759568" y="3771424"/>
            <a:ext cx="215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کمی در مورد این شخص در اینجا صحبت کنید
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p7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اهداف</a:t>
            </a:r>
            <a:r>
              <a:rPr lang="fa-IR" dirty="0">
                <a:cs typeface="B Nazanin" panose="00000400000000000000" pitchFamily="2" charset="-78"/>
              </a:rPr>
              <a:t> مدیریت یکپارچه سازی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465" name="Google Shape;1465;p75"/>
          <p:cNvSpPr txBox="1">
            <a:spLocks noGrp="1"/>
          </p:cNvSpPr>
          <p:nvPr>
            <p:ph type="subTitle" idx="1"/>
          </p:nvPr>
        </p:nvSpPr>
        <p:spPr>
          <a:xfrm>
            <a:off x="2320213" y="1568681"/>
            <a:ext cx="4503600" cy="5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</a:r>
            <a:endParaRPr sz="1000" dirty="0">
              <a:cs typeface="B Nazanin" panose="00000400000000000000" pitchFamily="2" charset="-78"/>
            </a:endParaRPr>
          </a:p>
        </p:txBody>
      </p:sp>
      <p:sp>
        <p:nvSpPr>
          <p:cNvPr id="1466" name="Google Shape;1466;p75"/>
          <p:cNvSpPr txBox="1">
            <a:spLocks noGrp="1"/>
          </p:cNvSpPr>
          <p:nvPr>
            <p:ph type="subTitle" idx="2"/>
          </p:nvPr>
        </p:nvSpPr>
        <p:spPr>
          <a:xfrm>
            <a:off x="2320213" y="2724954"/>
            <a:ext cx="4503600" cy="5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</a:t>
            </a:r>
            <a:endParaRPr sz="1000" dirty="0">
              <a:cs typeface="B Nazanin" panose="00000400000000000000" pitchFamily="2" charset="-78"/>
            </a:endParaRPr>
          </a:p>
        </p:txBody>
      </p:sp>
      <p:sp>
        <p:nvSpPr>
          <p:cNvPr id="1467" name="Google Shape;1467;p75"/>
          <p:cNvSpPr txBox="1">
            <a:spLocks noGrp="1"/>
          </p:cNvSpPr>
          <p:nvPr>
            <p:ph type="subTitle" idx="3"/>
          </p:nvPr>
        </p:nvSpPr>
        <p:spPr>
          <a:xfrm>
            <a:off x="2320188" y="3881232"/>
            <a:ext cx="4503600" cy="5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sz="1000" dirty="0">
              <a:cs typeface="B Nazanin" panose="00000400000000000000" pitchFamily="2" charset="-78"/>
            </a:endParaRPr>
          </a:p>
        </p:txBody>
      </p:sp>
      <p:sp>
        <p:nvSpPr>
          <p:cNvPr id="1468" name="Google Shape;1468;p75"/>
          <p:cNvSpPr txBox="1">
            <a:spLocks noGrp="1"/>
          </p:cNvSpPr>
          <p:nvPr>
            <p:ph type="subTitle" idx="4"/>
          </p:nvPr>
        </p:nvSpPr>
        <p:spPr>
          <a:xfrm>
            <a:off x="2320193" y="1176506"/>
            <a:ext cx="45036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هدف</a:t>
            </a:r>
            <a:r>
              <a:rPr lang="en" dirty="0">
                <a:cs typeface="B Nazanin" panose="00000400000000000000" pitchFamily="2" charset="-78"/>
              </a:rPr>
              <a:t> 1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9" name="Google Shape;1469;p75"/>
          <p:cNvSpPr txBox="1">
            <a:spLocks noGrp="1"/>
          </p:cNvSpPr>
          <p:nvPr>
            <p:ph type="subTitle" idx="5"/>
          </p:nvPr>
        </p:nvSpPr>
        <p:spPr>
          <a:xfrm>
            <a:off x="2320211" y="2332776"/>
            <a:ext cx="45036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هدف</a:t>
            </a:r>
            <a:r>
              <a:rPr lang="en" dirty="0">
                <a:cs typeface="B Nazanin" panose="00000400000000000000" pitchFamily="2" charset="-78"/>
              </a:rPr>
              <a:t> 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70" name="Google Shape;1470;p75"/>
          <p:cNvSpPr txBox="1">
            <a:spLocks noGrp="1"/>
          </p:cNvSpPr>
          <p:nvPr>
            <p:ph type="subTitle" idx="6"/>
          </p:nvPr>
        </p:nvSpPr>
        <p:spPr>
          <a:xfrm>
            <a:off x="2320191" y="3489060"/>
            <a:ext cx="45036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هدف</a:t>
            </a:r>
            <a:r>
              <a:rPr lang="en" dirty="0">
                <a:cs typeface="B Nazanin" panose="00000400000000000000" pitchFamily="2" charset="-78"/>
              </a:rPr>
              <a:t> 3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p76"/>
          <p:cNvSpPr txBox="1">
            <a:spLocks noGrp="1"/>
          </p:cNvSpPr>
          <p:nvPr>
            <p:ph type="title"/>
          </p:nvPr>
        </p:nvSpPr>
        <p:spPr>
          <a:xfrm>
            <a:off x="1458097" y="601325"/>
            <a:ext cx="6584278" cy="11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>
                <a:cs typeface="B Nazanin" panose="00000400000000000000" pitchFamily="2" charset="-78"/>
              </a:rPr>
              <a:t>با تشکر از شما دوستان عزیز ...</a:t>
            </a:r>
            <a:r>
              <a:rPr lang="en" sz="3600" dirty="0">
                <a:cs typeface="B Nazanin" panose="00000400000000000000" pitchFamily="2" charset="-78"/>
              </a:rPr>
              <a:t>!</a:t>
            </a:r>
            <a:endParaRPr sz="3600" dirty="0">
              <a:cs typeface="B Nazanin" panose="00000400000000000000" pitchFamily="2" charset="-78"/>
            </a:endParaRPr>
          </a:p>
        </p:txBody>
      </p:sp>
      <p:sp>
        <p:nvSpPr>
          <p:cNvPr id="1476" name="Google Shape;1476;p76"/>
          <p:cNvSpPr txBox="1">
            <a:spLocks noGrp="1"/>
          </p:cNvSpPr>
          <p:nvPr>
            <p:ph type="subTitle" idx="1"/>
          </p:nvPr>
        </p:nvSpPr>
        <p:spPr>
          <a:xfrm>
            <a:off x="2347900" y="1841450"/>
            <a:ext cx="4448100" cy="105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sz="2000" b="1" dirty="0"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سوالی دارید؟
</a:t>
            </a:r>
            <a:r>
              <a:rPr lang="en" dirty="0">
                <a:cs typeface="B Nazanin" panose="00000400000000000000" pitchFamily="2" charset="-78"/>
              </a:rPr>
              <a:t>youremail@freepik.com</a:t>
            </a:r>
            <a:endParaRPr dirty="0">
              <a:cs typeface="B Nazanin" panose="00000400000000000000" pitchFamily="2" charset="-78"/>
            </a:endParaRPr>
          </a:p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+34 654 321 432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77" name="Google Shape;1477;p76"/>
          <p:cNvSpPr txBox="1"/>
          <p:nvPr/>
        </p:nvSpPr>
        <p:spPr>
          <a:xfrm>
            <a:off x="2919450" y="4202050"/>
            <a:ext cx="3305100" cy="3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000" dirty="0">
                <a:solidFill>
                  <a:schemeClr val="dk1"/>
                </a:solidFill>
                <a:latin typeface="DM Sans"/>
                <a:ea typeface="DM Sans"/>
                <a:cs typeface="B Nazanin" panose="00000400000000000000" pitchFamily="2" charset="-78"/>
                <a:sym typeface="DM Sans"/>
              </a:rPr>
              <a:t>لطفا این اسلاید را برای انتساب نگه دارید
</a:t>
            </a:r>
            <a:endParaRPr sz="1000" dirty="0">
              <a:solidFill>
                <a:schemeClr val="dk1"/>
              </a:solidFill>
              <a:latin typeface="DM Sans"/>
              <a:ea typeface="DM Sans"/>
              <a:cs typeface="B Nazanin" panose="00000400000000000000" pitchFamily="2" charset="-78"/>
              <a:sym typeface="DM Sans"/>
            </a:endParaRPr>
          </a:p>
        </p:txBody>
      </p:sp>
      <p:grpSp>
        <p:nvGrpSpPr>
          <p:cNvPr id="1478" name="Google Shape;1478;p76"/>
          <p:cNvGrpSpPr/>
          <p:nvPr/>
        </p:nvGrpSpPr>
        <p:grpSpPr>
          <a:xfrm>
            <a:off x="7794575" y="4356200"/>
            <a:ext cx="636199" cy="247800"/>
            <a:chOff x="7758925" y="4356275"/>
            <a:chExt cx="636199" cy="247800"/>
          </a:xfrm>
        </p:grpSpPr>
        <p:sp>
          <p:nvSpPr>
            <p:cNvPr id="1479" name="Google Shape;1479;p76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0" name="Google Shape;1480;p76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81" name="Google Shape;1481;p76"/>
          <p:cNvGrpSpPr/>
          <p:nvPr/>
        </p:nvGrpSpPr>
        <p:grpSpPr>
          <a:xfrm>
            <a:off x="3696374" y="3075175"/>
            <a:ext cx="387681" cy="387661"/>
            <a:chOff x="266768" y="1721375"/>
            <a:chExt cx="397907" cy="397887"/>
          </a:xfrm>
        </p:grpSpPr>
        <p:sp>
          <p:nvSpPr>
            <p:cNvPr id="1482" name="Google Shape;1482;p76"/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3" name="Google Shape;1483;p76"/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84" name="Google Shape;1484;p76"/>
          <p:cNvGrpSpPr/>
          <p:nvPr/>
        </p:nvGrpSpPr>
        <p:grpSpPr>
          <a:xfrm>
            <a:off x="5059870" y="3074937"/>
            <a:ext cx="387661" cy="387661"/>
            <a:chOff x="1379798" y="1723250"/>
            <a:chExt cx="397887" cy="397887"/>
          </a:xfrm>
        </p:grpSpPr>
        <p:sp>
          <p:nvSpPr>
            <p:cNvPr id="1485" name="Google Shape;1485;p76"/>
            <p:cNvSpPr/>
            <p:nvPr/>
          </p:nvSpPr>
          <p:spPr>
            <a:xfrm>
              <a:off x="1462169" y="1793977"/>
              <a:ext cx="23354" cy="23312"/>
            </a:xfrm>
            <a:custGeom>
              <a:avLst/>
              <a:gdLst/>
              <a:ahLst/>
              <a:cxnLst/>
              <a:rect l="l" t="t" r="r" b="b"/>
              <a:pathLst>
                <a:path w="1119" h="1117" extrusionOk="0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6" name="Google Shape;1486;p76"/>
            <p:cNvSpPr/>
            <p:nvPr/>
          </p:nvSpPr>
          <p:spPr>
            <a:xfrm>
              <a:off x="1379798" y="1723250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7" name="Google Shape;1487;p76"/>
            <p:cNvSpPr/>
            <p:nvPr/>
          </p:nvSpPr>
          <p:spPr>
            <a:xfrm>
              <a:off x="1555413" y="1886846"/>
              <a:ext cx="139912" cy="163558"/>
            </a:xfrm>
            <a:custGeom>
              <a:avLst/>
              <a:gdLst/>
              <a:ahLst/>
              <a:cxnLst/>
              <a:rect l="l" t="t" r="r" b="b"/>
              <a:pathLst>
                <a:path w="6704" h="7837" extrusionOk="0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8" name="Google Shape;1488;p76"/>
            <p:cNvSpPr/>
            <p:nvPr/>
          </p:nvSpPr>
          <p:spPr>
            <a:xfrm>
              <a:off x="1462169" y="1887200"/>
              <a:ext cx="23354" cy="163203"/>
            </a:xfrm>
            <a:custGeom>
              <a:avLst/>
              <a:gdLst/>
              <a:ahLst/>
              <a:cxnLst/>
              <a:rect l="l" t="t" r="r" b="b"/>
              <a:pathLst>
                <a:path w="1119" h="7820" extrusionOk="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89" name="Google Shape;1489;p76"/>
          <p:cNvGrpSpPr/>
          <p:nvPr/>
        </p:nvGrpSpPr>
        <p:grpSpPr>
          <a:xfrm>
            <a:off x="4376430" y="3074937"/>
            <a:ext cx="387641" cy="387661"/>
            <a:chOff x="864491" y="1723250"/>
            <a:chExt cx="397866" cy="397887"/>
          </a:xfrm>
        </p:grpSpPr>
        <p:sp>
          <p:nvSpPr>
            <p:cNvPr id="1490" name="Google Shape;1490;p76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1" name="Google Shape;1491;p76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2" name="Google Shape;1492;p76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" name="Google Shape;1497;p7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05215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اضافه کردن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فیلتر</a:t>
            </a:r>
            <a:r>
              <a:rPr lang="fa-IR" dirty="0">
                <a:cs typeface="B Nazanin" panose="00000400000000000000" pitchFamily="2" charset="-78"/>
              </a:rPr>
              <a:t> به عکس ها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498" name="Google Shape;1498;p77"/>
          <p:cNvSpPr txBox="1">
            <a:spLocks noGrp="1"/>
          </p:cNvSpPr>
          <p:nvPr>
            <p:ph type="body" idx="1"/>
          </p:nvPr>
        </p:nvSpPr>
        <p:spPr>
          <a:xfrm>
            <a:off x="720000" y="1520550"/>
            <a:ext cx="4716600" cy="18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اگر می خواهید همان فیلتر را به عنوان تصاویری که قبلا در قالب گنجانده شده است اعمال کنید، این دستورالعمل ها را دنبال کنید:
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anose="00000400000000000000" pitchFamily="2" charset="-78"/>
            </a:endParaRPr>
          </a:p>
          <a:p>
            <a:pPr lvl="0" indent="-304800" algn="r" rtl="1">
              <a:spcBef>
                <a:spcPts val="1200"/>
              </a:spcBef>
              <a:buClr>
                <a:schemeClr val="dk1"/>
              </a:buClr>
              <a:buSzPts val="1200"/>
              <a:buFont typeface="DM Sans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قرار دادن تصویر در اسلاید
انتخاب عکس
راست کلیک کنید و گزینه "گزینه های قالب" را انتخاب کنید
صفحه</a:t>
            </a:r>
            <a:r>
              <a:rPr lang="en-US" dirty="0">
                <a:cs typeface="B Nazanin" panose="00000400000000000000" pitchFamily="2" charset="-78"/>
              </a:rPr>
              <a:t>Recolor </a:t>
            </a:r>
            <a:r>
              <a:rPr lang="fa-IR" dirty="0">
                <a:cs typeface="B Nazanin" panose="00000400000000000000" pitchFamily="2" charset="-78"/>
              </a:rPr>
              <a:t> را باز و </a:t>
            </a:r>
            <a:r>
              <a:rPr lang="en-US" dirty="0">
                <a:cs typeface="B Nazanin" panose="00000400000000000000" pitchFamily="2" charset="-78"/>
              </a:rPr>
              <a:t>Grayscale </a:t>
            </a:r>
            <a:r>
              <a:rPr lang="fa-IR" dirty="0">
                <a:cs typeface="B Nazanin" panose="00000400000000000000" pitchFamily="2" charset="-78"/>
              </a:rPr>
              <a:t>  را انتخاب کنید!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99" name="Google Shape;1499;p7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189" r="2199"/>
          <a:stretch/>
        </p:blipFill>
        <p:spPr>
          <a:xfrm>
            <a:off x="5521400" y="1049988"/>
            <a:ext cx="2909998" cy="3043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78"/>
          <p:cNvSpPr txBox="1">
            <a:spLocks noGrp="1"/>
          </p:cNvSpPr>
          <p:nvPr>
            <p:ph type="title"/>
          </p:nvPr>
        </p:nvSpPr>
        <p:spPr>
          <a:xfrm>
            <a:off x="982890" y="637979"/>
            <a:ext cx="4962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منابع</a:t>
            </a:r>
            <a:r>
              <a:rPr lang="fa-IR" dirty="0">
                <a:cs typeface="B Nazanin" panose="00000400000000000000" pitchFamily="2" charset="-78"/>
              </a:rPr>
              <a:t> جایگزین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505" name="Google Shape;1505;p78"/>
          <p:cNvSpPr txBox="1">
            <a:spLocks noGrp="1"/>
          </p:cNvSpPr>
          <p:nvPr>
            <p:ph type="body" idx="1"/>
          </p:nvPr>
        </p:nvSpPr>
        <p:spPr>
          <a:xfrm>
            <a:off x="982890" y="1408704"/>
            <a:ext cx="4962900" cy="14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در اینجا مجموعه ای از منابع جایگزین که سبک متناسب با یکی از این الگو:</a:t>
            </a:r>
          </a:p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
</a:t>
            </a:r>
            <a:endParaRPr dirty="0">
              <a:cs typeface="B Nazanin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000" b="1" dirty="0"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وکتور</a:t>
            </a:r>
          </a:p>
          <a:p>
            <a:pPr marL="0" lvl="0" indent="0" algn="r" rtl="1">
              <a:buNone/>
            </a:pPr>
            <a:endParaRPr sz="2000" dirty="0">
              <a:cs typeface="B Nazanin" panose="00000400000000000000" pitchFamily="2" charset="-78"/>
            </a:endParaRPr>
          </a:p>
          <a:p>
            <a:pPr marL="241300" lvl="0" indent="-203200" algn="r" rtl="1">
              <a:spcBef>
                <a:spcPts val="800"/>
              </a:spcBef>
              <a:buFont typeface="DM Sans"/>
              <a:buChar char="●"/>
            </a:pPr>
            <a:r>
              <a:rPr lang="fa-IR" dirty="0">
                <a:uFill>
                  <a:noFill/>
                </a:uFill>
                <a:cs typeface="B Nazanin" panose="00000400000000000000" pitchFamily="2" charset="-78"/>
              </a:rPr>
              <a:t>طراحی داخلی تخت و دکور خانه قالب پوشش رسانه های اجتماعی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6" name="Google Shape;1506;p78"/>
          <p:cNvSpPr/>
          <p:nvPr/>
        </p:nvSpPr>
        <p:spPr>
          <a:xfrm rot="-5400000">
            <a:off x="7130368" y="3224979"/>
            <a:ext cx="1655400" cy="16554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07" name="Google Shape;1507;p78"/>
          <p:cNvSpPr/>
          <p:nvPr/>
        </p:nvSpPr>
        <p:spPr>
          <a:xfrm rot="-5400000">
            <a:off x="7130368" y="2402804"/>
            <a:ext cx="1655400" cy="16554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08" name="Google Shape;1508;p78"/>
          <p:cNvSpPr/>
          <p:nvPr/>
        </p:nvSpPr>
        <p:spPr>
          <a:xfrm>
            <a:off x="8587807" y="262979"/>
            <a:ext cx="375000" cy="375000"/>
          </a:xfrm>
          <a:prstGeom prst="pie">
            <a:avLst>
              <a:gd name="adj1" fmla="val 5363465"/>
              <a:gd name="adj2" fmla="val 1620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509" name="Google Shape;1509;p78"/>
          <p:cNvGrpSpPr/>
          <p:nvPr/>
        </p:nvGrpSpPr>
        <p:grpSpPr>
          <a:xfrm>
            <a:off x="361325" y="3743525"/>
            <a:ext cx="1136700" cy="1136838"/>
            <a:chOff x="358050" y="3744875"/>
            <a:chExt cx="1136700" cy="1136838"/>
          </a:xfrm>
        </p:grpSpPr>
        <p:grpSp>
          <p:nvGrpSpPr>
            <p:cNvPr id="1510" name="Google Shape;1510;p78"/>
            <p:cNvGrpSpPr/>
            <p:nvPr/>
          </p:nvGrpSpPr>
          <p:grpSpPr>
            <a:xfrm rot="5400000">
              <a:off x="736950" y="3744938"/>
              <a:ext cx="378900" cy="378900"/>
              <a:chOff x="7290750" y="1408913"/>
              <a:chExt cx="378900" cy="378900"/>
            </a:xfrm>
          </p:grpSpPr>
          <p:sp>
            <p:nvSpPr>
              <p:cNvPr id="1511" name="Google Shape;1511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12" name="Google Shape;1512;p78"/>
              <p:cNvCxnSpPr>
                <a:stCxn id="1511" idx="1"/>
                <a:endCxn id="1511" idx="3"/>
              </p:cNvCxnSpPr>
              <p:nvPr/>
            </p:nvCxnSpPr>
            <p:spPr>
              <a:xfrm rot="5400000">
                <a:off x="7290750" y="1598363"/>
                <a:ext cx="378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13" name="Google Shape;1513;p78"/>
            <p:cNvGrpSpPr/>
            <p:nvPr/>
          </p:nvGrpSpPr>
          <p:grpSpPr>
            <a:xfrm>
              <a:off x="1115850" y="3744938"/>
              <a:ext cx="378900" cy="378900"/>
              <a:chOff x="7290750" y="1408913"/>
              <a:chExt cx="378900" cy="378900"/>
            </a:xfrm>
          </p:grpSpPr>
          <p:sp>
            <p:nvSpPr>
              <p:cNvPr id="1514" name="Google Shape;1514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15" name="Google Shape;1515;p78"/>
              <p:cNvCxnSpPr>
                <a:stCxn id="1514" idx="1"/>
                <a:endCxn id="1514" idx="3"/>
              </p:cNvCxnSpPr>
              <p:nvPr/>
            </p:nvCxnSpPr>
            <p:spPr>
              <a:xfrm>
                <a:off x="7480200" y="1408913"/>
                <a:ext cx="0" cy="378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16" name="Google Shape;1516;p78"/>
            <p:cNvGrpSpPr/>
            <p:nvPr/>
          </p:nvGrpSpPr>
          <p:grpSpPr>
            <a:xfrm>
              <a:off x="358050" y="3744938"/>
              <a:ext cx="378900" cy="378900"/>
              <a:chOff x="7290750" y="1408913"/>
              <a:chExt cx="378900" cy="378900"/>
            </a:xfrm>
          </p:grpSpPr>
          <p:sp>
            <p:nvSpPr>
              <p:cNvPr id="1517" name="Google Shape;1517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18" name="Google Shape;1518;p78"/>
              <p:cNvCxnSpPr>
                <a:stCxn id="1517" idx="1"/>
                <a:endCxn id="1517" idx="3"/>
              </p:cNvCxnSpPr>
              <p:nvPr/>
            </p:nvCxnSpPr>
            <p:spPr>
              <a:xfrm>
                <a:off x="7480200" y="1408913"/>
                <a:ext cx="0" cy="378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19" name="Google Shape;1519;p78"/>
            <p:cNvSpPr/>
            <p:nvPr/>
          </p:nvSpPr>
          <p:spPr>
            <a:xfrm>
              <a:off x="545925" y="3744875"/>
              <a:ext cx="190800" cy="378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0" name="Google Shape;1520;p78"/>
            <p:cNvSpPr/>
            <p:nvPr/>
          </p:nvSpPr>
          <p:spPr>
            <a:xfrm rot="5400000">
              <a:off x="831150" y="3839075"/>
              <a:ext cx="190500" cy="3789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521" name="Google Shape;1521;p78"/>
            <p:cNvGrpSpPr/>
            <p:nvPr/>
          </p:nvGrpSpPr>
          <p:grpSpPr>
            <a:xfrm rot="-5400000">
              <a:off x="736950" y="4123850"/>
              <a:ext cx="378900" cy="378900"/>
              <a:chOff x="7290750" y="1408913"/>
              <a:chExt cx="378900" cy="378900"/>
            </a:xfrm>
          </p:grpSpPr>
          <p:sp>
            <p:nvSpPr>
              <p:cNvPr id="1522" name="Google Shape;1522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23" name="Google Shape;1523;p78"/>
              <p:cNvCxnSpPr>
                <a:stCxn id="1522" idx="1"/>
                <a:endCxn id="1522" idx="3"/>
              </p:cNvCxnSpPr>
              <p:nvPr/>
            </p:nvCxnSpPr>
            <p:spPr>
              <a:xfrm rot="5400000">
                <a:off x="7290750" y="1598363"/>
                <a:ext cx="378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24" name="Google Shape;1524;p78"/>
            <p:cNvGrpSpPr/>
            <p:nvPr/>
          </p:nvGrpSpPr>
          <p:grpSpPr>
            <a:xfrm rot="10800000">
              <a:off x="358050" y="4123850"/>
              <a:ext cx="378900" cy="378900"/>
              <a:chOff x="7290750" y="1408913"/>
              <a:chExt cx="378900" cy="378900"/>
            </a:xfrm>
          </p:grpSpPr>
          <p:sp>
            <p:nvSpPr>
              <p:cNvPr id="1525" name="Google Shape;1525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26" name="Google Shape;1526;p78"/>
              <p:cNvCxnSpPr>
                <a:stCxn id="1525" idx="1"/>
                <a:endCxn id="1525" idx="3"/>
              </p:cNvCxnSpPr>
              <p:nvPr/>
            </p:nvCxnSpPr>
            <p:spPr>
              <a:xfrm>
                <a:off x="7480200" y="1408913"/>
                <a:ext cx="0" cy="378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27" name="Google Shape;1527;p78"/>
            <p:cNvGrpSpPr/>
            <p:nvPr/>
          </p:nvGrpSpPr>
          <p:grpSpPr>
            <a:xfrm rot="10800000">
              <a:off x="1115850" y="4123850"/>
              <a:ext cx="378900" cy="378900"/>
              <a:chOff x="7290750" y="1408913"/>
              <a:chExt cx="378900" cy="378900"/>
            </a:xfrm>
          </p:grpSpPr>
          <p:sp>
            <p:nvSpPr>
              <p:cNvPr id="1528" name="Google Shape;1528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29" name="Google Shape;1529;p78"/>
              <p:cNvCxnSpPr>
                <a:stCxn id="1528" idx="1"/>
                <a:endCxn id="1528" idx="3"/>
              </p:cNvCxnSpPr>
              <p:nvPr/>
            </p:nvCxnSpPr>
            <p:spPr>
              <a:xfrm>
                <a:off x="7480200" y="1408913"/>
                <a:ext cx="0" cy="378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30" name="Google Shape;1530;p78"/>
            <p:cNvSpPr/>
            <p:nvPr/>
          </p:nvSpPr>
          <p:spPr>
            <a:xfrm rot="10800000">
              <a:off x="1303950" y="4123913"/>
              <a:ext cx="190800" cy="378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1531;p78"/>
            <p:cNvSpPr/>
            <p:nvPr/>
          </p:nvSpPr>
          <p:spPr>
            <a:xfrm rot="10800000">
              <a:off x="358050" y="4123913"/>
              <a:ext cx="190800" cy="3789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532" name="Google Shape;1532;p78"/>
            <p:cNvGrpSpPr/>
            <p:nvPr/>
          </p:nvGrpSpPr>
          <p:grpSpPr>
            <a:xfrm rot="5400000">
              <a:off x="736950" y="4502813"/>
              <a:ext cx="378900" cy="378900"/>
              <a:chOff x="7290750" y="1408913"/>
              <a:chExt cx="378900" cy="378900"/>
            </a:xfrm>
          </p:grpSpPr>
          <p:sp>
            <p:nvSpPr>
              <p:cNvPr id="1533" name="Google Shape;1533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34" name="Google Shape;1534;p78"/>
              <p:cNvCxnSpPr>
                <a:stCxn id="1533" idx="1"/>
                <a:endCxn id="1533" idx="3"/>
              </p:cNvCxnSpPr>
              <p:nvPr/>
            </p:nvCxnSpPr>
            <p:spPr>
              <a:xfrm rot="5400000">
                <a:off x="7290750" y="1598363"/>
                <a:ext cx="378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35" name="Google Shape;1535;p78"/>
            <p:cNvGrpSpPr/>
            <p:nvPr/>
          </p:nvGrpSpPr>
          <p:grpSpPr>
            <a:xfrm>
              <a:off x="1115850" y="4502813"/>
              <a:ext cx="378900" cy="378900"/>
              <a:chOff x="7290750" y="1408913"/>
              <a:chExt cx="378900" cy="378900"/>
            </a:xfrm>
          </p:grpSpPr>
          <p:sp>
            <p:nvSpPr>
              <p:cNvPr id="1536" name="Google Shape;1536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37" name="Google Shape;1537;p78"/>
              <p:cNvCxnSpPr>
                <a:stCxn id="1536" idx="1"/>
                <a:endCxn id="1536" idx="3"/>
              </p:cNvCxnSpPr>
              <p:nvPr/>
            </p:nvCxnSpPr>
            <p:spPr>
              <a:xfrm>
                <a:off x="7480200" y="1408913"/>
                <a:ext cx="0" cy="378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38" name="Google Shape;1538;p78"/>
            <p:cNvGrpSpPr/>
            <p:nvPr/>
          </p:nvGrpSpPr>
          <p:grpSpPr>
            <a:xfrm>
              <a:off x="358050" y="4502813"/>
              <a:ext cx="378900" cy="378900"/>
              <a:chOff x="7290750" y="1408913"/>
              <a:chExt cx="378900" cy="378900"/>
            </a:xfrm>
          </p:grpSpPr>
          <p:sp>
            <p:nvSpPr>
              <p:cNvPr id="1539" name="Google Shape;1539;p78"/>
              <p:cNvSpPr/>
              <p:nvPr/>
            </p:nvSpPr>
            <p:spPr>
              <a:xfrm rot="5400000">
                <a:off x="7290750" y="1408913"/>
                <a:ext cx="378900" cy="378900"/>
              </a:xfrm>
              <a:prstGeom prst="rect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cxnSp>
            <p:nvCxnSpPr>
              <p:cNvPr id="1540" name="Google Shape;1540;p78"/>
              <p:cNvCxnSpPr>
                <a:stCxn id="1539" idx="1"/>
                <a:endCxn id="1539" idx="3"/>
              </p:cNvCxnSpPr>
              <p:nvPr/>
            </p:nvCxnSpPr>
            <p:spPr>
              <a:xfrm>
                <a:off x="7480200" y="1408913"/>
                <a:ext cx="0" cy="378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41" name="Google Shape;1541;p78"/>
            <p:cNvSpPr/>
            <p:nvPr/>
          </p:nvSpPr>
          <p:spPr>
            <a:xfrm rot="5400000">
              <a:off x="831150" y="4409023"/>
              <a:ext cx="190500" cy="378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" name="Google Shape;1546;p79"/>
          <p:cNvSpPr txBox="1">
            <a:spLocks noGrp="1"/>
          </p:cNvSpPr>
          <p:nvPr>
            <p:ph type="body" idx="1"/>
          </p:nvPr>
        </p:nvSpPr>
        <p:spPr>
          <a:xfrm>
            <a:off x="2525940" y="1330050"/>
            <a:ext cx="4716600" cy="31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300"/>
              </a:spcBef>
              <a:buClr>
                <a:schemeClr val="dk1"/>
              </a:buClr>
              <a:buSzPts val="1100"/>
              <a:buNone/>
            </a:pPr>
            <a:r>
              <a:rPr lang="fa-IR" dirty="0">
                <a:cs typeface="B Nazanin" panose="00000400000000000000" pitchFamily="2" charset="-78"/>
              </a:rPr>
              <a:t>ایا منابع این الگو را دوست داشتید؟ انها را به صورت رایگان در وب سایت های دیگر ما دریافت کنید:</a:t>
            </a:r>
          </a:p>
          <a:p>
            <a:pPr marL="0" lvl="0" indent="0" algn="r" rtl="1">
              <a:spcBef>
                <a:spcPts val="300"/>
              </a:spcBef>
              <a:buClr>
                <a:schemeClr val="dk1"/>
              </a:buClr>
              <a:buSzPts val="1100"/>
              <a:buNone/>
            </a:pPr>
            <a:r>
              <a:rPr lang="fa-IR" dirty="0">
                <a:cs typeface="B Nazanin" panose="00000400000000000000" pitchFamily="2" charset="-78"/>
              </a:rPr>
              <a:t>
</a:t>
            </a:r>
            <a:r>
              <a:rPr lang="fa-IR" sz="2000" b="1" dirty="0"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وکتور</a:t>
            </a:r>
            <a:endParaRPr sz="2000" b="1" dirty="0">
              <a:solidFill>
                <a:schemeClr val="dk1"/>
              </a:solidFill>
              <a:latin typeface="Raleway"/>
              <a:ea typeface="Raleway"/>
              <a:cs typeface="B Nazanin" panose="00000400000000000000" pitchFamily="2" charset="-78"/>
              <a:sym typeface="Raleway"/>
            </a:endParaRPr>
          </a:p>
          <a:p>
            <a:pPr marL="241300" lvl="0" indent="-203200" algn="r" rtl="1">
              <a:spcBef>
                <a:spcPts val="800"/>
              </a:spcBef>
              <a:buFont typeface="DM Sans"/>
              <a:buChar char="●"/>
            </a:pPr>
            <a:r>
              <a:rPr lang="fa-IR" dirty="0">
                <a:uFill>
                  <a:noFill/>
                </a:uFill>
                <a:cs typeface="B Nazanin" panose="00000400000000000000" pitchFamily="2" charset="-78"/>
              </a:rPr>
              <a:t>طراحی داخلی تخت و دکور خانه قالب پوشش رسانه های اجتماعی</a:t>
            </a:r>
          </a:p>
          <a:p>
            <a:pPr marL="38100" lvl="0" indent="0" algn="r" rtl="1">
              <a:spcBef>
                <a:spcPts val="800"/>
              </a:spcBef>
              <a:buNone/>
            </a:pPr>
            <a:r>
              <a:rPr lang="fa-IR" dirty="0">
                <a:uFill>
                  <a:noFill/>
                </a:uFill>
                <a:cs typeface="B Nazanin" panose="00000400000000000000" pitchFamily="2" charset="-78"/>
              </a:rPr>
              <a:t>
</a:t>
            </a:r>
            <a:r>
              <a:rPr lang="fa-IR" sz="2000" b="1" dirty="0">
                <a:latin typeface="Raleway"/>
                <a:ea typeface="Raleway"/>
                <a:cs typeface="B Nazanin" panose="00000400000000000000" pitchFamily="2" charset="-78"/>
                <a:sym typeface="Raleway"/>
              </a:rPr>
              <a:t>عکس</a:t>
            </a:r>
            <a:endParaRPr sz="1600" dirty="0">
              <a:cs typeface="B Nazanin" panose="00000400000000000000" pitchFamily="2" charset="-78"/>
            </a:endParaRPr>
          </a:p>
          <a:p>
            <a:pPr marL="241300" lvl="0" indent="-203200" algn="r" rtl="1">
              <a:spcBef>
                <a:spcPts val="800"/>
              </a:spcBef>
              <a:buFont typeface="DM Sans"/>
              <a:buChar char="●"/>
            </a:pPr>
            <a:r>
              <a:rPr lang="fa-IR" dirty="0">
                <a:uFill>
                  <a:noFill/>
                </a:uFill>
                <a:cs typeface="B Nazanin" panose="00000400000000000000" pitchFamily="2" charset="-78"/>
              </a:rPr>
              <a:t>تاجر ارائه پروژه جدید به شرکای در دفتر</a:t>
            </a:r>
          </a:p>
          <a:p>
            <a:pPr marL="241300" lvl="0" indent="-203200" algn="r" rtl="1">
              <a:spcBef>
                <a:spcPts val="800"/>
              </a:spcBef>
              <a:buFont typeface="DM Sans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گروهی از افراد کسب و کار در مورد طرح کسب و کار در میز در دفتر بحث می کنند</a:t>
            </a:r>
            <a:endParaRPr dirty="0">
              <a:cs typeface="B Nazanin" panose="00000400000000000000" pitchFamily="2" charset="-78"/>
            </a:endParaRPr>
          </a:p>
          <a:p>
            <a:pPr marL="241300" lvl="0" indent="-203200" algn="r" rtl="1">
              <a:buFont typeface="DM Sans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نمای جلو از مرد انجام ارائه در طول یک جلسه
زن تاجر هوشمند با لپ تاپ</a:t>
            </a:r>
            <a:endParaRPr sz="1100" dirty="0">
              <a:cs typeface="B Nazanin" panose="00000400000000000000" pitchFamily="2" charset="-78"/>
            </a:endParaRPr>
          </a:p>
          <a:p>
            <a:pPr marL="241300" lvl="0" indent="-203200" algn="r" rtl="1">
              <a:lnSpc>
                <a:spcPct val="166000"/>
              </a:lnSpc>
              <a:buFont typeface="DM Sans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کارکنان با اعتماد به نفس در مورد مقالات در جلسه بحث می کنند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47" name="Google Shape;1547;p7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667521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منابع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accent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accent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accent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accent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accent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accent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accent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accent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accent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accent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accent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accent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accent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accent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accent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accent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accent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accent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accent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accent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accent3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accent3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45"/>
          <p:cNvSpPr txBox="1">
            <a:spLocks noGrp="1"/>
          </p:cNvSpPr>
          <p:nvPr>
            <p:ph type="title"/>
          </p:nvPr>
        </p:nvSpPr>
        <p:spPr>
          <a:xfrm>
            <a:off x="2135550" y="1350600"/>
            <a:ext cx="4872900" cy="17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7200" dirty="0">
                <a:cs typeface="B Nazanin" panose="00000400000000000000" pitchFamily="2" charset="-78"/>
              </a:rPr>
              <a:t>سلام</a:t>
            </a:r>
            <a:r>
              <a:rPr lang="en" sz="7200" dirty="0">
                <a:cs typeface="B Nazanin" panose="00000400000000000000" pitchFamily="2" charset="-78"/>
              </a:rPr>
              <a:t>!</a:t>
            </a:r>
            <a:endParaRPr sz="7200" dirty="0">
              <a:cs typeface="B Nazanin" panose="00000400000000000000" pitchFamily="2" charset="-78"/>
            </a:endParaRPr>
          </a:p>
        </p:txBody>
      </p:sp>
      <p:sp>
        <p:nvSpPr>
          <p:cNvPr id="1046" name="Google Shape;1046;p45"/>
          <p:cNvSpPr txBox="1">
            <a:spLocks noGrp="1"/>
          </p:cNvSpPr>
          <p:nvPr>
            <p:ph type="subTitle" idx="1"/>
          </p:nvPr>
        </p:nvSpPr>
        <p:spPr>
          <a:xfrm>
            <a:off x="2135550" y="307730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این می تواند بخشی از ارائه باشد که در آن خود را معرفی می کنید، ایمیل خود را می نویسید…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84616" y="11952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77712" y="12061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90980" y="1195279"/>
            <a:ext cx="415402" cy="489222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accent3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accent3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811470" y="12218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37804" y="12061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83773" y="40341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82667" y="40341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80968" y="40341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77400" y="40341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97282" y="40248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64739" y="40570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505333" y="4016039"/>
            <a:ext cx="410839" cy="43787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37393" y="2729945"/>
            <a:ext cx="392753" cy="381085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32009" y="2704634"/>
            <a:ext cx="392753" cy="410263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83925" y="2713649"/>
            <a:ext cx="359660" cy="371036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57316" y="1132451"/>
            <a:ext cx="515511" cy="543501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83281" y="26834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28121" y="2025966"/>
            <a:ext cx="350645" cy="379421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520087" y="1163175"/>
            <a:ext cx="427692" cy="535545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97282" y="2683173"/>
            <a:ext cx="392752" cy="418456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722533" y="1176681"/>
            <a:ext cx="512987" cy="541708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60684" y="2681893"/>
            <a:ext cx="392753" cy="419645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214767" y="27410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515957" y="2695571"/>
            <a:ext cx="359688" cy="378726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89270" y="3419777"/>
            <a:ext cx="316967" cy="383407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77951" y="3423444"/>
            <a:ext cx="365019" cy="360365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78390" y="3392052"/>
            <a:ext cx="360237" cy="383893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81503" y="2701854"/>
            <a:ext cx="259506" cy="362596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38550" y="3434150"/>
            <a:ext cx="361179" cy="338858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86095" y="3363340"/>
            <a:ext cx="360210" cy="381844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90327" y="3372118"/>
            <a:ext cx="362139" cy="386982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69039" y="3917558"/>
            <a:ext cx="532226" cy="525935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39597" y="3290005"/>
            <a:ext cx="413345" cy="44054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72316" y="3458200"/>
            <a:ext cx="362148" cy="384935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515309" y="3358109"/>
            <a:ext cx="340046" cy="360374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34384" y="1907404"/>
            <a:ext cx="472799" cy="502554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40742" y="1943569"/>
            <a:ext cx="470294" cy="502554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79188" y="1947738"/>
            <a:ext cx="304760" cy="502545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67453" y="1934398"/>
            <a:ext cx="470257" cy="499874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37094" y="1942884"/>
            <a:ext cx="471528" cy="504319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82676" y="1954523"/>
            <a:ext cx="471529" cy="502554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48598" y="1943240"/>
            <a:ext cx="441444" cy="50046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105651" y="1943075"/>
            <a:ext cx="479054" cy="501182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92247" y="4119339"/>
            <a:ext cx="327922" cy="324154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63837" y="1266969"/>
            <a:ext cx="445504" cy="476017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accent3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accent3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5456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2791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1986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3045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2886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3291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1069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1625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3328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29654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0771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57143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29645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0214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5276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2425"/>
            <a:ext cx="425141" cy="424848"/>
            <a:chOff x="8211055" y="926488"/>
            <a:chExt cx="425141" cy="424848"/>
          </a:xfrm>
          <a:solidFill>
            <a:schemeClr val="tx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4483"/>
            <a:ext cx="414057" cy="412961"/>
            <a:chOff x="7495172" y="1728545"/>
            <a:chExt cx="414057" cy="412961"/>
          </a:xfrm>
          <a:solidFill>
            <a:schemeClr val="tx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78959"/>
            <a:ext cx="381642" cy="422306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1990"/>
            <a:ext cx="373559" cy="372837"/>
            <a:chOff x="3730944" y="986052"/>
            <a:chExt cx="373559" cy="372837"/>
          </a:xfrm>
          <a:solidFill>
            <a:schemeClr val="tx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4318"/>
            <a:ext cx="453661" cy="454365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1195"/>
            <a:ext cx="374968" cy="450424"/>
            <a:chOff x="3152165" y="935257"/>
            <a:chExt cx="374968" cy="450424"/>
          </a:xfrm>
          <a:solidFill>
            <a:schemeClr val="tx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4402"/>
            <a:ext cx="450424" cy="450423"/>
            <a:chOff x="6127723" y="908465"/>
            <a:chExt cx="450424" cy="450423"/>
          </a:xfrm>
          <a:solidFill>
            <a:schemeClr val="tx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2293"/>
            <a:ext cx="455278" cy="449190"/>
            <a:chOff x="6694944" y="916356"/>
            <a:chExt cx="455278" cy="449190"/>
          </a:xfrm>
          <a:solidFill>
            <a:schemeClr val="tx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2825"/>
            <a:ext cx="435775" cy="450423"/>
            <a:chOff x="4395118" y="916887"/>
            <a:chExt cx="435775" cy="450423"/>
          </a:xfrm>
          <a:solidFill>
            <a:schemeClr val="tx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2293"/>
            <a:ext cx="428515" cy="451036"/>
            <a:chOff x="7495163" y="916356"/>
            <a:chExt cx="428515" cy="451036"/>
          </a:xfrm>
          <a:solidFill>
            <a:schemeClr val="tx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2824"/>
            <a:ext cx="423596" cy="450424"/>
            <a:chOff x="4970687" y="916887"/>
            <a:chExt cx="423596" cy="450424"/>
          </a:xfrm>
          <a:solidFill>
            <a:schemeClr val="tx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2504"/>
            <a:ext cx="456486" cy="451082"/>
            <a:chOff x="5515285" y="916567"/>
            <a:chExt cx="456486" cy="451082"/>
          </a:xfrm>
          <a:solidFill>
            <a:schemeClr val="tx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5535"/>
            <a:ext cx="498603" cy="496391"/>
            <a:chOff x="8170804" y="1679597"/>
            <a:chExt cx="498603" cy="496391"/>
          </a:xfrm>
          <a:solidFill>
            <a:schemeClr val="tx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3844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2327"/>
            <a:ext cx="460830" cy="449225"/>
            <a:chOff x="4907685" y="1706389"/>
            <a:chExt cx="460830" cy="449225"/>
          </a:xfrm>
          <a:solidFill>
            <a:schemeClr val="tx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2537"/>
            <a:ext cx="450021" cy="448805"/>
            <a:chOff x="5475372" y="1706599"/>
            <a:chExt cx="450021" cy="448805"/>
          </a:xfrm>
          <a:solidFill>
            <a:schemeClr val="tx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1721"/>
            <a:ext cx="446391" cy="447617"/>
            <a:chOff x="3147849" y="1725783"/>
            <a:chExt cx="446391" cy="447617"/>
          </a:xfrm>
          <a:solidFill>
            <a:schemeClr val="tx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696155"/>
            <a:ext cx="445212" cy="445175"/>
            <a:chOff x="6107753" y="1700217"/>
            <a:chExt cx="445212" cy="445175"/>
          </a:xfrm>
          <a:solidFill>
            <a:schemeClr val="tx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3890"/>
            <a:ext cx="469270" cy="446099"/>
            <a:chOff x="3781537" y="1707952"/>
            <a:chExt cx="469270" cy="446099"/>
          </a:xfrm>
          <a:solidFill>
            <a:schemeClr val="tx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3176"/>
            <a:ext cx="446400" cy="445212"/>
            <a:chOff x="6730349" y="1707239"/>
            <a:chExt cx="446400" cy="445212"/>
          </a:xfrm>
          <a:solidFill>
            <a:schemeClr val="tx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3037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5429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5179"/>
            <a:ext cx="461287" cy="462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67550"/>
            <a:ext cx="465823" cy="464295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1231"/>
            <a:ext cx="406286" cy="4089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78952"/>
            <a:ext cx="272920" cy="462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0440"/>
            <a:ext cx="454438" cy="462586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2213"/>
            <a:ext cx="456723" cy="464304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19485"/>
            <a:ext cx="492377" cy="387934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1782"/>
            <a:ext cx="556458" cy="457373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accent3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accent3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2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08436" y="416460"/>
            <a:ext cx="7207825" cy="106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solidFill>
                  <a:schemeClr val="bg2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2800" dirty="0">
              <a:solidFill>
                <a:schemeClr val="bg2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4870222" y="684876"/>
            <a:ext cx="3293641" cy="106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عنوان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3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37136" y="37034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41044" y="15917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523064" y="24538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83146" y="12776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36936" y="29875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80192" y="21050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64504" y="32538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85642" y="12752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518015" y="12814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56700" y="16030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42967" y="28385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42969" y="12740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535979" y="39707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96588" y="34511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74800" y="37371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87913" y="35336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60342" y="31221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71660" y="34952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57726" y="19140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42975" y="18616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51915" y="26290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71458" y="40033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75046" y="27644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2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accent3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732355" y="49861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accent3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35526" y="33718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71225" y="23697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43902" y="11974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71250" y="11974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92113" y="23697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94099" y="33606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44901" y="23697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94570" y="27735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40058" y="30557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904857" y="33835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89262" y="11675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JUNE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810978" y="1232193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3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3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3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3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accent3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27351" y="2110643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38315" y="2113849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accent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913537" y="2120545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22975" y="2115051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68122" y="3760656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85180" y="3749453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42645" y="3663455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906331" y="3760655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906331" y="4139326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44758" y="3759852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51020" y="3757590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31306" y="2968019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88411" y="2977627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614283" y="2968182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31943" y="2965079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83156" y="2115791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27592" y="1232193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23068" y="2115416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23563" y="3760046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61278" y="1232193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82805" y="3755089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2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407077" y="1305637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58528" y="3755131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accent3"/>
                      </a:solidFill>
                    </a:rPr>
                    <a:t>     </a:t>
                  </a: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43237" y="2115058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26555" y="2119404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608993" y="1232193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706122" y="2968302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14444" y="1232193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22745" y="1232193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68477" y="1232193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88300" y="2118515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705249" y="3749286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27237" y="1232193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28732" y="2968309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accent3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16261" y="12071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10927" y="12263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600388" y="26854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96913" y="29633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97566" y="32416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97258" y="24470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8266" y="38106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7827" y="35118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45764" y="41248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64594" y="21079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66149" y="12105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2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56263" y="24338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72813" y="35260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73173" y="24294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14444" y="28558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2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23023" y="24333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80085" y="35717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87625" y="12205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25507" y="12207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accent3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74187" cy="2738475"/>
            <a:chOff x="884237" y="1516734"/>
            <a:chExt cx="6331165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2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3300" dirty="0">
                  <a:solidFill>
                    <a:schemeClr val="bg2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2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2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41"/>
              <a:chOff x="960437" y="4996193"/>
              <a:chExt cx="6102565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2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9436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bg2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bg2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46"/>
          <p:cNvSpPr txBox="1">
            <a:spLocks noGrp="1"/>
          </p:cNvSpPr>
          <p:nvPr>
            <p:ph type="title"/>
          </p:nvPr>
        </p:nvSpPr>
        <p:spPr>
          <a:xfrm>
            <a:off x="1215300" y="2247900"/>
            <a:ext cx="2167980" cy="9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52" name="Google Shape;1052;p46"/>
          <p:cNvSpPr txBox="1">
            <a:spLocks noGrp="1"/>
          </p:cNvSpPr>
          <p:nvPr>
            <p:ph type="title" idx="2"/>
          </p:nvPr>
        </p:nvSpPr>
        <p:spPr>
          <a:xfrm>
            <a:off x="1215300" y="1165325"/>
            <a:ext cx="165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053" name="Google Shape;1053;p46"/>
          <p:cNvSpPr txBox="1">
            <a:spLocks noGrp="1"/>
          </p:cNvSpPr>
          <p:nvPr>
            <p:ph type="subTitle" idx="1"/>
          </p:nvPr>
        </p:nvSpPr>
        <p:spPr>
          <a:xfrm>
            <a:off x="1215300" y="3204925"/>
            <a:ext cx="2611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AE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1765469" y="1821418"/>
            <a:ext cx="370100" cy="250625"/>
            <a:chOff x="980425" y="4196875"/>
            <a:chExt cx="370100" cy="250625"/>
          </a:xfrm>
          <a:solidFill>
            <a:schemeClr val="bg2"/>
          </a:solidFill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2501238" y="1777356"/>
            <a:ext cx="364200" cy="338750"/>
            <a:chOff x="7731450" y="3574225"/>
            <a:chExt cx="364200" cy="338750"/>
          </a:xfrm>
          <a:solidFill>
            <a:schemeClr val="bg2"/>
          </a:solidFill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3248956" y="1765793"/>
            <a:ext cx="317900" cy="361875"/>
            <a:chOff x="3275000" y="4141325"/>
            <a:chExt cx="317900" cy="361875"/>
          </a:xfrm>
          <a:solidFill>
            <a:schemeClr val="bg2"/>
          </a:solidFill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5484394" y="1765781"/>
            <a:ext cx="361875" cy="361900"/>
            <a:chOff x="6250075" y="3563425"/>
            <a:chExt cx="361875" cy="361900"/>
          </a:xfrm>
          <a:solidFill>
            <a:schemeClr val="bg2"/>
          </a:solidFill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6266531" y="1765781"/>
            <a:ext cx="365725" cy="361900"/>
            <a:chOff x="5504000" y="3563425"/>
            <a:chExt cx="365725" cy="361900"/>
          </a:xfrm>
          <a:solidFill>
            <a:schemeClr val="bg2"/>
          </a:solidFill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7000125" y="1765581"/>
            <a:ext cx="361875" cy="362300"/>
            <a:chOff x="4755600" y="3563025"/>
            <a:chExt cx="361875" cy="362300"/>
          </a:xfrm>
          <a:solidFill>
            <a:schemeClr val="bg2"/>
          </a:solidFill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7796257" y="1765793"/>
            <a:ext cx="212200" cy="361875"/>
            <a:chOff x="7060200" y="4141325"/>
            <a:chExt cx="212200" cy="361875"/>
          </a:xfrm>
          <a:solidFill>
            <a:schemeClr val="bg2"/>
          </a:solidFill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7721420" y="2326799"/>
            <a:ext cx="361875" cy="362275"/>
            <a:chOff x="4004875" y="3563050"/>
            <a:chExt cx="361875" cy="362275"/>
          </a:xfrm>
          <a:solidFill>
            <a:schemeClr val="bg2"/>
          </a:solidFill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6999738" y="2328536"/>
            <a:ext cx="362650" cy="358800"/>
            <a:chOff x="3252625" y="3564975"/>
            <a:chExt cx="362650" cy="358800"/>
          </a:xfrm>
          <a:solidFill>
            <a:schemeClr val="bg2"/>
          </a:solidFill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4764481" y="2326611"/>
            <a:ext cx="361875" cy="362650"/>
            <a:chOff x="980425" y="3563425"/>
            <a:chExt cx="361875" cy="362650"/>
          </a:xfrm>
          <a:solidFill>
            <a:schemeClr val="bg2"/>
          </a:solidFill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3237519" y="2324516"/>
            <a:ext cx="362650" cy="361700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2502788" y="2326511"/>
            <a:ext cx="361100" cy="362850"/>
            <a:chOff x="6250850" y="3021124"/>
            <a:chExt cx="361100" cy="362850"/>
          </a:xfrm>
          <a:solidFill>
            <a:schemeClr val="bg2"/>
          </a:solidFill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  <a:grpFill/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1769569" y="2357861"/>
            <a:ext cx="361900" cy="300150"/>
            <a:chOff x="5505525" y="3044950"/>
            <a:chExt cx="361900" cy="300150"/>
          </a:xfrm>
          <a:solidFill>
            <a:schemeClr val="bg2"/>
          </a:solidFill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074163" y="2326986"/>
            <a:ext cx="362650" cy="361900"/>
            <a:chOff x="4755600" y="3014075"/>
            <a:chExt cx="362650" cy="361900"/>
          </a:xfrm>
          <a:solidFill>
            <a:schemeClr val="bg2"/>
          </a:solidFill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2502013" y="2882868"/>
            <a:ext cx="362650" cy="361875"/>
            <a:chOff x="2498825" y="3014100"/>
            <a:chExt cx="362650" cy="361875"/>
          </a:xfrm>
          <a:solidFill>
            <a:schemeClr val="bg2"/>
          </a:solidFill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3211144" y="2883068"/>
            <a:ext cx="393525" cy="361475"/>
            <a:chOff x="1714150" y="3014050"/>
            <a:chExt cx="393525" cy="361475"/>
          </a:xfrm>
          <a:solidFill>
            <a:schemeClr val="bg2"/>
          </a:solidFill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3964151" y="2882943"/>
            <a:ext cx="385025" cy="361725"/>
            <a:chOff x="959575" y="3014275"/>
            <a:chExt cx="385025" cy="361725"/>
          </a:xfrm>
          <a:solidFill>
            <a:schemeClr val="bg2"/>
          </a:solidFill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4764094" y="2882643"/>
            <a:ext cx="362650" cy="362325"/>
            <a:chOff x="7730675" y="2463925"/>
            <a:chExt cx="362650" cy="362325"/>
          </a:xfrm>
          <a:solidFill>
            <a:schemeClr val="bg2"/>
          </a:solidFill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5475906" y="2883243"/>
            <a:ext cx="378850" cy="361125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7000113" y="2882093"/>
            <a:ext cx="361900" cy="363425"/>
            <a:chOff x="5505525" y="2463200"/>
            <a:chExt cx="361900" cy="363425"/>
          </a:xfrm>
          <a:solidFill>
            <a:schemeClr val="bg2"/>
          </a:solidFill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7752657" y="2882480"/>
            <a:ext cx="299400" cy="362650"/>
            <a:chOff x="6260100" y="4141325"/>
            <a:chExt cx="299400" cy="362650"/>
          </a:xfrm>
          <a:solidFill>
            <a:schemeClr val="bg2"/>
          </a:solidFill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  <a:grpFill/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7721032" y="3422728"/>
            <a:ext cx="362650" cy="361875"/>
            <a:chOff x="4755600" y="2463975"/>
            <a:chExt cx="362650" cy="361875"/>
          </a:xfrm>
          <a:solidFill>
            <a:schemeClr val="bg2"/>
          </a:solidFill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6260460" y="3456049"/>
            <a:ext cx="363425" cy="308650"/>
            <a:chOff x="3252625" y="2490975"/>
            <a:chExt cx="363425" cy="308650"/>
          </a:xfrm>
          <a:solidFill>
            <a:schemeClr val="bg2"/>
          </a:solidFill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5484006" y="3425128"/>
            <a:ext cx="362650" cy="357075"/>
            <a:chOff x="2498825" y="2466475"/>
            <a:chExt cx="362650" cy="357075"/>
          </a:xfrm>
          <a:solidFill>
            <a:schemeClr val="bg2"/>
          </a:solidFill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4764469" y="3424466"/>
            <a:ext cx="361900" cy="358400"/>
            <a:chOff x="1741150" y="2466500"/>
            <a:chExt cx="361900" cy="358400"/>
          </a:xfrm>
          <a:solidFill>
            <a:schemeClr val="bg2"/>
          </a:solidFill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3225806" y="3422591"/>
            <a:ext cx="364200" cy="362150"/>
            <a:chOff x="7731450" y="1904575"/>
            <a:chExt cx="364200" cy="362150"/>
          </a:xfrm>
          <a:solidFill>
            <a:schemeClr val="bg2"/>
          </a:solidFill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2502775" y="3422728"/>
            <a:ext cx="361125" cy="361875"/>
            <a:chOff x="6986125" y="1904625"/>
            <a:chExt cx="361125" cy="361875"/>
          </a:xfrm>
          <a:solidFill>
            <a:schemeClr val="bg2"/>
          </a:solidFill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074163" y="3975874"/>
            <a:ext cx="362650" cy="361875"/>
            <a:chOff x="4755600" y="1904625"/>
            <a:chExt cx="362650" cy="361875"/>
          </a:xfrm>
          <a:solidFill>
            <a:schemeClr val="bg2"/>
          </a:solidFill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3974963" y="3975636"/>
            <a:ext cx="363400" cy="362350"/>
            <a:chOff x="2499600" y="1904400"/>
            <a:chExt cx="363400" cy="362350"/>
          </a:xfrm>
          <a:solidFill>
            <a:schemeClr val="bg2"/>
          </a:solidFill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4790706" y="3975474"/>
            <a:ext cx="309425" cy="362675"/>
            <a:chOff x="4781825" y="4140750"/>
            <a:chExt cx="309425" cy="362675"/>
          </a:xfrm>
          <a:solidFill>
            <a:schemeClr val="bg2"/>
          </a:solidFill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7023275" y="3975874"/>
            <a:ext cx="315575" cy="361875"/>
            <a:chOff x="4028025" y="4141325"/>
            <a:chExt cx="315575" cy="361875"/>
          </a:xfrm>
          <a:solidFill>
            <a:schemeClr val="bg2"/>
          </a:solidFill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5475906" y="3975886"/>
            <a:ext cx="378850" cy="361850"/>
            <a:chOff x="1727275" y="1904650"/>
            <a:chExt cx="378850" cy="361850"/>
          </a:xfrm>
          <a:solidFill>
            <a:schemeClr val="bg2"/>
          </a:solidFill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2529788" y="3975486"/>
            <a:ext cx="307100" cy="362650"/>
            <a:chOff x="5533300" y="4140550"/>
            <a:chExt cx="307100" cy="362650"/>
          </a:xfrm>
          <a:solidFill>
            <a:schemeClr val="bg2"/>
          </a:solidFill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3986913" y="1766106"/>
            <a:ext cx="339500" cy="361250"/>
            <a:chOff x="2510400" y="4141325"/>
            <a:chExt cx="339500" cy="361250"/>
          </a:xfrm>
          <a:solidFill>
            <a:schemeClr val="bg2"/>
          </a:solidFill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  <a:grpFill/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1769581" y="3975874"/>
            <a:ext cx="361875" cy="361875"/>
            <a:chOff x="4004875" y="1904625"/>
            <a:chExt cx="361875" cy="361875"/>
          </a:xfrm>
          <a:solidFill>
            <a:schemeClr val="bg2"/>
          </a:solidFill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074150" y="1796643"/>
            <a:ext cx="362675" cy="300175"/>
            <a:chOff x="1740375" y="4172175"/>
            <a:chExt cx="362675" cy="300175"/>
          </a:xfrm>
          <a:solidFill>
            <a:schemeClr val="bg2"/>
          </a:solidFill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7721420" y="3975874"/>
            <a:ext cx="361875" cy="361875"/>
            <a:chOff x="980425" y="1904625"/>
            <a:chExt cx="361875" cy="361875"/>
          </a:xfrm>
          <a:solidFill>
            <a:schemeClr val="bg2"/>
          </a:solidFill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6265756" y="3975686"/>
            <a:ext cx="367275" cy="362250"/>
            <a:chOff x="7726050" y="4141325"/>
            <a:chExt cx="367275" cy="362250"/>
          </a:xfrm>
          <a:solidFill>
            <a:schemeClr val="bg2"/>
          </a:solidFill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3973788" y="2326499"/>
            <a:ext cx="365750" cy="362875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6994725" y="3422853"/>
            <a:ext cx="372675" cy="361625"/>
            <a:chOff x="3994075" y="2464225"/>
            <a:chExt cx="372675" cy="361625"/>
          </a:xfrm>
          <a:solidFill>
            <a:schemeClr val="bg2"/>
          </a:solidFill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4763331" y="1768868"/>
            <a:ext cx="364175" cy="355725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074538" y="3466328"/>
            <a:ext cx="361900" cy="274675"/>
            <a:chOff x="5505525" y="1948600"/>
            <a:chExt cx="361900" cy="274675"/>
          </a:xfrm>
          <a:solidFill>
            <a:schemeClr val="bg2"/>
          </a:solidFill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1769969" y="3422341"/>
            <a:ext cx="361100" cy="362650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6259581" y="2326611"/>
            <a:ext cx="379625" cy="362650"/>
            <a:chOff x="2488025" y="3563250"/>
            <a:chExt cx="379625" cy="362650"/>
          </a:xfrm>
          <a:solidFill>
            <a:schemeClr val="bg2"/>
          </a:solidFill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6268069" y="2882555"/>
            <a:ext cx="362650" cy="362500"/>
            <a:chOff x="6250075" y="2464125"/>
            <a:chExt cx="362650" cy="362500"/>
          </a:xfrm>
          <a:solidFill>
            <a:schemeClr val="bg2"/>
          </a:solidFill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5484381" y="2327374"/>
            <a:ext cx="361900" cy="361125"/>
            <a:chOff x="1740375" y="3563425"/>
            <a:chExt cx="361900" cy="361125"/>
          </a:xfrm>
          <a:solidFill>
            <a:schemeClr val="bg2"/>
          </a:solidFill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3962613" y="3422728"/>
            <a:ext cx="388100" cy="361875"/>
            <a:chOff x="980425" y="2463975"/>
            <a:chExt cx="388100" cy="361875"/>
          </a:xfrm>
          <a:solidFill>
            <a:schemeClr val="bg2"/>
          </a:solidFill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1768794" y="2909768"/>
            <a:ext cx="363450" cy="308075"/>
            <a:chOff x="4004075" y="3040325"/>
            <a:chExt cx="363450" cy="308075"/>
          </a:xfrm>
          <a:solidFill>
            <a:schemeClr val="bg2"/>
          </a:solidFill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073763" y="2909768"/>
            <a:ext cx="363450" cy="308075"/>
            <a:chOff x="3251825" y="3040325"/>
            <a:chExt cx="363450" cy="308075"/>
          </a:xfrm>
          <a:solidFill>
            <a:schemeClr val="bg2"/>
          </a:solidFill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3224381" y="3975199"/>
            <a:ext cx="367050" cy="363225"/>
            <a:chOff x="3252625" y="1904050"/>
            <a:chExt cx="367050" cy="363225"/>
          </a:xfrm>
          <a:solidFill>
            <a:schemeClr val="bg2"/>
          </a:solidFill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بازاریابی دیجیتال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3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  <a:solidFill>
            <a:schemeClr val="bg2"/>
          </a:solidFill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  <a:solidFill>
            <a:schemeClr val="bg2"/>
          </a:solidFill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  <a:solidFill>
            <a:schemeClr val="bg2"/>
          </a:solidFill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  <a:solidFill>
            <a:schemeClr val="bg2"/>
          </a:solidFill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  <a:solidFill>
            <a:schemeClr val="bg2"/>
          </a:solidFill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  <a:solidFill>
            <a:schemeClr val="bg2"/>
          </a:solidFill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  <a:solidFill>
            <a:schemeClr val="bg2"/>
          </a:solidFill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  <a:solidFill>
            <a:schemeClr val="bg2"/>
          </a:solidFill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  <a:solidFill>
            <a:schemeClr val="bg2"/>
          </a:solidFill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  <a:solidFill>
            <a:schemeClr val="bg2"/>
          </a:solidFill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  <a:solidFill>
            <a:schemeClr val="bg2"/>
          </a:solidFill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  <a:solidFill>
            <a:schemeClr val="bg2"/>
          </a:solidFill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  <a:solidFill>
            <a:schemeClr val="bg2"/>
          </a:solidFill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  <a:solidFill>
            <a:schemeClr val="bg2"/>
          </a:solidFill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  <a:solidFill>
            <a:schemeClr val="bg2"/>
          </a:solidFill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  <a:solidFill>
            <a:schemeClr val="bg2"/>
          </a:solidFill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  <a:solidFill>
            <a:schemeClr val="bg2"/>
          </a:solidFill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  <a:solidFill>
            <a:schemeClr val="bg2"/>
          </a:solidFill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  <a:solidFill>
            <a:schemeClr val="bg2"/>
          </a:solidFill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  <a:solidFill>
            <a:schemeClr val="bg2"/>
          </a:solidFill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  <a:solidFill>
            <a:schemeClr val="bg2"/>
          </a:solidFill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  <a:solidFill>
            <a:schemeClr val="bg2"/>
          </a:solidFill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  <a:solidFill>
            <a:schemeClr val="bg2"/>
          </a:solidFill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  <a:solidFill>
            <a:schemeClr val="bg2"/>
          </a:solidFill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  <a:solidFill>
            <a:schemeClr val="bg2"/>
          </a:solidFill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  <a:solidFill>
            <a:schemeClr val="bg2"/>
          </a:solidFill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  <a:solidFill>
            <a:schemeClr val="bg2"/>
          </a:solidFill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  <a:solidFill>
            <a:schemeClr val="bg2"/>
          </a:solidFill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  <a:solidFill>
            <a:schemeClr val="bg2"/>
          </a:solidFill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  <a:solidFill>
            <a:schemeClr val="bg2"/>
          </a:solidFill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  <a:solidFill>
            <a:schemeClr val="bg2"/>
          </a:solidFill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  <a:solidFill>
            <a:schemeClr val="bg2"/>
          </a:solidFill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  <a:solidFill>
            <a:schemeClr val="bg2"/>
          </a:solidFill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  <a:solidFill>
            <a:schemeClr val="bg2"/>
          </a:solidFill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  <a:solidFill>
            <a:schemeClr val="bg2"/>
          </a:solidFill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  <a:solidFill>
            <a:schemeClr val="bg2"/>
          </a:solidFill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  <a:solidFill>
            <a:schemeClr val="bg2"/>
          </a:solidFill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  <a:solidFill>
            <a:schemeClr val="bg2"/>
          </a:solidFill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  <a:solidFill>
            <a:schemeClr val="bg2"/>
          </a:solidFill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  <a:solidFill>
            <a:schemeClr val="bg2"/>
          </a:solidFill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3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شما متن طولانی تری</a:t>
            </a:r>
            <a:r>
              <a:rPr lang="en" dirty="0"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نیاز دارید؟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059" name="Google Shape;1059;p47"/>
          <p:cNvSpPr txBox="1">
            <a:spLocks noGrp="1"/>
          </p:cNvSpPr>
          <p:nvPr>
            <p:ph type="subTitle" idx="1"/>
          </p:nvPr>
        </p:nvSpPr>
        <p:spPr>
          <a:xfrm>
            <a:off x="4572000" y="1667625"/>
            <a:ext cx="3416556" cy="22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AE" sz="1600" dirty="0"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sz="1600" dirty="0">
              <a:cs typeface="B Nazanin" panose="00000400000000000000" pitchFamily="2" charset="-78"/>
            </a:endParaRPr>
          </a:p>
        </p:txBody>
      </p:sp>
      <p:sp>
        <p:nvSpPr>
          <p:cNvPr id="1060" name="Google Shape;1060;p47"/>
          <p:cNvSpPr txBox="1">
            <a:spLocks noGrp="1"/>
          </p:cNvSpPr>
          <p:nvPr>
            <p:ph type="subTitle" idx="2"/>
          </p:nvPr>
        </p:nvSpPr>
        <p:spPr>
          <a:xfrm>
            <a:off x="720000" y="1667625"/>
            <a:ext cx="3476250" cy="22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AE" sz="1600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sz="16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480650" cy="107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اسلاید اینجا قرار </a:t>
            </a: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می گیرد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066" name="Google Shape;1066;p48"/>
          <p:cNvSpPr txBox="1">
            <a:spLocks noGrp="1"/>
          </p:cNvSpPr>
          <p:nvPr>
            <p:ph type="subTitle" idx="1"/>
          </p:nvPr>
        </p:nvSpPr>
        <p:spPr>
          <a:xfrm>
            <a:off x="720000" y="1761124"/>
            <a:ext cx="4812120" cy="2595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Clr>
                <a:schemeClr val="dk1"/>
              </a:buClr>
              <a:buSzPts val="1100"/>
              <a:buNone/>
            </a:pPr>
            <a:r>
              <a:rPr lang="fa-IR" sz="1400" dirty="0">
                <a:cs typeface="B Nazanin" panose="00000400000000000000" pitchFamily="2" charset="-78"/>
              </a:rPr>
              <a:t>ایا می دانید چه چیزی به شما کمک می کند تا نقطه نظر خود را شفاف کنید؟</a:t>
            </a:r>
          </a:p>
          <a:p>
            <a:pPr marL="0" lvl="0" indent="0" algn="r" rtl="1">
              <a:buClr>
                <a:schemeClr val="dk1"/>
              </a:buClr>
              <a:buSzPts val="1100"/>
              <a:buNone/>
            </a:pPr>
            <a:r>
              <a:rPr lang="fa-IR" sz="1400" dirty="0">
                <a:cs typeface="B Nazanin" panose="00000400000000000000" pitchFamily="2" charset="-78"/>
              </a:rPr>
              <a:t> لیست هایی مانند این:</a:t>
            </a:r>
            <a:endParaRPr lang="en-US" sz="1400" dirty="0">
              <a:cs typeface="B Nazanin" panose="00000400000000000000" pitchFamily="2" charset="-78"/>
            </a:endParaRPr>
          </a:p>
          <a:p>
            <a:pPr marL="0" lvl="0" indent="0" algn="r" rtl="1">
              <a:buClr>
                <a:schemeClr val="dk1"/>
              </a:buClr>
              <a:buSzPts val="1100"/>
              <a:buNone/>
            </a:pPr>
            <a:r>
              <a:rPr lang="fa-IR" sz="1400" dirty="0">
                <a:cs typeface="B Nazanin" panose="00000400000000000000" pitchFamily="2" charset="-78"/>
              </a:rPr>
              <a:t>
</a:t>
            </a:r>
          </a:p>
          <a:p>
            <a:pPr lvl="0" algn="r" rtl="1">
              <a:buSzPts val="1200"/>
            </a:pPr>
            <a:r>
              <a:rPr lang="fa-IR" sz="1400" dirty="0">
                <a:cs typeface="B Nazanin" panose="00000400000000000000" pitchFamily="2" charset="-78"/>
              </a:rPr>
              <a:t>آنها ساده هستند</a:t>
            </a:r>
            <a:endParaRPr lang="en-US" sz="1400" dirty="0">
              <a:cs typeface="B Nazanin" panose="00000400000000000000" pitchFamily="2" charset="-78"/>
            </a:endParaRPr>
          </a:p>
          <a:p>
            <a:pPr lvl="0" algn="r" rtl="1">
              <a:buSzPts val="1200"/>
            </a:pPr>
            <a:r>
              <a:rPr lang="fa-IR" sz="1400" dirty="0">
                <a:cs typeface="B Nazanin" panose="00000400000000000000" pitchFamily="2" charset="-78"/>
              </a:rPr>
              <a:t>شما می توانید ایده های خود را به وضوح سازماندهی کنید
هرگز خرید شیر را فراموش نخواهید کرد!</a:t>
            </a:r>
          </a:p>
          <a:p>
            <a:pPr marL="152400" lvl="0" indent="0" algn="r" rtl="1">
              <a:buSzPts val="1200"/>
              <a:buNone/>
            </a:pPr>
            <a:r>
              <a:rPr lang="fa-IR" sz="1400" dirty="0">
                <a:cs typeface="B Nazanin" panose="00000400000000000000" pitchFamily="2" charset="-78"/>
              </a:rPr>
              <a:t>
و مهمترین چیز: مخاطبان ارائه شما را از دست نخواهند داد</a:t>
            </a:r>
            <a:endParaRPr sz="1400" dirty="0">
              <a:cs typeface="B Nazanin" panose="00000400000000000000" pitchFamily="2" charset="-78"/>
            </a:endParaRPr>
          </a:p>
        </p:txBody>
      </p:sp>
      <p:grpSp>
        <p:nvGrpSpPr>
          <p:cNvPr id="1067" name="Google Shape;1067;p48"/>
          <p:cNvGrpSpPr/>
          <p:nvPr/>
        </p:nvGrpSpPr>
        <p:grpSpPr>
          <a:xfrm rot="10800000">
            <a:off x="713225" y="4356200"/>
            <a:ext cx="636199" cy="247800"/>
            <a:chOff x="7758925" y="4356275"/>
            <a:chExt cx="636199" cy="247800"/>
          </a:xfrm>
        </p:grpSpPr>
        <p:sp>
          <p:nvSpPr>
            <p:cNvPr id="1068" name="Google Shape;1068;p48"/>
            <p:cNvSpPr/>
            <p:nvPr/>
          </p:nvSpPr>
          <p:spPr>
            <a:xfrm>
              <a:off x="7758925" y="4356275"/>
              <a:ext cx="247800" cy="247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9" name="Google Shape;1069;p48"/>
            <p:cNvSpPr/>
            <p:nvPr/>
          </p:nvSpPr>
          <p:spPr>
            <a:xfrm>
              <a:off x="8147324" y="4356275"/>
              <a:ext cx="247800" cy="247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70" name="Google Shape;1070;p48"/>
          <p:cNvSpPr/>
          <p:nvPr/>
        </p:nvSpPr>
        <p:spPr>
          <a:xfrm>
            <a:off x="6057982" y="-586712"/>
            <a:ext cx="2724300" cy="27243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شما می توانید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محتوا</a:t>
            </a:r>
            <a:r>
              <a:rPr lang="fa-IR" dirty="0">
                <a:cs typeface="B Nazanin" panose="00000400000000000000" pitchFamily="2" charset="-78"/>
              </a:rPr>
              <a:t> را تقسیم کنید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076" name="Google Shape;1076;p49"/>
          <p:cNvSpPr txBox="1">
            <a:spLocks noGrp="1"/>
          </p:cNvSpPr>
          <p:nvPr>
            <p:ph type="subTitle" idx="1"/>
          </p:nvPr>
        </p:nvSpPr>
        <p:spPr>
          <a:xfrm>
            <a:off x="4572001" y="2138925"/>
            <a:ext cx="3719384" cy="1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077" name="Google Shape;1077;p49"/>
          <p:cNvSpPr txBox="1">
            <a:spLocks noGrp="1"/>
          </p:cNvSpPr>
          <p:nvPr>
            <p:ph type="subTitle" idx="2"/>
          </p:nvPr>
        </p:nvSpPr>
        <p:spPr>
          <a:xfrm>
            <a:off x="494270" y="2138925"/>
            <a:ext cx="3598541" cy="1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078" name="Google Shape;1078;p49"/>
          <p:cNvSpPr txBox="1">
            <a:spLocks noGrp="1"/>
          </p:cNvSpPr>
          <p:nvPr>
            <p:ph type="subTitle" idx="3"/>
          </p:nvPr>
        </p:nvSpPr>
        <p:spPr>
          <a:xfrm>
            <a:off x="1417400" y="1670650"/>
            <a:ext cx="26754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79" name="Google Shape;1079;p49"/>
          <p:cNvSpPr txBox="1">
            <a:spLocks noGrp="1"/>
          </p:cNvSpPr>
          <p:nvPr>
            <p:ph type="subTitle" idx="4"/>
          </p:nvPr>
        </p:nvSpPr>
        <p:spPr>
          <a:xfrm>
            <a:off x="5051190" y="1670650"/>
            <a:ext cx="26754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5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در اینجا سه </a:t>
            </a:r>
            <a:r>
              <a:rPr lang="fa-IR" dirty="0">
                <a:solidFill>
                  <a:schemeClr val="bg2"/>
                </a:solidFill>
                <a:cs typeface="B Nazanin" panose="00000400000000000000" pitchFamily="2" charset="-78"/>
              </a:rPr>
              <a:t>ایده</a:t>
            </a:r>
            <a:r>
              <a:rPr lang="fa-IR" dirty="0">
                <a:cs typeface="B Nazanin" panose="00000400000000000000" pitchFamily="2" charset="-78"/>
              </a:rPr>
              <a:t> مهم وجود دارد
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1085" name="Google Shape;1085;p50"/>
          <p:cNvSpPr txBox="1">
            <a:spLocks noGrp="1"/>
          </p:cNvSpPr>
          <p:nvPr>
            <p:ph type="subTitle" idx="1"/>
          </p:nvPr>
        </p:nvSpPr>
        <p:spPr>
          <a:xfrm>
            <a:off x="580768" y="2207753"/>
            <a:ext cx="2544624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sz="1100" dirty="0">
              <a:cs typeface="B Nazanin" panose="00000400000000000000" pitchFamily="2" charset="-78"/>
            </a:endParaRPr>
          </a:p>
        </p:txBody>
      </p:sp>
      <p:sp>
        <p:nvSpPr>
          <p:cNvPr id="1086" name="Google Shape;1086;p50"/>
          <p:cNvSpPr txBox="1">
            <a:spLocks noGrp="1"/>
          </p:cNvSpPr>
          <p:nvPr>
            <p:ph type="subTitle" idx="2"/>
          </p:nvPr>
        </p:nvSpPr>
        <p:spPr>
          <a:xfrm>
            <a:off x="3125392" y="2207753"/>
            <a:ext cx="2756424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</a:t>
            </a:r>
            <a:endParaRPr sz="1100" dirty="0">
              <a:cs typeface="B Nazanin" panose="00000400000000000000" pitchFamily="2" charset="-78"/>
            </a:endParaRPr>
          </a:p>
        </p:txBody>
      </p:sp>
      <p:sp>
        <p:nvSpPr>
          <p:cNvPr id="1087" name="Google Shape;1087;p50"/>
          <p:cNvSpPr txBox="1">
            <a:spLocks noGrp="1"/>
          </p:cNvSpPr>
          <p:nvPr>
            <p:ph type="subTitle" idx="3"/>
          </p:nvPr>
        </p:nvSpPr>
        <p:spPr>
          <a:xfrm>
            <a:off x="5893306" y="2207753"/>
            <a:ext cx="2756424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</a:t>
            </a:r>
            <a:endParaRPr sz="1100" dirty="0">
              <a:cs typeface="B Nazanin" panose="00000400000000000000" pitchFamily="2" charset="-78"/>
            </a:endParaRPr>
          </a:p>
        </p:txBody>
      </p:sp>
      <p:sp>
        <p:nvSpPr>
          <p:cNvPr id="1088" name="Google Shape;1088;p50"/>
          <p:cNvSpPr txBox="1">
            <a:spLocks noGrp="1"/>
          </p:cNvSpPr>
          <p:nvPr>
            <p:ph type="subTitle" idx="4"/>
          </p:nvPr>
        </p:nvSpPr>
        <p:spPr>
          <a:xfrm>
            <a:off x="968692" y="1739375"/>
            <a:ext cx="21567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89" name="Google Shape;1089;p50"/>
          <p:cNvSpPr txBox="1">
            <a:spLocks noGrp="1"/>
          </p:cNvSpPr>
          <p:nvPr>
            <p:ph type="subTitle" idx="5"/>
          </p:nvPr>
        </p:nvSpPr>
        <p:spPr>
          <a:xfrm>
            <a:off x="3493650" y="1739375"/>
            <a:ext cx="21567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90" name="Google Shape;1090;p50"/>
          <p:cNvSpPr txBox="1">
            <a:spLocks noGrp="1"/>
          </p:cNvSpPr>
          <p:nvPr>
            <p:ph type="subTitle" idx="6"/>
          </p:nvPr>
        </p:nvSpPr>
        <p:spPr>
          <a:xfrm>
            <a:off x="6018608" y="1739375"/>
            <a:ext cx="2156700" cy="46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roject Integration Management for Business by Slidesgo">
  <a:themeElements>
    <a:clrScheme name="Simple Light">
      <a:dk1>
        <a:srgbClr val="FFFFFF"/>
      </a:dk1>
      <a:lt1>
        <a:srgbClr val="141414"/>
      </a:lt1>
      <a:dk2>
        <a:srgbClr val="FFD400"/>
      </a:dk2>
      <a:lt2>
        <a:srgbClr val="8A8A8A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2474</Words>
  <Application>Microsoft Office PowerPoint</Application>
  <PresentationFormat>On-screen Show (16:9)</PresentationFormat>
  <Paragraphs>339</Paragraphs>
  <Slides>51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7" baseType="lpstr">
      <vt:lpstr>Roboto Medium</vt:lpstr>
      <vt:lpstr>Open Sans Light</vt:lpstr>
      <vt:lpstr>Barlow</vt:lpstr>
      <vt:lpstr>DM Sans</vt:lpstr>
      <vt:lpstr>Arial</vt:lpstr>
      <vt:lpstr>Bebas Neue</vt:lpstr>
      <vt:lpstr>Raleway</vt:lpstr>
      <vt:lpstr>B Nazanin</vt:lpstr>
      <vt:lpstr>Lato</vt:lpstr>
      <vt:lpstr>Arimo</vt:lpstr>
      <vt:lpstr>PT Sans</vt:lpstr>
      <vt:lpstr>Amatic SC</vt:lpstr>
      <vt:lpstr>Nunito Light</vt:lpstr>
      <vt:lpstr>Calibri</vt:lpstr>
      <vt:lpstr>Lato Black</vt:lpstr>
      <vt:lpstr>Project Integration Management for Business by Slidesgo</vt:lpstr>
      <vt:lpstr>تم : مدیریت یکپارچه</vt:lpstr>
      <vt:lpstr>محتویات این قالب</vt:lpstr>
      <vt:lpstr>فهرست مطالب</vt:lpstr>
      <vt:lpstr>سلام!</vt:lpstr>
      <vt:lpstr>نام بخش</vt:lpstr>
      <vt:lpstr>آیا شما متن طولانی تری نیاز دارید؟</vt:lpstr>
      <vt:lpstr>عنوان اسلاید اینجا قرار می گیرد</vt:lpstr>
      <vt:lpstr>شما می توانید محتوا را تقسیم کنید
</vt:lpstr>
      <vt:lpstr>در اینجا سه ایده مهم وجود دارد
</vt:lpstr>
      <vt:lpstr>محتوا را در چهار ایده تقسیم کنید
</vt:lpstr>
      <vt:lpstr>بررسی مفاهیم ایده خوبی است</vt:lpstr>
      <vt:lpstr>کلمات شگفت انگیز</vt:lpstr>
      <vt:lpstr>نام بخش</vt:lpstr>
      <vt:lpstr>-یک نفر معروف</vt:lpstr>
      <vt:lpstr>یک تصویر ارزش هزار کلمه را دارد</vt:lpstr>
      <vt:lpstr>یک تصویر همیشه مفهوم را تقویت می کند  </vt:lpstr>
      <vt:lpstr>98,300,000</vt:lpstr>
      <vt:lpstr>9h 55m 23s</vt:lpstr>
      <vt:lpstr>راهنمای مدیریت یکپارچه سازی پروژه
</vt:lpstr>
      <vt:lpstr>بیایید از چند درصد استفاده کنیم
</vt:lpstr>
      <vt:lpstr>ماکت کامپیوتر</vt:lpstr>
      <vt:lpstr>ماکت تبلت</vt:lpstr>
      <vt:lpstr>ماکت موبایل</vt:lpstr>
      <vt:lpstr>نام بخش</vt:lpstr>
      <vt:lpstr>این یک نقشه است</vt:lpstr>
      <vt:lpstr>یک جدول زمانی همیشه به خوبی کار می کند
</vt:lpstr>
      <vt:lpstr>نمودارها مفید هستند
</vt:lpstr>
      <vt:lpstr>از جداول برای نمایش داده ها استفاده کنید</vt:lpstr>
      <vt:lpstr>مراحل یکپارچه سازی پروژه
</vt:lpstr>
      <vt:lpstr>شما می توانید از این نمودار استفاده کنید
</vt:lpstr>
      <vt:lpstr>بازگشت سرمایه
</vt:lpstr>
      <vt:lpstr>نمودار ریسک
</vt:lpstr>
      <vt:lpstr>تیم ما
</vt:lpstr>
      <vt:lpstr>اهداف مدیریت یکپارچه سازی
</vt:lpstr>
      <vt:lpstr>با تشکر از شما دوستان عزیز ...!</vt:lpstr>
      <vt:lpstr>اضافه کردن فیلتر به عکس ها
</vt:lpstr>
      <vt:lpstr>منابع جایگزین
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2023-11-05T06:48:16Z</dcterms:modified>
</cp:coreProperties>
</file>