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86" r:id="rId1"/>
  </p:sldMasterIdLst>
  <p:notesMasterIdLst>
    <p:notesMasterId r:id="rId10"/>
  </p:notesMasterIdLst>
  <p:sldIdLst>
    <p:sldId id="256" r:id="rId2"/>
    <p:sldId id="261" r:id="rId3"/>
    <p:sldId id="264" r:id="rId4"/>
    <p:sldId id="274" r:id="rId5"/>
    <p:sldId id="283" r:id="rId6"/>
    <p:sldId id="286" r:id="rId7"/>
    <p:sldId id="287" r:id="rId8"/>
    <p:sldId id="369" r:id="rId9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DM Sans" pitchFamily="2" charset="0"/>
      <p:regular r:id="rId16"/>
      <p:bold r:id="rId17"/>
      <p:italic r:id="rId18"/>
      <p:boldItalic r:id="rId19"/>
    </p:embeddedFont>
    <p:embeddedFont>
      <p:font typeface="Raleway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3107BF1-86EB-4B51-A19D-92EE189CC351}">
  <a:tblStyle styleId="{03107BF1-86EB-4B51-A19D-92EE189CC3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4D9E337-A63E-4688-AE9E-82861D2DF79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16" autoAdjust="0"/>
  </p:normalViewPr>
  <p:slideViewPr>
    <p:cSldViewPr snapToGrid="0">
      <p:cViewPr varScale="1">
        <p:scale>
          <a:sx n="87" d="100"/>
          <a:sy n="87" d="100"/>
        </p:scale>
        <p:origin x="47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7" name="Google Shape;100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6" name="Google Shape;1056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22c55ba9081_2_10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Google Shape;1248;g22c55ba9081_2_10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g54dda1946d_4_27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5" name="Google Shape;1385;g54dda1946d_4_27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22c55ba9081_2_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1" name="Google Shape;1421;g22c55ba9081_2_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22c55ba9081_2_9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22c55ba9081_2_9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35700" y="1646775"/>
            <a:ext cx="6672600" cy="12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07675" y="293062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420425" y="3138075"/>
            <a:ext cx="2724300" cy="2724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758925" y="4356275"/>
            <a:ext cx="636199" cy="247800"/>
            <a:chOff x="7758925" y="4356275"/>
            <a:chExt cx="636199" cy="247800"/>
          </a:xfrm>
        </p:grpSpPr>
        <p:sp>
          <p:nvSpPr>
            <p:cNvPr id="13" name="Google Shape;13;p2"/>
            <p:cNvSpPr/>
            <p:nvPr/>
          </p:nvSpPr>
          <p:spPr>
            <a:xfrm>
              <a:off x="7758925" y="4356275"/>
              <a:ext cx="247800" cy="247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147324" y="4356275"/>
              <a:ext cx="247800" cy="247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-28372" y="-7089"/>
            <a:ext cx="9201600" cy="5186100"/>
            <a:chOff x="-28372" y="-7089"/>
            <a:chExt cx="9201600" cy="5186100"/>
          </a:xfrm>
        </p:grpSpPr>
        <p:cxnSp>
          <p:nvCxnSpPr>
            <p:cNvPr id="16" name="Google Shape;16;p2"/>
            <p:cNvCxnSpPr/>
            <p:nvPr/>
          </p:nvCxnSpPr>
          <p:spPr>
            <a:xfrm rot="10800000" flipH="1">
              <a:off x="-28372" y="258900"/>
              <a:ext cx="9201600" cy="72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10800000" flipH="1">
              <a:off x="-28372" y="4877425"/>
              <a:ext cx="9201600" cy="72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361425" y="-7089"/>
              <a:ext cx="0" cy="5186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8782575" y="-7089"/>
              <a:ext cx="0" cy="5186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" name="Google Shape;20;p2"/>
          <p:cNvGrpSpPr/>
          <p:nvPr/>
        </p:nvGrpSpPr>
        <p:grpSpPr>
          <a:xfrm>
            <a:off x="361425" y="3744850"/>
            <a:ext cx="1136700" cy="1139775"/>
            <a:chOff x="6532950" y="648050"/>
            <a:chExt cx="1136700" cy="1139775"/>
          </a:xfrm>
        </p:grpSpPr>
        <p:sp>
          <p:nvSpPr>
            <p:cNvPr id="21" name="Google Shape;21;p2"/>
            <p:cNvSpPr/>
            <p:nvPr/>
          </p:nvSpPr>
          <p:spPr>
            <a:xfrm>
              <a:off x="6532950" y="102510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2" name="Google Shape;22;p2"/>
            <p:cNvCxnSpPr>
              <a:stCxn id="21" idx="1"/>
              <a:endCxn id="21" idx="3"/>
            </p:cNvCxnSpPr>
            <p:nvPr/>
          </p:nvCxnSpPr>
          <p:spPr>
            <a:xfrm>
              <a:off x="6532950" y="1214550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" name="Google Shape;23;p2"/>
            <p:cNvSpPr/>
            <p:nvPr/>
          </p:nvSpPr>
          <p:spPr>
            <a:xfrm rot="5400000">
              <a:off x="6911850" y="102510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4" name="Google Shape;24;p2"/>
            <p:cNvCxnSpPr>
              <a:stCxn id="23" idx="1"/>
              <a:endCxn id="23" idx="3"/>
            </p:cNvCxnSpPr>
            <p:nvPr/>
          </p:nvCxnSpPr>
          <p:spPr>
            <a:xfrm>
              <a:off x="7101300" y="1025100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" name="Google Shape;25;p2"/>
            <p:cNvSpPr/>
            <p:nvPr/>
          </p:nvSpPr>
          <p:spPr>
            <a:xfrm>
              <a:off x="7290750" y="102510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" name="Google Shape;26;p2"/>
            <p:cNvCxnSpPr>
              <a:stCxn id="25" idx="1"/>
              <a:endCxn id="25" idx="3"/>
            </p:cNvCxnSpPr>
            <p:nvPr/>
          </p:nvCxnSpPr>
          <p:spPr>
            <a:xfrm>
              <a:off x="7290750" y="1214550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7" name="Google Shape;27;p2"/>
            <p:cNvSpPr/>
            <p:nvPr/>
          </p:nvSpPr>
          <p:spPr>
            <a:xfrm rot="5400000">
              <a:off x="6532950" y="1408913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8" name="Google Shape;28;p2"/>
            <p:cNvCxnSpPr>
              <a:stCxn id="27" idx="1"/>
              <a:endCxn id="27" idx="3"/>
            </p:cNvCxnSpPr>
            <p:nvPr/>
          </p:nvCxnSpPr>
          <p:spPr>
            <a:xfrm>
              <a:off x="6722400" y="1408913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9" name="Google Shape;29;p2"/>
            <p:cNvSpPr/>
            <p:nvPr/>
          </p:nvSpPr>
          <p:spPr>
            <a:xfrm rot="5400000">
              <a:off x="7290750" y="1408913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0" name="Google Shape;30;p2"/>
            <p:cNvCxnSpPr>
              <a:stCxn id="29" idx="1"/>
              <a:endCxn id="29" idx="3"/>
            </p:cNvCxnSpPr>
            <p:nvPr/>
          </p:nvCxnSpPr>
          <p:spPr>
            <a:xfrm>
              <a:off x="7480200" y="1408913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" name="Google Shape;31;p2"/>
            <p:cNvSpPr/>
            <p:nvPr/>
          </p:nvSpPr>
          <p:spPr>
            <a:xfrm rot="10800000">
              <a:off x="6911850" y="1408925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2" name="Google Shape;32;p2"/>
            <p:cNvCxnSpPr>
              <a:stCxn id="31" idx="1"/>
              <a:endCxn id="31" idx="3"/>
            </p:cNvCxnSpPr>
            <p:nvPr/>
          </p:nvCxnSpPr>
          <p:spPr>
            <a:xfrm rot="10800000">
              <a:off x="6911850" y="1598375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3" name="Google Shape;33;p2"/>
            <p:cNvSpPr/>
            <p:nvPr/>
          </p:nvSpPr>
          <p:spPr>
            <a:xfrm rot="5400000">
              <a:off x="6532950" y="64805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4" name="Google Shape;34;p2"/>
            <p:cNvCxnSpPr>
              <a:stCxn id="33" idx="1"/>
              <a:endCxn id="33" idx="3"/>
            </p:cNvCxnSpPr>
            <p:nvPr/>
          </p:nvCxnSpPr>
          <p:spPr>
            <a:xfrm>
              <a:off x="6722400" y="648050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5" name="Google Shape;35;p2"/>
            <p:cNvSpPr/>
            <p:nvPr/>
          </p:nvSpPr>
          <p:spPr>
            <a:xfrm rot="5400000">
              <a:off x="7290750" y="64805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6" name="Google Shape;36;p2"/>
            <p:cNvCxnSpPr>
              <a:stCxn id="35" idx="1"/>
              <a:endCxn id="35" idx="3"/>
            </p:cNvCxnSpPr>
            <p:nvPr/>
          </p:nvCxnSpPr>
          <p:spPr>
            <a:xfrm>
              <a:off x="7480200" y="648050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7" name="Google Shape;37;p2"/>
            <p:cNvSpPr/>
            <p:nvPr/>
          </p:nvSpPr>
          <p:spPr>
            <a:xfrm rot="10800000">
              <a:off x="6911850" y="648063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8" name="Google Shape;38;p2"/>
            <p:cNvCxnSpPr>
              <a:stCxn id="37" idx="1"/>
              <a:endCxn id="37" idx="3"/>
            </p:cNvCxnSpPr>
            <p:nvPr/>
          </p:nvCxnSpPr>
          <p:spPr>
            <a:xfrm rot="10800000">
              <a:off x="6911850" y="837513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9" name="Google Shape;39;p2"/>
          <p:cNvSpPr/>
          <p:nvPr/>
        </p:nvSpPr>
        <p:spPr>
          <a:xfrm>
            <a:off x="0" y="3744850"/>
            <a:ext cx="361500" cy="1398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8782575" y="0"/>
            <a:ext cx="361500" cy="1398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41;p2"/>
          <p:cNvGrpSpPr/>
          <p:nvPr/>
        </p:nvGrpSpPr>
        <p:grpSpPr>
          <a:xfrm rot="10800000">
            <a:off x="713225" y="544100"/>
            <a:ext cx="636199" cy="247800"/>
            <a:chOff x="7758925" y="4356275"/>
            <a:chExt cx="636199" cy="247800"/>
          </a:xfrm>
        </p:grpSpPr>
        <p:sp>
          <p:nvSpPr>
            <p:cNvPr id="42" name="Google Shape;42;p2"/>
            <p:cNvSpPr/>
            <p:nvPr/>
          </p:nvSpPr>
          <p:spPr>
            <a:xfrm>
              <a:off x="7758925" y="4356275"/>
              <a:ext cx="247800" cy="247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147324" y="4356275"/>
              <a:ext cx="247800" cy="247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-1000725" y="-1099650"/>
            <a:ext cx="2724300" cy="2724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45;p2"/>
          <p:cNvGrpSpPr/>
          <p:nvPr/>
        </p:nvGrpSpPr>
        <p:grpSpPr>
          <a:xfrm>
            <a:off x="7645875" y="258900"/>
            <a:ext cx="1136700" cy="1139775"/>
            <a:chOff x="6532950" y="648050"/>
            <a:chExt cx="1136700" cy="1139775"/>
          </a:xfrm>
        </p:grpSpPr>
        <p:sp>
          <p:nvSpPr>
            <p:cNvPr id="46" name="Google Shape;46;p2"/>
            <p:cNvSpPr/>
            <p:nvPr/>
          </p:nvSpPr>
          <p:spPr>
            <a:xfrm>
              <a:off x="6532950" y="102510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7" name="Google Shape;47;p2"/>
            <p:cNvCxnSpPr>
              <a:stCxn id="46" idx="1"/>
              <a:endCxn id="46" idx="3"/>
            </p:cNvCxnSpPr>
            <p:nvPr/>
          </p:nvCxnSpPr>
          <p:spPr>
            <a:xfrm>
              <a:off x="6532950" y="1214550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8" name="Google Shape;48;p2"/>
            <p:cNvSpPr/>
            <p:nvPr/>
          </p:nvSpPr>
          <p:spPr>
            <a:xfrm rot="5400000">
              <a:off x="6911850" y="102510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9" name="Google Shape;49;p2"/>
            <p:cNvCxnSpPr>
              <a:stCxn id="48" idx="1"/>
              <a:endCxn id="48" idx="3"/>
            </p:cNvCxnSpPr>
            <p:nvPr/>
          </p:nvCxnSpPr>
          <p:spPr>
            <a:xfrm>
              <a:off x="7101300" y="1025100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0" name="Google Shape;50;p2"/>
            <p:cNvSpPr/>
            <p:nvPr/>
          </p:nvSpPr>
          <p:spPr>
            <a:xfrm>
              <a:off x="7290750" y="102510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1" name="Google Shape;51;p2"/>
            <p:cNvCxnSpPr>
              <a:stCxn id="50" idx="1"/>
              <a:endCxn id="50" idx="3"/>
            </p:cNvCxnSpPr>
            <p:nvPr/>
          </p:nvCxnSpPr>
          <p:spPr>
            <a:xfrm>
              <a:off x="7290750" y="1214550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2" name="Google Shape;52;p2"/>
            <p:cNvSpPr/>
            <p:nvPr/>
          </p:nvSpPr>
          <p:spPr>
            <a:xfrm rot="5400000">
              <a:off x="6532950" y="1408913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3" name="Google Shape;53;p2"/>
            <p:cNvCxnSpPr>
              <a:stCxn id="52" idx="1"/>
              <a:endCxn id="52" idx="3"/>
            </p:cNvCxnSpPr>
            <p:nvPr/>
          </p:nvCxnSpPr>
          <p:spPr>
            <a:xfrm>
              <a:off x="6722400" y="1408913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4" name="Google Shape;54;p2"/>
            <p:cNvSpPr/>
            <p:nvPr/>
          </p:nvSpPr>
          <p:spPr>
            <a:xfrm rot="5400000">
              <a:off x="7290750" y="1408913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5" name="Google Shape;55;p2"/>
            <p:cNvCxnSpPr>
              <a:stCxn id="54" idx="1"/>
              <a:endCxn id="54" idx="3"/>
            </p:cNvCxnSpPr>
            <p:nvPr/>
          </p:nvCxnSpPr>
          <p:spPr>
            <a:xfrm>
              <a:off x="7480200" y="1408913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6" name="Google Shape;56;p2"/>
            <p:cNvSpPr/>
            <p:nvPr/>
          </p:nvSpPr>
          <p:spPr>
            <a:xfrm rot="10800000">
              <a:off x="6911850" y="1408925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7" name="Google Shape;57;p2"/>
            <p:cNvCxnSpPr>
              <a:stCxn id="56" idx="1"/>
              <a:endCxn id="56" idx="3"/>
            </p:cNvCxnSpPr>
            <p:nvPr/>
          </p:nvCxnSpPr>
          <p:spPr>
            <a:xfrm rot="10800000">
              <a:off x="6911850" y="1598375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8" name="Google Shape;58;p2"/>
            <p:cNvSpPr/>
            <p:nvPr/>
          </p:nvSpPr>
          <p:spPr>
            <a:xfrm rot="5400000">
              <a:off x="6532950" y="64805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9" name="Google Shape;59;p2"/>
            <p:cNvCxnSpPr>
              <a:stCxn id="58" idx="1"/>
              <a:endCxn id="58" idx="3"/>
            </p:cNvCxnSpPr>
            <p:nvPr/>
          </p:nvCxnSpPr>
          <p:spPr>
            <a:xfrm>
              <a:off x="6722400" y="648050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0" name="Google Shape;60;p2"/>
            <p:cNvSpPr/>
            <p:nvPr/>
          </p:nvSpPr>
          <p:spPr>
            <a:xfrm rot="5400000">
              <a:off x="7290750" y="64805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1" name="Google Shape;61;p2"/>
            <p:cNvCxnSpPr>
              <a:stCxn id="60" idx="1"/>
              <a:endCxn id="60" idx="3"/>
            </p:cNvCxnSpPr>
            <p:nvPr/>
          </p:nvCxnSpPr>
          <p:spPr>
            <a:xfrm>
              <a:off x="7480200" y="648050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2" name="Google Shape;62;p2"/>
            <p:cNvSpPr/>
            <p:nvPr/>
          </p:nvSpPr>
          <p:spPr>
            <a:xfrm rot="10800000">
              <a:off x="6911850" y="648063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3" name="Google Shape;63;p2"/>
            <p:cNvCxnSpPr>
              <a:stCxn id="62" idx="1"/>
              <a:endCxn id="62" idx="3"/>
            </p:cNvCxnSpPr>
            <p:nvPr/>
          </p:nvCxnSpPr>
          <p:spPr>
            <a:xfrm rot="10800000">
              <a:off x="6911850" y="837513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79359772-BBD4-46BC-9F43-A408CD129252}"/>
              </a:ext>
            </a:extLst>
          </p:cNvPr>
          <p:cNvSpPr/>
          <p:nvPr userDrawn="1"/>
        </p:nvSpPr>
        <p:spPr>
          <a:xfrm flipV="1">
            <a:off x="1411" y="4679949"/>
            <a:ext cx="9141179" cy="273043"/>
          </a:xfrm>
          <a:prstGeom prst="rect">
            <a:avLst/>
          </a:prstGeom>
          <a:solidFill>
            <a:srgbClr val="0072B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9">
            <a:extLst>
              <a:ext uri="{FF2B5EF4-FFF2-40B4-BE49-F238E27FC236}">
                <a16:creationId xmlns:a16="http://schemas.microsoft.com/office/drawing/2014/main" id="{8BF5BAB4-7724-475A-B20B-FF67B80B65A9}"/>
              </a:ext>
            </a:extLst>
          </p:cNvPr>
          <p:cNvSpPr/>
          <p:nvPr userDrawn="1"/>
        </p:nvSpPr>
        <p:spPr>
          <a:xfrm>
            <a:off x="8779749" y="511821"/>
            <a:ext cx="111397" cy="4631679"/>
          </a:xfrm>
          <a:prstGeom prst="rect">
            <a:avLst/>
          </a:prstGeom>
          <a:solidFill>
            <a:srgbClr val="0072B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03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6"/>
          <p:cNvSpPr/>
          <p:nvPr/>
        </p:nvSpPr>
        <p:spPr>
          <a:xfrm>
            <a:off x="-1422175" y="4298700"/>
            <a:ext cx="2724300" cy="2724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0" y="-1169"/>
            <a:ext cx="361500" cy="1398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6"/>
          <p:cNvGrpSpPr/>
          <p:nvPr/>
        </p:nvGrpSpPr>
        <p:grpSpPr>
          <a:xfrm>
            <a:off x="8780975" y="3735200"/>
            <a:ext cx="1136700" cy="1139775"/>
            <a:chOff x="6532950" y="648050"/>
            <a:chExt cx="1136700" cy="1139775"/>
          </a:xfrm>
        </p:grpSpPr>
        <p:sp>
          <p:nvSpPr>
            <p:cNvPr id="167" name="Google Shape;167;p6"/>
            <p:cNvSpPr/>
            <p:nvPr/>
          </p:nvSpPr>
          <p:spPr>
            <a:xfrm>
              <a:off x="6532950" y="102510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68" name="Google Shape;168;p6"/>
            <p:cNvCxnSpPr>
              <a:stCxn id="167" idx="1"/>
              <a:endCxn id="167" idx="3"/>
            </p:cNvCxnSpPr>
            <p:nvPr/>
          </p:nvCxnSpPr>
          <p:spPr>
            <a:xfrm>
              <a:off x="6532950" y="1214550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9" name="Google Shape;169;p6"/>
            <p:cNvSpPr/>
            <p:nvPr/>
          </p:nvSpPr>
          <p:spPr>
            <a:xfrm rot="5400000">
              <a:off x="6911850" y="102510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0" name="Google Shape;170;p6"/>
            <p:cNvCxnSpPr>
              <a:stCxn id="169" idx="1"/>
              <a:endCxn id="169" idx="3"/>
            </p:cNvCxnSpPr>
            <p:nvPr/>
          </p:nvCxnSpPr>
          <p:spPr>
            <a:xfrm>
              <a:off x="7101300" y="1025100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1" name="Google Shape;171;p6"/>
            <p:cNvSpPr/>
            <p:nvPr/>
          </p:nvSpPr>
          <p:spPr>
            <a:xfrm>
              <a:off x="7290750" y="102510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2" name="Google Shape;172;p6"/>
            <p:cNvCxnSpPr>
              <a:stCxn id="171" idx="1"/>
              <a:endCxn id="171" idx="3"/>
            </p:cNvCxnSpPr>
            <p:nvPr/>
          </p:nvCxnSpPr>
          <p:spPr>
            <a:xfrm>
              <a:off x="7290750" y="1214550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3" name="Google Shape;173;p6"/>
            <p:cNvSpPr/>
            <p:nvPr/>
          </p:nvSpPr>
          <p:spPr>
            <a:xfrm rot="5400000">
              <a:off x="6532950" y="1408913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4" name="Google Shape;174;p6"/>
            <p:cNvCxnSpPr>
              <a:stCxn id="173" idx="1"/>
              <a:endCxn id="173" idx="3"/>
            </p:cNvCxnSpPr>
            <p:nvPr/>
          </p:nvCxnSpPr>
          <p:spPr>
            <a:xfrm>
              <a:off x="6722400" y="1408913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5" name="Google Shape;175;p6"/>
            <p:cNvSpPr/>
            <p:nvPr/>
          </p:nvSpPr>
          <p:spPr>
            <a:xfrm rot="5400000">
              <a:off x="7290750" y="1408913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6" name="Google Shape;176;p6"/>
            <p:cNvCxnSpPr>
              <a:stCxn id="175" idx="1"/>
              <a:endCxn id="175" idx="3"/>
            </p:cNvCxnSpPr>
            <p:nvPr/>
          </p:nvCxnSpPr>
          <p:spPr>
            <a:xfrm>
              <a:off x="7480200" y="1408913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7" name="Google Shape;177;p6"/>
            <p:cNvSpPr/>
            <p:nvPr/>
          </p:nvSpPr>
          <p:spPr>
            <a:xfrm rot="10800000">
              <a:off x="6911850" y="1408925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8" name="Google Shape;178;p6"/>
            <p:cNvCxnSpPr>
              <a:stCxn id="177" idx="1"/>
              <a:endCxn id="177" idx="3"/>
            </p:cNvCxnSpPr>
            <p:nvPr/>
          </p:nvCxnSpPr>
          <p:spPr>
            <a:xfrm rot="10800000">
              <a:off x="6911850" y="1598375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9" name="Google Shape;179;p6"/>
            <p:cNvSpPr/>
            <p:nvPr/>
          </p:nvSpPr>
          <p:spPr>
            <a:xfrm rot="5400000">
              <a:off x="6532950" y="64805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0" name="Google Shape;180;p6"/>
            <p:cNvCxnSpPr>
              <a:stCxn id="179" idx="1"/>
              <a:endCxn id="179" idx="3"/>
            </p:cNvCxnSpPr>
            <p:nvPr/>
          </p:nvCxnSpPr>
          <p:spPr>
            <a:xfrm>
              <a:off x="6722400" y="648050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1" name="Google Shape;181;p6"/>
            <p:cNvSpPr/>
            <p:nvPr/>
          </p:nvSpPr>
          <p:spPr>
            <a:xfrm rot="5400000">
              <a:off x="7290750" y="64805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2" name="Google Shape;182;p6"/>
            <p:cNvCxnSpPr>
              <a:stCxn id="181" idx="1"/>
              <a:endCxn id="181" idx="3"/>
            </p:cNvCxnSpPr>
            <p:nvPr/>
          </p:nvCxnSpPr>
          <p:spPr>
            <a:xfrm>
              <a:off x="7480200" y="648050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3" name="Google Shape;183;p6"/>
            <p:cNvSpPr/>
            <p:nvPr/>
          </p:nvSpPr>
          <p:spPr>
            <a:xfrm rot="10800000">
              <a:off x="6911850" y="648063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84" name="Google Shape;184;p6"/>
            <p:cNvCxnSpPr>
              <a:stCxn id="183" idx="1"/>
              <a:endCxn id="183" idx="3"/>
            </p:cNvCxnSpPr>
            <p:nvPr/>
          </p:nvCxnSpPr>
          <p:spPr>
            <a:xfrm rot="10800000">
              <a:off x="6911850" y="837513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5" name="Google Shape;185;p6"/>
          <p:cNvGrpSpPr/>
          <p:nvPr/>
        </p:nvGrpSpPr>
        <p:grpSpPr>
          <a:xfrm>
            <a:off x="-28372" y="-7089"/>
            <a:ext cx="9201600" cy="5186100"/>
            <a:chOff x="-28372" y="-7089"/>
            <a:chExt cx="9201600" cy="5186100"/>
          </a:xfrm>
        </p:grpSpPr>
        <p:cxnSp>
          <p:nvCxnSpPr>
            <p:cNvPr id="186" name="Google Shape;186;p6"/>
            <p:cNvCxnSpPr/>
            <p:nvPr/>
          </p:nvCxnSpPr>
          <p:spPr>
            <a:xfrm rot="10800000" flipH="1">
              <a:off x="-28372" y="258900"/>
              <a:ext cx="9201600" cy="72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6"/>
            <p:cNvCxnSpPr/>
            <p:nvPr/>
          </p:nvCxnSpPr>
          <p:spPr>
            <a:xfrm rot="10800000" flipH="1">
              <a:off x="-28372" y="4877425"/>
              <a:ext cx="9201600" cy="72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6"/>
            <p:cNvCxnSpPr/>
            <p:nvPr/>
          </p:nvCxnSpPr>
          <p:spPr>
            <a:xfrm>
              <a:off x="361425" y="-7089"/>
              <a:ext cx="0" cy="5186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6"/>
            <p:cNvCxnSpPr/>
            <p:nvPr/>
          </p:nvCxnSpPr>
          <p:spPr>
            <a:xfrm>
              <a:off x="8782575" y="-7089"/>
              <a:ext cx="0" cy="5186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2135550" y="1350600"/>
            <a:ext cx="4872900" cy="17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9"/>
          <p:cNvSpPr txBox="1">
            <a:spLocks noGrp="1"/>
          </p:cNvSpPr>
          <p:nvPr>
            <p:ph type="subTitle" idx="1"/>
          </p:nvPr>
        </p:nvSpPr>
        <p:spPr>
          <a:xfrm>
            <a:off x="2135550" y="30773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251" name="Google Shape;251;p9"/>
          <p:cNvGrpSpPr/>
          <p:nvPr/>
        </p:nvGrpSpPr>
        <p:grpSpPr>
          <a:xfrm>
            <a:off x="-28372" y="-7089"/>
            <a:ext cx="9201600" cy="5186100"/>
            <a:chOff x="-28372" y="-7089"/>
            <a:chExt cx="9201600" cy="5186100"/>
          </a:xfrm>
        </p:grpSpPr>
        <p:cxnSp>
          <p:nvCxnSpPr>
            <p:cNvPr id="252" name="Google Shape;252;p9"/>
            <p:cNvCxnSpPr/>
            <p:nvPr/>
          </p:nvCxnSpPr>
          <p:spPr>
            <a:xfrm rot="10800000" flipH="1">
              <a:off x="-28372" y="258900"/>
              <a:ext cx="9201600" cy="72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9"/>
            <p:cNvCxnSpPr/>
            <p:nvPr/>
          </p:nvCxnSpPr>
          <p:spPr>
            <a:xfrm rot="10800000" flipH="1">
              <a:off x="-28372" y="4877425"/>
              <a:ext cx="9201600" cy="72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9"/>
            <p:cNvCxnSpPr/>
            <p:nvPr/>
          </p:nvCxnSpPr>
          <p:spPr>
            <a:xfrm>
              <a:off x="361425" y="-7089"/>
              <a:ext cx="0" cy="5186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9"/>
            <p:cNvCxnSpPr/>
            <p:nvPr/>
          </p:nvCxnSpPr>
          <p:spPr>
            <a:xfrm>
              <a:off x="8782575" y="-7089"/>
              <a:ext cx="0" cy="5186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56" name="Google Shape;256;p9"/>
          <p:cNvGrpSpPr/>
          <p:nvPr/>
        </p:nvGrpSpPr>
        <p:grpSpPr>
          <a:xfrm>
            <a:off x="7645875" y="258900"/>
            <a:ext cx="1136700" cy="1139775"/>
            <a:chOff x="6532950" y="648050"/>
            <a:chExt cx="1136700" cy="1139775"/>
          </a:xfrm>
        </p:grpSpPr>
        <p:sp>
          <p:nvSpPr>
            <p:cNvPr id="257" name="Google Shape;257;p9"/>
            <p:cNvSpPr/>
            <p:nvPr/>
          </p:nvSpPr>
          <p:spPr>
            <a:xfrm>
              <a:off x="6532950" y="102510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8" name="Google Shape;258;p9"/>
            <p:cNvCxnSpPr>
              <a:stCxn id="257" idx="1"/>
              <a:endCxn id="257" idx="3"/>
            </p:cNvCxnSpPr>
            <p:nvPr/>
          </p:nvCxnSpPr>
          <p:spPr>
            <a:xfrm>
              <a:off x="6532950" y="1214550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9" name="Google Shape;259;p9"/>
            <p:cNvSpPr/>
            <p:nvPr/>
          </p:nvSpPr>
          <p:spPr>
            <a:xfrm rot="5400000">
              <a:off x="6911850" y="102510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0" name="Google Shape;260;p9"/>
            <p:cNvCxnSpPr>
              <a:stCxn id="259" idx="1"/>
              <a:endCxn id="259" idx="3"/>
            </p:cNvCxnSpPr>
            <p:nvPr/>
          </p:nvCxnSpPr>
          <p:spPr>
            <a:xfrm>
              <a:off x="7101300" y="1025100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61" name="Google Shape;261;p9"/>
            <p:cNvSpPr/>
            <p:nvPr/>
          </p:nvSpPr>
          <p:spPr>
            <a:xfrm>
              <a:off x="7290750" y="102510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2" name="Google Shape;262;p9"/>
            <p:cNvCxnSpPr>
              <a:stCxn id="261" idx="1"/>
              <a:endCxn id="261" idx="3"/>
            </p:cNvCxnSpPr>
            <p:nvPr/>
          </p:nvCxnSpPr>
          <p:spPr>
            <a:xfrm>
              <a:off x="7290750" y="1214550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63" name="Google Shape;263;p9"/>
            <p:cNvSpPr/>
            <p:nvPr/>
          </p:nvSpPr>
          <p:spPr>
            <a:xfrm rot="5400000">
              <a:off x="6532950" y="1408913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4" name="Google Shape;264;p9"/>
            <p:cNvCxnSpPr>
              <a:stCxn id="263" idx="1"/>
              <a:endCxn id="263" idx="3"/>
            </p:cNvCxnSpPr>
            <p:nvPr/>
          </p:nvCxnSpPr>
          <p:spPr>
            <a:xfrm>
              <a:off x="6722400" y="1408913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65" name="Google Shape;265;p9"/>
            <p:cNvSpPr/>
            <p:nvPr/>
          </p:nvSpPr>
          <p:spPr>
            <a:xfrm rot="5400000">
              <a:off x="7290750" y="1408913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6" name="Google Shape;266;p9"/>
            <p:cNvCxnSpPr>
              <a:stCxn id="265" idx="1"/>
              <a:endCxn id="265" idx="3"/>
            </p:cNvCxnSpPr>
            <p:nvPr/>
          </p:nvCxnSpPr>
          <p:spPr>
            <a:xfrm>
              <a:off x="7480200" y="1408913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67" name="Google Shape;267;p9"/>
            <p:cNvSpPr/>
            <p:nvPr/>
          </p:nvSpPr>
          <p:spPr>
            <a:xfrm rot="10800000">
              <a:off x="6911850" y="1408925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8" name="Google Shape;268;p9"/>
            <p:cNvCxnSpPr>
              <a:stCxn id="267" idx="1"/>
              <a:endCxn id="267" idx="3"/>
            </p:cNvCxnSpPr>
            <p:nvPr/>
          </p:nvCxnSpPr>
          <p:spPr>
            <a:xfrm rot="10800000">
              <a:off x="6911850" y="1598375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69" name="Google Shape;269;p9"/>
            <p:cNvSpPr/>
            <p:nvPr/>
          </p:nvSpPr>
          <p:spPr>
            <a:xfrm rot="5400000">
              <a:off x="6532950" y="64805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0" name="Google Shape;270;p9"/>
            <p:cNvCxnSpPr>
              <a:stCxn id="269" idx="1"/>
              <a:endCxn id="269" idx="3"/>
            </p:cNvCxnSpPr>
            <p:nvPr/>
          </p:nvCxnSpPr>
          <p:spPr>
            <a:xfrm>
              <a:off x="6722400" y="648050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71" name="Google Shape;271;p9"/>
            <p:cNvSpPr/>
            <p:nvPr/>
          </p:nvSpPr>
          <p:spPr>
            <a:xfrm rot="5400000">
              <a:off x="7290750" y="64805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2" name="Google Shape;272;p9"/>
            <p:cNvCxnSpPr>
              <a:stCxn id="271" idx="1"/>
              <a:endCxn id="271" idx="3"/>
            </p:cNvCxnSpPr>
            <p:nvPr/>
          </p:nvCxnSpPr>
          <p:spPr>
            <a:xfrm>
              <a:off x="7480200" y="648050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73" name="Google Shape;273;p9"/>
            <p:cNvSpPr/>
            <p:nvPr/>
          </p:nvSpPr>
          <p:spPr>
            <a:xfrm rot="10800000">
              <a:off x="6911850" y="648063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74" name="Google Shape;274;p9"/>
            <p:cNvCxnSpPr>
              <a:stCxn id="273" idx="1"/>
              <a:endCxn id="273" idx="3"/>
            </p:cNvCxnSpPr>
            <p:nvPr/>
          </p:nvCxnSpPr>
          <p:spPr>
            <a:xfrm rot="10800000">
              <a:off x="6911850" y="837513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5" name="Google Shape;275;p9"/>
          <p:cNvSpPr/>
          <p:nvPr/>
        </p:nvSpPr>
        <p:spPr>
          <a:xfrm>
            <a:off x="8782575" y="0"/>
            <a:ext cx="361500" cy="1398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9"/>
          <p:cNvSpPr/>
          <p:nvPr/>
        </p:nvSpPr>
        <p:spPr>
          <a:xfrm>
            <a:off x="0" y="-1325625"/>
            <a:ext cx="2724300" cy="2724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Google Shape;277;p9"/>
          <p:cNvGrpSpPr/>
          <p:nvPr/>
        </p:nvGrpSpPr>
        <p:grpSpPr>
          <a:xfrm rot="10800000">
            <a:off x="713225" y="4356200"/>
            <a:ext cx="636199" cy="247800"/>
            <a:chOff x="7758925" y="4356275"/>
            <a:chExt cx="636199" cy="247800"/>
          </a:xfrm>
        </p:grpSpPr>
        <p:sp>
          <p:nvSpPr>
            <p:cNvPr id="278" name="Google Shape;278;p9"/>
            <p:cNvSpPr/>
            <p:nvPr/>
          </p:nvSpPr>
          <p:spPr>
            <a:xfrm>
              <a:off x="7758925" y="4356275"/>
              <a:ext cx="247800" cy="247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9"/>
            <p:cNvSpPr/>
            <p:nvPr/>
          </p:nvSpPr>
          <p:spPr>
            <a:xfrm>
              <a:off x="8147324" y="4356275"/>
              <a:ext cx="247800" cy="247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9"/>
          <p:cNvSpPr/>
          <p:nvPr/>
        </p:nvSpPr>
        <p:spPr>
          <a:xfrm rot="5400000">
            <a:off x="616175" y="4268575"/>
            <a:ext cx="270300" cy="1502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9"/>
          <p:cNvSpPr/>
          <p:nvPr/>
        </p:nvSpPr>
        <p:spPr>
          <a:xfrm>
            <a:off x="8430775" y="3296825"/>
            <a:ext cx="2724300" cy="2724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22"/>
          <p:cNvSpPr txBox="1">
            <a:spLocks noGrp="1"/>
          </p:cNvSpPr>
          <p:nvPr>
            <p:ph type="subTitle" idx="1"/>
          </p:nvPr>
        </p:nvSpPr>
        <p:spPr>
          <a:xfrm>
            <a:off x="4947756" y="1667625"/>
            <a:ext cx="3040800" cy="22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22"/>
          <p:cNvSpPr txBox="1">
            <a:spLocks noGrp="1"/>
          </p:cNvSpPr>
          <p:nvPr>
            <p:ph type="subTitle" idx="2"/>
          </p:nvPr>
        </p:nvSpPr>
        <p:spPr>
          <a:xfrm>
            <a:off x="1155450" y="1667625"/>
            <a:ext cx="3040800" cy="22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563" name="Google Shape;563;p22"/>
          <p:cNvGrpSpPr/>
          <p:nvPr/>
        </p:nvGrpSpPr>
        <p:grpSpPr>
          <a:xfrm>
            <a:off x="-28372" y="-7089"/>
            <a:ext cx="9201600" cy="5186100"/>
            <a:chOff x="-28372" y="-7089"/>
            <a:chExt cx="9201600" cy="5186100"/>
          </a:xfrm>
        </p:grpSpPr>
        <p:cxnSp>
          <p:nvCxnSpPr>
            <p:cNvPr id="564" name="Google Shape;564;p22"/>
            <p:cNvCxnSpPr/>
            <p:nvPr/>
          </p:nvCxnSpPr>
          <p:spPr>
            <a:xfrm rot="10800000" flipH="1">
              <a:off x="-28372" y="258900"/>
              <a:ext cx="9201600" cy="72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22"/>
            <p:cNvCxnSpPr/>
            <p:nvPr/>
          </p:nvCxnSpPr>
          <p:spPr>
            <a:xfrm rot="10800000" flipH="1">
              <a:off x="-28372" y="4877425"/>
              <a:ext cx="9201600" cy="72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22"/>
            <p:cNvCxnSpPr/>
            <p:nvPr/>
          </p:nvCxnSpPr>
          <p:spPr>
            <a:xfrm>
              <a:off x="361425" y="-7089"/>
              <a:ext cx="0" cy="5186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22"/>
            <p:cNvCxnSpPr/>
            <p:nvPr/>
          </p:nvCxnSpPr>
          <p:spPr>
            <a:xfrm>
              <a:off x="8782575" y="-7089"/>
              <a:ext cx="0" cy="5186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68" name="Google Shape;568;p22"/>
          <p:cNvGrpSpPr/>
          <p:nvPr/>
        </p:nvGrpSpPr>
        <p:grpSpPr>
          <a:xfrm>
            <a:off x="-775275" y="3744850"/>
            <a:ext cx="1136700" cy="1139775"/>
            <a:chOff x="6532950" y="648050"/>
            <a:chExt cx="1136700" cy="1139775"/>
          </a:xfrm>
        </p:grpSpPr>
        <p:sp>
          <p:nvSpPr>
            <p:cNvPr id="569" name="Google Shape;569;p22"/>
            <p:cNvSpPr/>
            <p:nvPr/>
          </p:nvSpPr>
          <p:spPr>
            <a:xfrm>
              <a:off x="6532950" y="102510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70" name="Google Shape;570;p22"/>
            <p:cNvCxnSpPr>
              <a:stCxn id="569" idx="1"/>
              <a:endCxn id="569" idx="3"/>
            </p:cNvCxnSpPr>
            <p:nvPr/>
          </p:nvCxnSpPr>
          <p:spPr>
            <a:xfrm>
              <a:off x="6532950" y="1214550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71" name="Google Shape;571;p22"/>
            <p:cNvSpPr/>
            <p:nvPr/>
          </p:nvSpPr>
          <p:spPr>
            <a:xfrm rot="5400000">
              <a:off x="6911850" y="102510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72" name="Google Shape;572;p22"/>
            <p:cNvCxnSpPr>
              <a:stCxn id="571" idx="1"/>
              <a:endCxn id="571" idx="3"/>
            </p:cNvCxnSpPr>
            <p:nvPr/>
          </p:nvCxnSpPr>
          <p:spPr>
            <a:xfrm>
              <a:off x="7101300" y="1025100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73" name="Google Shape;573;p22"/>
            <p:cNvSpPr/>
            <p:nvPr/>
          </p:nvSpPr>
          <p:spPr>
            <a:xfrm>
              <a:off x="7290750" y="102510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74" name="Google Shape;574;p22"/>
            <p:cNvCxnSpPr>
              <a:stCxn id="573" idx="1"/>
              <a:endCxn id="573" idx="3"/>
            </p:cNvCxnSpPr>
            <p:nvPr/>
          </p:nvCxnSpPr>
          <p:spPr>
            <a:xfrm>
              <a:off x="7290750" y="1214550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75" name="Google Shape;575;p22"/>
            <p:cNvSpPr/>
            <p:nvPr/>
          </p:nvSpPr>
          <p:spPr>
            <a:xfrm rot="5400000">
              <a:off x="6532950" y="1408913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76" name="Google Shape;576;p22"/>
            <p:cNvCxnSpPr>
              <a:stCxn id="575" idx="1"/>
              <a:endCxn id="575" idx="3"/>
            </p:cNvCxnSpPr>
            <p:nvPr/>
          </p:nvCxnSpPr>
          <p:spPr>
            <a:xfrm>
              <a:off x="6722400" y="1408913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77" name="Google Shape;577;p22"/>
            <p:cNvSpPr/>
            <p:nvPr/>
          </p:nvSpPr>
          <p:spPr>
            <a:xfrm rot="5400000">
              <a:off x="7290750" y="1408913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78" name="Google Shape;578;p22"/>
            <p:cNvCxnSpPr>
              <a:stCxn id="577" idx="1"/>
              <a:endCxn id="577" idx="3"/>
            </p:cNvCxnSpPr>
            <p:nvPr/>
          </p:nvCxnSpPr>
          <p:spPr>
            <a:xfrm>
              <a:off x="7480200" y="1408913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79" name="Google Shape;579;p22"/>
            <p:cNvSpPr/>
            <p:nvPr/>
          </p:nvSpPr>
          <p:spPr>
            <a:xfrm rot="10800000">
              <a:off x="6911850" y="1408925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80" name="Google Shape;580;p22"/>
            <p:cNvCxnSpPr>
              <a:stCxn id="579" idx="1"/>
              <a:endCxn id="579" idx="3"/>
            </p:cNvCxnSpPr>
            <p:nvPr/>
          </p:nvCxnSpPr>
          <p:spPr>
            <a:xfrm rot="10800000">
              <a:off x="6911850" y="1598375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81" name="Google Shape;581;p22"/>
            <p:cNvSpPr/>
            <p:nvPr/>
          </p:nvSpPr>
          <p:spPr>
            <a:xfrm rot="5400000">
              <a:off x="6532950" y="64805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82" name="Google Shape;582;p22"/>
            <p:cNvCxnSpPr>
              <a:stCxn id="581" idx="1"/>
              <a:endCxn id="581" idx="3"/>
            </p:cNvCxnSpPr>
            <p:nvPr/>
          </p:nvCxnSpPr>
          <p:spPr>
            <a:xfrm>
              <a:off x="6722400" y="648050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83" name="Google Shape;583;p22"/>
            <p:cNvSpPr/>
            <p:nvPr/>
          </p:nvSpPr>
          <p:spPr>
            <a:xfrm rot="5400000">
              <a:off x="7290750" y="64805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84" name="Google Shape;584;p22"/>
            <p:cNvCxnSpPr>
              <a:stCxn id="583" idx="1"/>
              <a:endCxn id="583" idx="3"/>
            </p:cNvCxnSpPr>
            <p:nvPr/>
          </p:nvCxnSpPr>
          <p:spPr>
            <a:xfrm>
              <a:off x="7480200" y="648050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85" name="Google Shape;585;p22"/>
            <p:cNvSpPr/>
            <p:nvPr/>
          </p:nvSpPr>
          <p:spPr>
            <a:xfrm rot="10800000">
              <a:off x="6911850" y="648063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86" name="Google Shape;586;p22"/>
            <p:cNvCxnSpPr>
              <a:stCxn id="585" idx="1"/>
              <a:endCxn id="585" idx="3"/>
            </p:cNvCxnSpPr>
            <p:nvPr/>
          </p:nvCxnSpPr>
          <p:spPr>
            <a:xfrm rot="10800000">
              <a:off x="6911850" y="837513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87" name="Google Shape;587;p22"/>
          <p:cNvSpPr/>
          <p:nvPr/>
        </p:nvSpPr>
        <p:spPr>
          <a:xfrm rot="5400000">
            <a:off x="8257650" y="-620250"/>
            <a:ext cx="270300" cy="1502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2"/>
          <p:cNvSpPr/>
          <p:nvPr/>
        </p:nvSpPr>
        <p:spPr>
          <a:xfrm>
            <a:off x="6719300" y="4375400"/>
            <a:ext cx="2724300" cy="2724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23"/>
          <p:cNvSpPr txBox="1">
            <a:spLocks noGrp="1"/>
          </p:cNvSpPr>
          <p:nvPr>
            <p:ph type="subTitle" idx="1"/>
          </p:nvPr>
        </p:nvSpPr>
        <p:spPr>
          <a:xfrm>
            <a:off x="968692" y="2207753"/>
            <a:ext cx="2156700" cy="1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23"/>
          <p:cNvSpPr txBox="1">
            <a:spLocks noGrp="1"/>
          </p:cNvSpPr>
          <p:nvPr>
            <p:ph type="subTitle" idx="2"/>
          </p:nvPr>
        </p:nvSpPr>
        <p:spPr>
          <a:xfrm>
            <a:off x="3493647" y="2207753"/>
            <a:ext cx="2156700" cy="1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23"/>
          <p:cNvSpPr txBox="1">
            <a:spLocks noGrp="1"/>
          </p:cNvSpPr>
          <p:nvPr>
            <p:ph type="subTitle" idx="3"/>
          </p:nvPr>
        </p:nvSpPr>
        <p:spPr>
          <a:xfrm>
            <a:off x="6018608" y="2207753"/>
            <a:ext cx="2156700" cy="1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23"/>
          <p:cNvSpPr txBox="1">
            <a:spLocks noGrp="1"/>
          </p:cNvSpPr>
          <p:nvPr>
            <p:ph type="subTitle" idx="4"/>
          </p:nvPr>
        </p:nvSpPr>
        <p:spPr>
          <a:xfrm>
            <a:off x="968692" y="1739375"/>
            <a:ext cx="2156700" cy="4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95" name="Google Shape;595;p23"/>
          <p:cNvSpPr txBox="1">
            <a:spLocks noGrp="1"/>
          </p:cNvSpPr>
          <p:nvPr>
            <p:ph type="subTitle" idx="5"/>
          </p:nvPr>
        </p:nvSpPr>
        <p:spPr>
          <a:xfrm>
            <a:off x="3493650" y="1739375"/>
            <a:ext cx="2156700" cy="4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96" name="Google Shape;596;p23"/>
          <p:cNvSpPr txBox="1">
            <a:spLocks noGrp="1"/>
          </p:cNvSpPr>
          <p:nvPr>
            <p:ph type="subTitle" idx="6"/>
          </p:nvPr>
        </p:nvSpPr>
        <p:spPr>
          <a:xfrm>
            <a:off x="6018608" y="1739375"/>
            <a:ext cx="2156700" cy="4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597" name="Google Shape;597;p23"/>
          <p:cNvGrpSpPr/>
          <p:nvPr/>
        </p:nvGrpSpPr>
        <p:grpSpPr>
          <a:xfrm>
            <a:off x="-28372" y="-7089"/>
            <a:ext cx="9201600" cy="5186100"/>
            <a:chOff x="-28372" y="-7089"/>
            <a:chExt cx="9201600" cy="5186100"/>
          </a:xfrm>
        </p:grpSpPr>
        <p:cxnSp>
          <p:nvCxnSpPr>
            <p:cNvPr id="598" name="Google Shape;598;p23"/>
            <p:cNvCxnSpPr/>
            <p:nvPr/>
          </p:nvCxnSpPr>
          <p:spPr>
            <a:xfrm rot="10800000" flipH="1">
              <a:off x="-28372" y="4877425"/>
              <a:ext cx="9201600" cy="72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23"/>
            <p:cNvCxnSpPr/>
            <p:nvPr/>
          </p:nvCxnSpPr>
          <p:spPr>
            <a:xfrm rot="10800000" flipH="1">
              <a:off x="-28372" y="258900"/>
              <a:ext cx="9201600" cy="72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23"/>
            <p:cNvCxnSpPr/>
            <p:nvPr/>
          </p:nvCxnSpPr>
          <p:spPr>
            <a:xfrm>
              <a:off x="361425" y="-7089"/>
              <a:ext cx="0" cy="5186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23"/>
            <p:cNvCxnSpPr/>
            <p:nvPr/>
          </p:nvCxnSpPr>
          <p:spPr>
            <a:xfrm>
              <a:off x="8782575" y="-7089"/>
              <a:ext cx="0" cy="5186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02" name="Google Shape;602;p23"/>
          <p:cNvSpPr/>
          <p:nvPr/>
        </p:nvSpPr>
        <p:spPr>
          <a:xfrm>
            <a:off x="8175300" y="3241850"/>
            <a:ext cx="2724300" cy="2724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3" name="Google Shape;603;p23"/>
          <p:cNvGrpSpPr/>
          <p:nvPr/>
        </p:nvGrpSpPr>
        <p:grpSpPr>
          <a:xfrm>
            <a:off x="8782575" y="258900"/>
            <a:ext cx="1136700" cy="1139775"/>
            <a:chOff x="6532950" y="648050"/>
            <a:chExt cx="1136700" cy="1139775"/>
          </a:xfrm>
        </p:grpSpPr>
        <p:sp>
          <p:nvSpPr>
            <p:cNvPr id="604" name="Google Shape;604;p23"/>
            <p:cNvSpPr/>
            <p:nvPr/>
          </p:nvSpPr>
          <p:spPr>
            <a:xfrm>
              <a:off x="6532950" y="102510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05" name="Google Shape;605;p23"/>
            <p:cNvCxnSpPr>
              <a:stCxn id="604" idx="1"/>
              <a:endCxn id="604" idx="3"/>
            </p:cNvCxnSpPr>
            <p:nvPr/>
          </p:nvCxnSpPr>
          <p:spPr>
            <a:xfrm>
              <a:off x="6532950" y="1214550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06" name="Google Shape;606;p23"/>
            <p:cNvSpPr/>
            <p:nvPr/>
          </p:nvSpPr>
          <p:spPr>
            <a:xfrm rot="5400000">
              <a:off x="6911850" y="102510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07" name="Google Shape;607;p23"/>
            <p:cNvCxnSpPr>
              <a:stCxn id="606" idx="1"/>
              <a:endCxn id="606" idx="3"/>
            </p:cNvCxnSpPr>
            <p:nvPr/>
          </p:nvCxnSpPr>
          <p:spPr>
            <a:xfrm>
              <a:off x="7101300" y="1025100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08" name="Google Shape;608;p23"/>
            <p:cNvSpPr/>
            <p:nvPr/>
          </p:nvSpPr>
          <p:spPr>
            <a:xfrm>
              <a:off x="7290750" y="102510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09" name="Google Shape;609;p23"/>
            <p:cNvCxnSpPr>
              <a:stCxn id="608" idx="1"/>
              <a:endCxn id="608" idx="3"/>
            </p:cNvCxnSpPr>
            <p:nvPr/>
          </p:nvCxnSpPr>
          <p:spPr>
            <a:xfrm>
              <a:off x="7290750" y="1214550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10" name="Google Shape;610;p23"/>
            <p:cNvSpPr/>
            <p:nvPr/>
          </p:nvSpPr>
          <p:spPr>
            <a:xfrm rot="5400000">
              <a:off x="6532950" y="1408913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11" name="Google Shape;611;p23"/>
            <p:cNvCxnSpPr>
              <a:stCxn id="610" idx="1"/>
              <a:endCxn id="610" idx="3"/>
            </p:cNvCxnSpPr>
            <p:nvPr/>
          </p:nvCxnSpPr>
          <p:spPr>
            <a:xfrm>
              <a:off x="6722400" y="1408913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12" name="Google Shape;612;p23"/>
            <p:cNvSpPr/>
            <p:nvPr/>
          </p:nvSpPr>
          <p:spPr>
            <a:xfrm rot="5400000">
              <a:off x="7290750" y="1408913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13" name="Google Shape;613;p23"/>
            <p:cNvCxnSpPr>
              <a:stCxn id="612" idx="1"/>
              <a:endCxn id="612" idx="3"/>
            </p:cNvCxnSpPr>
            <p:nvPr/>
          </p:nvCxnSpPr>
          <p:spPr>
            <a:xfrm>
              <a:off x="7480200" y="1408913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14" name="Google Shape;614;p23"/>
            <p:cNvSpPr/>
            <p:nvPr/>
          </p:nvSpPr>
          <p:spPr>
            <a:xfrm rot="10800000">
              <a:off x="6911850" y="1408925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15" name="Google Shape;615;p23"/>
            <p:cNvCxnSpPr>
              <a:stCxn id="614" idx="1"/>
              <a:endCxn id="614" idx="3"/>
            </p:cNvCxnSpPr>
            <p:nvPr/>
          </p:nvCxnSpPr>
          <p:spPr>
            <a:xfrm rot="10800000">
              <a:off x="6911850" y="1598375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16" name="Google Shape;616;p23"/>
            <p:cNvSpPr/>
            <p:nvPr/>
          </p:nvSpPr>
          <p:spPr>
            <a:xfrm rot="5400000">
              <a:off x="6532950" y="64805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17" name="Google Shape;617;p23"/>
            <p:cNvCxnSpPr>
              <a:stCxn id="616" idx="1"/>
              <a:endCxn id="616" idx="3"/>
            </p:cNvCxnSpPr>
            <p:nvPr/>
          </p:nvCxnSpPr>
          <p:spPr>
            <a:xfrm>
              <a:off x="6722400" y="648050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18" name="Google Shape;618;p23"/>
            <p:cNvSpPr/>
            <p:nvPr/>
          </p:nvSpPr>
          <p:spPr>
            <a:xfrm rot="5400000">
              <a:off x="7290750" y="64805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19" name="Google Shape;619;p23"/>
            <p:cNvCxnSpPr>
              <a:stCxn id="618" idx="1"/>
              <a:endCxn id="618" idx="3"/>
            </p:cNvCxnSpPr>
            <p:nvPr/>
          </p:nvCxnSpPr>
          <p:spPr>
            <a:xfrm>
              <a:off x="7480200" y="648050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20" name="Google Shape;620;p23"/>
            <p:cNvSpPr/>
            <p:nvPr/>
          </p:nvSpPr>
          <p:spPr>
            <a:xfrm rot="10800000">
              <a:off x="6911850" y="648063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21" name="Google Shape;621;p23"/>
            <p:cNvCxnSpPr>
              <a:stCxn id="620" idx="1"/>
              <a:endCxn id="620" idx="3"/>
            </p:cNvCxnSpPr>
            <p:nvPr/>
          </p:nvCxnSpPr>
          <p:spPr>
            <a:xfrm rot="10800000">
              <a:off x="6911850" y="837513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22" name="Google Shape;622;p23"/>
          <p:cNvSpPr/>
          <p:nvPr/>
        </p:nvSpPr>
        <p:spPr>
          <a:xfrm rot="5400000">
            <a:off x="616175" y="4268575"/>
            <a:ext cx="270300" cy="1502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" name="Google Shape;786;p29"/>
          <p:cNvGrpSpPr/>
          <p:nvPr/>
        </p:nvGrpSpPr>
        <p:grpSpPr>
          <a:xfrm>
            <a:off x="-28372" y="-7089"/>
            <a:ext cx="9201600" cy="5186100"/>
            <a:chOff x="-28372" y="-7089"/>
            <a:chExt cx="9201600" cy="5186100"/>
          </a:xfrm>
        </p:grpSpPr>
        <p:cxnSp>
          <p:nvCxnSpPr>
            <p:cNvPr id="787" name="Google Shape;787;p29"/>
            <p:cNvCxnSpPr/>
            <p:nvPr/>
          </p:nvCxnSpPr>
          <p:spPr>
            <a:xfrm rot="10800000" flipH="1">
              <a:off x="-28372" y="258900"/>
              <a:ext cx="9201600" cy="72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29"/>
            <p:cNvCxnSpPr/>
            <p:nvPr/>
          </p:nvCxnSpPr>
          <p:spPr>
            <a:xfrm rot="10800000" flipH="1">
              <a:off x="-28372" y="4877425"/>
              <a:ext cx="9201600" cy="72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9"/>
            <p:cNvCxnSpPr/>
            <p:nvPr/>
          </p:nvCxnSpPr>
          <p:spPr>
            <a:xfrm>
              <a:off x="361425" y="-7089"/>
              <a:ext cx="0" cy="5186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9"/>
            <p:cNvCxnSpPr/>
            <p:nvPr/>
          </p:nvCxnSpPr>
          <p:spPr>
            <a:xfrm>
              <a:off x="8782575" y="-7089"/>
              <a:ext cx="0" cy="5186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91" name="Google Shape;791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2" name="Google Shape;792;p29"/>
          <p:cNvSpPr/>
          <p:nvPr/>
        </p:nvSpPr>
        <p:spPr>
          <a:xfrm>
            <a:off x="8780975" y="-1169"/>
            <a:ext cx="361500" cy="1398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>
            <a:off x="6257062" y="4604000"/>
            <a:ext cx="2724300" cy="2724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>
            <a:off x="-775275" y="3744657"/>
            <a:ext cx="1136700" cy="1139775"/>
            <a:chOff x="6532950" y="648050"/>
            <a:chExt cx="1136700" cy="1139775"/>
          </a:xfrm>
        </p:grpSpPr>
        <p:sp>
          <p:nvSpPr>
            <p:cNvPr id="795" name="Google Shape;795;p29"/>
            <p:cNvSpPr/>
            <p:nvPr/>
          </p:nvSpPr>
          <p:spPr>
            <a:xfrm>
              <a:off x="6532950" y="102510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96" name="Google Shape;796;p29"/>
            <p:cNvCxnSpPr>
              <a:stCxn id="795" idx="1"/>
              <a:endCxn id="795" idx="3"/>
            </p:cNvCxnSpPr>
            <p:nvPr/>
          </p:nvCxnSpPr>
          <p:spPr>
            <a:xfrm>
              <a:off x="6532950" y="1214550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97" name="Google Shape;797;p29"/>
            <p:cNvSpPr/>
            <p:nvPr/>
          </p:nvSpPr>
          <p:spPr>
            <a:xfrm rot="5400000">
              <a:off x="6911850" y="102510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798" name="Google Shape;798;p29"/>
            <p:cNvCxnSpPr>
              <a:stCxn id="797" idx="1"/>
              <a:endCxn id="797" idx="3"/>
            </p:cNvCxnSpPr>
            <p:nvPr/>
          </p:nvCxnSpPr>
          <p:spPr>
            <a:xfrm>
              <a:off x="7101300" y="1025100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99" name="Google Shape;799;p29"/>
            <p:cNvSpPr/>
            <p:nvPr/>
          </p:nvSpPr>
          <p:spPr>
            <a:xfrm>
              <a:off x="7290750" y="102510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00" name="Google Shape;800;p29"/>
            <p:cNvCxnSpPr>
              <a:stCxn id="799" idx="1"/>
              <a:endCxn id="799" idx="3"/>
            </p:cNvCxnSpPr>
            <p:nvPr/>
          </p:nvCxnSpPr>
          <p:spPr>
            <a:xfrm>
              <a:off x="7290750" y="1214550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01" name="Google Shape;801;p29"/>
            <p:cNvSpPr/>
            <p:nvPr/>
          </p:nvSpPr>
          <p:spPr>
            <a:xfrm rot="5400000">
              <a:off x="6532950" y="1408913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02" name="Google Shape;802;p29"/>
            <p:cNvCxnSpPr>
              <a:stCxn id="801" idx="1"/>
              <a:endCxn id="801" idx="3"/>
            </p:cNvCxnSpPr>
            <p:nvPr/>
          </p:nvCxnSpPr>
          <p:spPr>
            <a:xfrm>
              <a:off x="6722400" y="1408913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03" name="Google Shape;803;p29"/>
            <p:cNvSpPr/>
            <p:nvPr/>
          </p:nvSpPr>
          <p:spPr>
            <a:xfrm rot="5400000">
              <a:off x="7290750" y="1408913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04" name="Google Shape;804;p29"/>
            <p:cNvCxnSpPr>
              <a:stCxn id="803" idx="1"/>
              <a:endCxn id="803" idx="3"/>
            </p:cNvCxnSpPr>
            <p:nvPr/>
          </p:nvCxnSpPr>
          <p:spPr>
            <a:xfrm>
              <a:off x="7480200" y="1408913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05" name="Google Shape;805;p29"/>
            <p:cNvSpPr/>
            <p:nvPr/>
          </p:nvSpPr>
          <p:spPr>
            <a:xfrm rot="10800000">
              <a:off x="6911850" y="1408925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06" name="Google Shape;806;p29"/>
            <p:cNvCxnSpPr>
              <a:stCxn id="805" idx="1"/>
              <a:endCxn id="805" idx="3"/>
            </p:cNvCxnSpPr>
            <p:nvPr/>
          </p:nvCxnSpPr>
          <p:spPr>
            <a:xfrm rot="10800000">
              <a:off x="6911850" y="1598375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07" name="Google Shape;807;p29"/>
            <p:cNvSpPr/>
            <p:nvPr/>
          </p:nvSpPr>
          <p:spPr>
            <a:xfrm rot="5400000">
              <a:off x="6532950" y="64805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08" name="Google Shape;808;p29"/>
            <p:cNvCxnSpPr>
              <a:stCxn id="807" idx="1"/>
              <a:endCxn id="807" idx="3"/>
            </p:cNvCxnSpPr>
            <p:nvPr/>
          </p:nvCxnSpPr>
          <p:spPr>
            <a:xfrm>
              <a:off x="6722400" y="648050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09" name="Google Shape;809;p29"/>
            <p:cNvSpPr/>
            <p:nvPr/>
          </p:nvSpPr>
          <p:spPr>
            <a:xfrm rot="5400000">
              <a:off x="7290750" y="64805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10" name="Google Shape;810;p29"/>
            <p:cNvCxnSpPr>
              <a:stCxn id="809" idx="1"/>
              <a:endCxn id="809" idx="3"/>
            </p:cNvCxnSpPr>
            <p:nvPr/>
          </p:nvCxnSpPr>
          <p:spPr>
            <a:xfrm>
              <a:off x="7480200" y="648050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11" name="Google Shape;811;p29"/>
            <p:cNvSpPr/>
            <p:nvPr/>
          </p:nvSpPr>
          <p:spPr>
            <a:xfrm rot="10800000">
              <a:off x="6911850" y="648063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12" name="Google Shape;812;p29"/>
            <p:cNvCxnSpPr>
              <a:stCxn id="811" idx="1"/>
              <a:endCxn id="811" idx="3"/>
            </p:cNvCxnSpPr>
            <p:nvPr/>
          </p:nvCxnSpPr>
          <p:spPr>
            <a:xfrm rot="10800000">
              <a:off x="6911850" y="837513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Google Shape;814;p30"/>
          <p:cNvGrpSpPr/>
          <p:nvPr/>
        </p:nvGrpSpPr>
        <p:grpSpPr>
          <a:xfrm>
            <a:off x="-28372" y="-7089"/>
            <a:ext cx="9201600" cy="5186100"/>
            <a:chOff x="-28372" y="-7089"/>
            <a:chExt cx="9201600" cy="5186100"/>
          </a:xfrm>
        </p:grpSpPr>
        <p:cxnSp>
          <p:nvCxnSpPr>
            <p:cNvPr id="815" name="Google Shape;815;p30"/>
            <p:cNvCxnSpPr/>
            <p:nvPr/>
          </p:nvCxnSpPr>
          <p:spPr>
            <a:xfrm rot="10800000" flipH="1">
              <a:off x="-28372" y="258900"/>
              <a:ext cx="9201600" cy="72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30"/>
            <p:cNvCxnSpPr/>
            <p:nvPr/>
          </p:nvCxnSpPr>
          <p:spPr>
            <a:xfrm rot="10800000" flipH="1">
              <a:off x="-28372" y="4877425"/>
              <a:ext cx="9201600" cy="72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30"/>
            <p:cNvCxnSpPr/>
            <p:nvPr/>
          </p:nvCxnSpPr>
          <p:spPr>
            <a:xfrm>
              <a:off x="361425" y="-7089"/>
              <a:ext cx="0" cy="5186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30"/>
            <p:cNvCxnSpPr/>
            <p:nvPr/>
          </p:nvCxnSpPr>
          <p:spPr>
            <a:xfrm>
              <a:off x="8782575" y="-7089"/>
              <a:ext cx="0" cy="5186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19" name="Google Shape;819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30"/>
          <p:cNvSpPr/>
          <p:nvPr/>
        </p:nvSpPr>
        <p:spPr>
          <a:xfrm>
            <a:off x="-2011063" y="145775"/>
            <a:ext cx="2724300" cy="2724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>
            <a:off x="8780975" y="252157"/>
            <a:ext cx="1136700" cy="1139775"/>
            <a:chOff x="6532950" y="648050"/>
            <a:chExt cx="1136700" cy="1139775"/>
          </a:xfrm>
        </p:grpSpPr>
        <p:sp>
          <p:nvSpPr>
            <p:cNvPr id="822" name="Google Shape;822;p30"/>
            <p:cNvSpPr/>
            <p:nvPr/>
          </p:nvSpPr>
          <p:spPr>
            <a:xfrm>
              <a:off x="6532950" y="102510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23" name="Google Shape;823;p30"/>
            <p:cNvCxnSpPr>
              <a:stCxn id="822" idx="1"/>
              <a:endCxn id="822" idx="3"/>
            </p:cNvCxnSpPr>
            <p:nvPr/>
          </p:nvCxnSpPr>
          <p:spPr>
            <a:xfrm>
              <a:off x="6532950" y="1214550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24" name="Google Shape;824;p30"/>
            <p:cNvSpPr/>
            <p:nvPr/>
          </p:nvSpPr>
          <p:spPr>
            <a:xfrm rot="5400000">
              <a:off x="6911850" y="102510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25" name="Google Shape;825;p30"/>
            <p:cNvCxnSpPr>
              <a:stCxn id="824" idx="1"/>
              <a:endCxn id="824" idx="3"/>
            </p:cNvCxnSpPr>
            <p:nvPr/>
          </p:nvCxnSpPr>
          <p:spPr>
            <a:xfrm>
              <a:off x="7101300" y="1025100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26" name="Google Shape;826;p30"/>
            <p:cNvSpPr/>
            <p:nvPr/>
          </p:nvSpPr>
          <p:spPr>
            <a:xfrm>
              <a:off x="7290750" y="102510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27" name="Google Shape;827;p30"/>
            <p:cNvCxnSpPr>
              <a:stCxn id="826" idx="1"/>
              <a:endCxn id="826" idx="3"/>
            </p:cNvCxnSpPr>
            <p:nvPr/>
          </p:nvCxnSpPr>
          <p:spPr>
            <a:xfrm>
              <a:off x="7290750" y="1214550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28" name="Google Shape;828;p30"/>
            <p:cNvSpPr/>
            <p:nvPr/>
          </p:nvSpPr>
          <p:spPr>
            <a:xfrm rot="5400000">
              <a:off x="6532950" y="1408913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29" name="Google Shape;829;p30"/>
            <p:cNvCxnSpPr>
              <a:stCxn id="828" idx="1"/>
              <a:endCxn id="828" idx="3"/>
            </p:cNvCxnSpPr>
            <p:nvPr/>
          </p:nvCxnSpPr>
          <p:spPr>
            <a:xfrm>
              <a:off x="6722400" y="1408913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30" name="Google Shape;830;p30"/>
            <p:cNvSpPr/>
            <p:nvPr/>
          </p:nvSpPr>
          <p:spPr>
            <a:xfrm rot="5400000">
              <a:off x="7290750" y="1408913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1" name="Google Shape;831;p30"/>
            <p:cNvCxnSpPr>
              <a:stCxn id="830" idx="1"/>
              <a:endCxn id="830" idx="3"/>
            </p:cNvCxnSpPr>
            <p:nvPr/>
          </p:nvCxnSpPr>
          <p:spPr>
            <a:xfrm>
              <a:off x="7480200" y="1408913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32" name="Google Shape;832;p30"/>
            <p:cNvSpPr/>
            <p:nvPr/>
          </p:nvSpPr>
          <p:spPr>
            <a:xfrm rot="10800000">
              <a:off x="6911850" y="1408925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3" name="Google Shape;833;p30"/>
            <p:cNvCxnSpPr>
              <a:stCxn id="832" idx="1"/>
              <a:endCxn id="832" idx="3"/>
            </p:cNvCxnSpPr>
            <p:nvPr/>
          </p:nvCxnSpPr>
          <p:spPr>
            <a:xfrm rot="10800000">
              <a:off x="6911850" y="1598375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34" name="Google Shape;834;p30"/>
            <p:cNvSpPr/>
            <p:nvPr/>
          </p:nvSpPr>
          <p:spPr>
            <a:xfrm rot="5400000">
              <a:off x="6532950" y="64805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5" name="Google Shape;835;p30"/>
            <p:cNvCxnSpPr>
              <a:stCxn id="834" idx="1"/>
              <a:endCxn id="834" idx="3"/>
            </p:cNvCxnSpPr>
            <p:nvPr/>
          </p:nvCxnSpPr>
          <p:spPr>
            <a:xfrm>
              <a:off x="6722400" y="648050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36" name="Google Shape;836;p30"/>
            <p:cNvSpPr/>
            <p:nvPr/>
          </p:nvSpPr>
          <p:spPr>
            <a:xfrm rot="5400000">
              <a:off x="7290750" y="64805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7" name="Google Shape;837;p30"/>
            <p:cNvCxnSpPr>
              <a:stCxn id="836" idx="1"/>
              <a:endCxn id="836" idx="3"/>
            </p:cNvCxnSpPr>
            <p:nvPr/>
          </p:nvCxnSpPr>
          <p:spPr>
            <a:xfrm>
              <a:off x="7480200" y="648050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838" name="Google Shape;838;p30"/>
            <p:cNvSpPr/>
            <p:nvPr/>
          </p:nvSpPr>
          <p:spPr>
            <a:xfrm rot="10800000">
              <a:off x="6911850" y="648063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839" name="Google Shape;839;p30"/>
            <p:cNvCxnSpPr>
              <a:stCxn id="838" idx="1"/>
              <a:endCxn id="838" idx="3"/>
            </p:cNvCxnSpPr>
            <p:nvPr/>
          </p:nvCxnSpPr>
          <p:spPr>
            <a:xfrm rot="10800000">
              <a:off x="6911850" y="837513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0" name="Google Shape;840;p30"/>
          <p:cNvSpPr/>
          <p:nvPr/>
        </p:nvSpPr>
        <p:spPr>
          <a:xfrm rot="5400000">
            <a:off x="8262625" y="4268575"/>
            <a:ext cx="270300" cy="15024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35"/>
          <p:cNvGrpSpPr/>
          <p:nvPr/>
        </p:nvGrpSpPr>
        <p:grpSpPr>
          <a:xfrm>
            <a:off x="-28372" y="-7089"/>
            <a:ext cx="9201600" cy="5186100"/>
            <a:chOff x="-28372" y="-7089"/>
            <a:chExt cx="9201600" cy="5186100"/>
          </a:xfrm>
        </p:grpSpPr>
        <p:cxnSp>
          <p:nvCxnSpPr>
            <p:cNvPr id="968" name="Google Shape;968;p35"/>
            <p:cNvCxnSpPr/>
            <p:nvPr/>
          </p:nvCxnSpPr>
          <p:spPr>
            <a:xfrm rot="10800000" flipH="1">
              <a:off x="-28372" y="258900"/>
              <a:ext cx="9201600" cy="72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9" name="Google Shape;969;p35"/>
            <p:cNvCxnSpPr/>
            <p:nvPr/>
          </p:nvCxnSpPr>
          <p:spPr>
            <a:xfrm rot="10800000" flipH="1">
              <a:off x="-28372" y="4877425"/>
              <a:ext cx="9201600" cy="72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0" name="Google Shape;970;p35"/>
            <p:cNvCxnSpPr/>
            <p:nvPr/>
          </p:nvCxnSpPr>
          <p:spPr>
            <a:xfrm>
              <a:off x="361425" y="-7089"/>
              <a:ext cx="0" cy="5186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1" name="Google Shape;971;p35"/>
            <p:cNvCxnSpPr/>
            <p:nvPr/>
          </p:nvCxnSpPr>
          <p:spPr>
            <a:xfrm>
              <a:off x="8782575" y="-7089"/>
              <a:ext cx="0" cy="51861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72" name="Google Shape;972;p35"/>
          <p:cNvSpPr/>
          <p:nvPr/>
        </p:nvSpPr>
        <p:spPr>
          <a:xfrm>
            <a:off x="0" y="0"/>
            <a:ext cx="361500" cy="1398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35"/>
          <p:cNvSpPr/>
          <p:nvPr/>
        </p:nvSpPr>
        <p:spPr>
          <a:xfrm>
            <a:off x="8430787" y="2318000"/>
            <a:ext cx="2724300" cy="27243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4" name="Google Shape;974;p35"/>
          <p:cNvGrpSpPr/>
          <p:nvPr/>
        </p:nvGrpSpPr>
        <p:grpSpPr>
          <a:xfrm>
            <a:off x="-775275" y="3745798"/>
            <a:ext cx="1136700" cy="1139775"/>
            <a:chOff x="6532950" y="648050"/>
            <a:chExt cx="1136700" cy="1139775"/>
          </a:xfrm>
        </p:grpSpPr>
        <p:sp>
          <p:nvSpPr>
            <p:cNvPr id="975" name="Google Shape;975;p35"/>
            <p:cNvSpPr/>
            <p:nvPr/>
          </p:nvSpPr>
          <p:spPr>
            <a:xfrm>
              <a:off x="6532950" y="102510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76" name="Google Shape;976;p35"/>
            <p:cNvCxnSpPr>
              <a:stCxn id="975" idx="1"/>
              <a:endCxn id="975" idx="3"/>
            </p:cNvCxnSpPr>
            <p:nvPr/>
          </p:nvCxnSpPr>
          <p:spPr>
            <a:xfrm>
              <a:off x="6532950" y="1214550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77" name="Google Shape;977;p35"/>
            <p:cNvSpPr/>
            <p:nvPr/>
          </p:nvSpPr>
          <p:spPr>
            <a:xfrm rot="5400000">
              <a:off x="6911850" y="102510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78" name="Google Shape;978;p35"/>
            <p:cNvCxnSpPr>
              <a:stCxn id="977" idx="1"/>
              <a:endCxn id="977" idx="3"/>
            </p:cNvCxnSpPr>
            <p:nvPr/>
          </p:nvCxnSpPr>
          <p:spPr>
            <a:xfrm>
              <a:off x="7101300" y="1025100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79" name="Google Shape;979;p35"/>
            <p:cNvSpPr/>
            <p:nvPr/>
          </p:nvSpPr>
          <p:spPr>
            <a:xfrm>
              <a:off x="7290750" y="102510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80" name="Google Shape;980;p35"/>
            <p:cNvCxnSpPr>
              <a:stCxn id="979" idx="1"/>
              <a:endCxn id="979" idx="3"/>
            </p:cNvCxnSpPr>
            <p:nvPr/>
          </p:nvCxnSpPr>
          <p:spPr>
            <a:xfrm>
              <a:off x="7290750" y="1214550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81" name="Google Shape;981;p35"/>
            <p:cNvSpPr/>
            <p:nvPr/>
          </p:nvSpPr>
          <p:spPr>
            <a:xfrm rot="5400000">
              <a:off x="6532950" y="1408913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82" name="Google Shape;982;p35"/>
            <p:cNvCxnSpPr>
              <a:stCxn id="981" idx="1"/>
              <a:endCxn id="981" idx="3"/>
            </p:cNvCxnSpPr>
            <p:nvPr/>
          </p:nvCxnSpPr>
          <p:spPr>
            <a:xfrm>
              <a:off x="6722400" y="1408913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83" name="Google Shape;983;p35"/>
            <p:cNvSpPr/>
            <p:nvPr/>
          </p:nvSpPr>
          <p:spPr>
            <a:xfrm rot="5400000">
              <a:off x="7290750" y="1408913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84" name="Google Shape;984;p35"/>
            <p:cNvCxnSpPr>
              <a:stCxn id="983" idx="1"/>
              <a:endCxn id="983" idx="3"/>
            </p:cNvCxnSpPr>
            <p:nvPr/>
          </p:nvCxnSpPr>
          <p:spPr>
            <a:xfrm>
              <a:off x="7480200" y="1408913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85" name="Google Shape;985;p35"/>
            <p:cNvSpPr/>
            <p:nvPr/>
          </p:nvSpPr>
          <p:spPr>
            <a:xfrm rot="10800000">
              <a:off x="6911850" y="1408925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86" name="Google Shape;986;p35"/>
            <p:cNvCxnSpPr>
              <a:stCxn id="985" idx="1"/>
              <a:endCxn id="985" idx="3"/>
            </p:cNvCxnSpPr>
            <p:nvPr/>
          </p:nvCxnSpPr>
          <p:spPr>
            <a:xfrm rot="10800000">
              <a:off x="6911850" y="1598375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87" name="Google Shape;987;p35"/>
            <p:cNvSpPr/>
            <p:nvPr/>
          </p:nvSpPr>
          <p:spPr>
            <a:xfrm rot="5400000">
              <a:off x="6532950" y="64805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88" name="Google Shape;988;p35"/>
            <p:cNvCxnSpPr>
              <a:stCxn id="987" idx="1"/>
              <a:endCxn id="987" idx="3"/>
            </p:cNvCxnSpPr>
            <p:nvPr/>
          </p:nvCxnSpPr>
          <p:spPr>
            <a:xfrm>
              <a:off x="6722400" y="648050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89" name="Google Shape;989;p35"/>
            <p:cNvSpPr/>
            <p:nvPr/>
          </p:nvSpPr>
          <p:spPr>
            <a:xfrm rot="5400000">
              <a:off x="7290750" y="648050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90" name="Google Shape;990;p35"/>
            <p:cNvCxnSpPr>
              <a:stCxn id="989" idx="1"/>
              <a:endCxn id="989" idx="3"/>
            </p:cNvCxnSpPr>
            <p:nvPr/>
          </p:nvCxnSpPr>
          <p:spPr>
            <a:xfrm>
              <a:off x="7480200" y="648050"/>
              <a:ext cx="0" cy="3789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91" name="Google Shape;991;p35"/>
            <p:cNvSpPr/>
            <p:nvPr/>
          </p:nvSpPr>
          <p:spPr>
            <a:xfrm rot="10800000">
              <a:off x="6911850" y="648063"/>
              <a:ext cx="378900" cy="378900"/>
            </a:xfrm>
            <a:prstGeom prst="rect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92" name="Google Shape;992;p35"/>
            <p:cNvCxnSpPr>
              <a:stCxn id="991" idx="1"/>
              <a:endCxn id="991" idx="3"/>
            </p:cNvCxnSpPr>
            <p:nvPr/>
          </p:nvCxnSpPr>
          <p:spPr>
            <a:xfrm rot="10800000">
              <a:off x="6911850" y="837513"/>
              <a:ext cx="37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>
            <a:extLst>
              <a:ext uri="{FF2B5EF4-FFF2-40B4-BE49-F238E27FC236}">
                <a16:creationId xmlns:a16="http://schemas.microsoft.com/office/drawing/2014/main" id="{D484F524-4B0E-4385-9989-FADD09666B1A}"/>
              </a:ext>
            </a:extLst>
          </p:cNvPr>
          <p:cNvSpPr/>
          <p:nvPr userDrawn="1"/>
        </p:nvSpPr>
        <p:spPr>
          <a:xfrm flipV="1">
            <a:off x="1411" y="4679949"/>
            <a:ext cx="9141179" cy="273043"/>
          </a:xfrm>
          <a:prstGeom prst="rect">
            <a:avLst/>
          </a:prstGeom>
          <a:solidFill>
            <a:srgbClr val="0072B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9">
            <a:extLst>
              <a:ext uri="{FF2B5EF4-FFF2-40B4-BE49-F238E27FC236}">
                <a16:creationId xmlns:a16="http://schemas.microsoft.com/office/drawing/2014/main" id="{734B76DE-208D-428A-BDA4-5E06935EAEB5}"/>
              </a:ext>
            </a:extLst>
          </p:cNvPr>
          <p:cNvSpPr/>
          <p:nvPr userDrawn="1"/>
        </p:nvSpPr>
        <p:spPr>
          <a:xfrm>
            <a:off x="8779749" y="511821"/>
            <a:ext cx="111397" cy="4631679"/>
          </a:xfrm>
          <a:prstGeom prst="rect">
            <a:avLst/>
          </a:prstGeom>
          <a:solidFill>
            <a:srgbClr val="0072B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18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●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○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M Sans"/>
              <a:buChar char="■"/>
              <a:defRPr sz="1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68" r:id="rId4"/>
    <p:sldLayoutId id="2147483669" r:id="rId5"/>
    <p:sldLayoutId id="2147483675" r:id="rId6"/>
    <p:sldLayoutId id="2147483676" r:id="rId7"/>
    <p:sldLayoutId id="2147483681" r:id="rId8"/>
    <p:sldLayoutId id="2147483687" r:id="rId9"/>
    <p:sldLayoutId id="214748368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hyperlink" Target="https://docs.google.com/spreadsheets/d/1JwZu_QmcjDhyXjAk68e0iTzFtXiRXh-MBYHi6VsKsAo/copy#gid=94560232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JwZu_QmcjDhyXjAk68e0iTzFtXiRXh-MBYHi6VsKsAo/copy#gid=227867887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42"/>
          <p:cNvSpPr txBox="1">
            <a:spLocks noGrp="1"/>
          </p:cNvSpPr>
          <p:nvPr>
            <p:ph type="ctrTitle"/>
          </p:nvPr>
        </p:nvSpPr>
        <p:spPr>
          <a:xfrm>
            <a:off x="2405619" y="1869816"/>
            <a:ext cx="4332762" cy="6861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700000000000000" pitchFamily="2" charset="-78"/>
              </a:rPr>
              <a:t>تم : مدیریت </a:t>
            </a:r>
            <a:r>
              <a:rPr lang="fa-IR" dirty="0">
                <a:solidFill>
                  <a:schemeClr val="bg2"/>
                </a:solidFill>
                <a:cs typeface="B Nazanin" panose="00000700000000000000" pitchFamily="2" charset="-78"/>
              </a:rPr>
              <a:t>یکپارچه</a:t>
            </a:r>
            <a:endParaRPr dirty="0">
              <a:solidFill>
                <a:schemeClr val="bg2"/>
              </a:solidFill>
              <a:cs typeface="B Nazanin" panose="00000700000000000000" pitchFamily="2" charset="-78"/>
            </a:endParaRPr>
          </a:p>
        </p:txBody>
      </p:sp>
      <p:sp>
        <p:nvSpPr>
          <p:cNvPr id="1010" name="Google Shape;1010;p42"/>
          <p:cNvSpPr txBox="1">
            <a:spLocks noGrp="1"/>
          </p:cNvSpPr>
          <p:nvPr>
            <p:ph type="subTitle" idx="1"/>
          </p:nvPr>
        </p:nvSpPr>
        <p:spPr>
          <a:xfrm>
            <a:off x="2307675" y="2930625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dirty="0">
                <a:cs typeface="B Nazanin" panose="00000700000000000000" pitchFamily="2" charset="-78"/>
              </a:rPr>
              <a:t>قالب پاورپوینت مدیریت پروژه</a:t>
            </a:r>
            <a:endParaRPr sz="1800" dirty="0"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4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آیا شما متن طولانی تری</a:t>
            </a:r>
            <a:r>
              <a:rPr lang="en" dirty="0"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chemeClr val="dk2"/>
                </a:solidFill>
                <a:cs typeface="B Nazanin" panose="00000400000000000000" pitchFamily="2" charset="-78"/>
              </a:rPr>
              <a:t>نیاز دارید؟</a:t>
            </a:r>
            <a:endParaRPr dirty="0">
              <a:solidFill>
                <a:schemeClr val="dk2"/>
              </a:solidFill>
              <a:cs typeface="B Nazanin" panose="00000400000000000000" pitchFamily="2" charset="-78"/>
            </a:endParaRPr>
          </a:p>
        </p:txBody>
      </p:sp>
      <p:sp>
        <p:nvSpPr>
          <p:cNvPr id="1059" name="Google Shape;1059;p47"/>
          <p:cNvSpPr txBox="1">
            <a:spLocks noGrp="1"/>
          </p:cNvSpPr>
          <p:nvPr>
            <p:ph type="subTitle" idx="1"/>
          </p:nvPr>
        </p:nvSpPr>
        <p:spPr>
          <a:xfrm>
            <a:off x="4572000" y="1667625"/>
            <a:ext cx="3416556" cy="22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600" dirty="0">
                <a:cs typeface="B Nazanin" panose="00000400000000000000" pitchFamily="2" charset="-78"/>
              </a:rPr>
              <a:t>این قالب شامل اسلایدهایی با طراحی زیبا و جذاب، تصاویر بیانی، نمودارها، جداول و فهرست منابع است که به شما کمک می کند تا مفاهیم خود را به طور روان و قابل درک ارائه دهید. همچنین، این قالب حاوی گزینه های ویرایش پذیری است و شما می توانید آن را به صورتی که می خواهید ویرایش کنید.</a:t>
            </a:r>
            <a:endParaRPr sz="1600" dirty="0">
              <a:cs typeface="B Nazanin" panose="00000400000000000000" pitchFamily="2" charset="-78"/>
            </a:endParaRPr>
          </a:p>
        </p:txBody>
      </p:sp>
      <p:sp>
        <p:nvSpPr>
          <p:cNvPr id="1060" name="Google Shape;1060;p47"/>
          <p:cNvSpPr txBox="1">
            <a:spLocks noGrp="1"/>
          </p:cNvSpPr>
          <p:nvPr>
            <p:ph type="subTitle" idx="2"/>
          </p:nvPr>
        </p:nvSpPr>
        <p:spPr>
          <a:xfrm>
            <a:off x="720000" y="1667625"/>
            <a:ext cx="3476250" cy="22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AE" sz="1600" dirty="0">
                <a:cs typeface="B Nazanin" panose="00000400000000000000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دهید.</a:t>
            </a:r>
            <a:endParaRPr sz="16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5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در اینجا سه </a:t>
            </a:r>
            <a:r>
              <a:rPr lang="fa-IR" dirty="0">
                <a:solidFill>
                  <a:schemeClr val="bg2"/>
                </a:solidFill>
                <a:cs typeface="B Nazanin" panose="00000400000000000000" pitchFamily="2" charset="-78"/>
              </a:rPr>
              <a:t>ایده</a:t>
            </a:r>
            <a:r>
              <a:rPr lang="fa-IR" dirty="0">
                <a:cs typeface="B Nazanin" panose="00000400000000000000" pitchFamily="2" charset="-78"/>
              </a:rPr>
              <a:t> مهم وجود دارد
</a:t>
            </a:r>
            <a:endParaRPr dirty="0">
              <a:solidFill>
                <a:schemeClr val="dk2"/>
              </a:solidFill>
              <a:cs typeface="B Nazanin" panose="00000400000000000000" pitchFamily="2" charset="-78"/>
            </a:endParaRPr>
          </a:p>
        </p:txBody>
      </p:sp>
      <p:sp>
        <p:nvSpPr>
          <p:cNvPr id="1085" name="Google Shape;1085;p50"/>
          <p:cNvSpPr txBox="1">
            <a:spLocks noGrp="1"/>
          </p:cNvSpPr>
          <p:nvPr>
            <p:ph type="subTitle" idx="1"/>
          </p:nvPr>
        </p:nvSpPr>
        <p:spPr>
          <a:xfrm>
            <a:off x="580768" y="2207753"/>
            <a:ext cx="2544624" cy="1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قالب با طراحی زیبا باعث شده است که به صورت حرفه ای برای مخاطبان شما جذاب باشد و شما بتوانید مفاهیم به شکل بهتری ارئه دهید</a:t>
            </a:r>
            <a:endParaRPr sz="1100" dirty="0">
              <a:cs typeface="B Nazanin" panose="00000400000000000000" pitchFamily="2" charset="-78"/>
            </a:endParaRPr>
          </a:p>
        </p:txBody>
      </p:sp>
      <p:sp>
        <p:nvSpPr>
          <p:cNvPr id="1086" name="Google Shape;1086;p50"/>
          <p:cNvSpPr txBox="1">
            <a:spLocks noGrp="1"/>
          </p:cNvSpPr>
          <p:nvPr>
            <p:ph type="subTitle" idx="2"/>
          </p:nvPr>
        </p:nvSpPr>
        <p:spPr>
          <a:xfrm>
            <a:off x="3125392" y="2207753"/>
            <a:ext cx="2756424" cy="1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قالب شامل اسلاید هایی با طراحی زیبا و جذاب، تصاویر بیانی، نمودارها، جداول و فهرست منابع است که به شما کمک می کند تا مفاهیم خود را به طور روان و قابل درک رائه دهید.</a:t>
            </a:r>
            <a:endParaRPr sz="1100" dirty="0">
              <a:cs typeface="B Nazanin" panose="00000400000000000000" pitchFamily="2" charset="-78"/>
            </a:endParaRPr>
          </a:p>
        </p:txBody>
      </p:sp>
      <p:sp>
        <p:nvSpPr>
          <p:cNvPr id="1087" name="Google Shape;1087;p50"/>
          <p:cNvSpPr txBox="1">
            <a:spLocks noGrp="1"/>
          </p:cNvSpPr>
          <p:nvPr>
            <p:ph type="subTitle" idx="3"/>
          </p:nvPr>
        </p:nvSpPr>
        <p:spPr>
          <a:xfrm>
            <a:off x="5893306" y="2207753"/>
            <a:ext cx="2756424" cy="1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ویرایش پذیر، ابزاری است بسیار کاربردی برای دانشجویان، محققان و اساتید که به دنبال ارائه یک پروژه، پایان نامه، تز، پروپوزال و سمینار هستند.</a:t>
            </a:r>
            <a:endParaRPr sz="1100" dirty="0">
              <a:cs typeface="B Nazanin" panose="00000400000000000000" pitchFamily="2" charset="-78"/>
            </a:endParaRPr>
          </a:p>
        </p:txBody>
      </p:sp>
      <p:sp>
        <p:nvSpPr>
          <p:cNvPr id="1088" name="Google Shape;1088;p50"/>
          <p:cNvSpPr txBox="1">
            <a:spLocks noGrp="1"/>
          </p:cNvSpPr>
          <p:nvPr>
            <p:ph type="subTitle" idx="4"/>
          </p:nvPr>
        </p:nvSpPr>
        <p:spPr>
          <a:xfrm>
            <a:off x="968692" y="1739375"/>
            <a:ext cx="2156700" cy="4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عنوان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089" name="Google Shape;1089;p50"/>
          <p:cNvSpPr txBox="1">
            <a:spLocks noGrp="1"/>
          </p:cNvSpPr>
          <p:nvPr>
            <p:ph type="subTitle" idx="5"/>
          </p:nvPr>
        </p:nvSpPr>
        <p:spPr>
          <a:xfrm>
            <a:off x="3493650" y="1739375"/>
            <a:ext cx="2156700" cy="4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عنوان</a:t>
            </a:r>
            <a:endParaRPr dirty="0">
              <a:cs typeface="B Nazanin" panose="00000400000000000000" pitchFamily="2" charset="-78"/>
            </a:endParaRPr>
          </a:p>
        </p:txBody>
      </p:sp>
      <p:sp>
        <p:nvSpPr>
          <p:cNvPr id="1090" name="Google Shape;1090;p50"/>
          <p:cNvSpPr txBox="1">
            <a:spLocks noGrp="1"/>
          </p:cNvSpPr>
          <p:nvPr>
            <p:ph type="subTitle" idx="6"/>
          </p:nvPr>
        </p:nvSpPr>
        <p:spPr>
          <a:xfrm>
            <a:off x="6018608" y="1739375"/>
            <a:ext cx="2156700" cy="4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عنوان</a:t>
            </a:r>
            <a:endParaRPr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60"/>
          <p:cNvSpPr/>
          <p:nvPr/>
        </p:nvSpPr>
        <p:spPr>
          <a:xfrm>
            <a:off x="3290138" y="1604143"/>
            <a:ext cx="2563800" cy="25638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  <p:sp>
        <p:nvSpPr>
          <p:cNvPr id="1251" name="Google Shape;1251;p6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راهنمای </a:t>
            </a:r>
            <a:r>
              <a:rPr lang="fa-IR" dirty="0">
                <a:solidFill>
                  <a:schemeClr val="bg2"/>
                </a:solidFill>
                <a:cs typeface="B Nazanin" panose="00000400000000000000" pitchFamily="2" charset="-78"/>
              </a:rPr>
              <a:t>مدیریت</a:t>
            </a:r>
            <a:r>
              <a:rPr lang="fa-IR" dirty="0">
                <a:cs typeface="B Nazanin" panose="00000400000000000000" pitchFamily="2" charset="-78"/>
              </a:rPr>
              <a:t> یکپارچه سازی پروژه
</a:t>
            </a:r>
            <a:endParaRPr dirty="0">
              <a:solidFill>
                <a:schemeClr val="dk2"/>
              </a:solidFill>
              <a:cs typeface="B Nazanin" panose="00000400000000000000" pitchFamily="2" charset="-78"/>
            </a:endParaRPr>
          </a:p>
        </p:txBody>
      </p:sp>
      <p:sp>
        <p:nvSpPr>
          <p:cNvPr id="1252" name="Google Shape;1252;p60"/>
          <p:cNvSpPr txBox="1"/>
          <p:nvPr/>
        </p:nvSpPr>
        <p:spPr>
          <a:xfrm>
            <a:off x="6090863" y="1600196"/>
            <a:ext cx="16578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 rtl="1">
              <a:lnSpc>
                <a:spcPct val="115000"/>
              </a:lnSpc>
            </a:pPr>
            <a:r>
              <a:rPr lang="fa-IR" sz="2000" b="1" dirty="0">
                <a:solidFill>
                  <a:schemeClr val="dk1"/>
                </a:solidFill>
                <a:latin typeface="Raleway"/>
                <a:ea typeface="Raleway"/>
                <a:cs typeface="B Nazanin" panose="00000400000000000000" pitchFamily="2" charset="-78"/>
                <a:sym typeface="Raleway"/>
              </a:rPr>
              <a:t>رسیدن</a:t>
            </a:r>
            <a:endParaRPr sz="2000" b="1" dirty="0">
              <a:solidFill>
                <a:schemeClr val="dk1"/>
              </a:solidFill>
              <a:latin typeface="Raleway"/>
              <a:ea typeface="Raleway"/>
              <a:cs typeface="B Nazanin" panose="00000400000000000000" pitchFamily="2" charset="-78"/>
              <a:sym typeface="Raleway"/>
            </a:endParaRPr>
          </a:p>
        </p:txBody>
      </p:sp>
      <p:sp>
        <p:nvSpPr>
          <p:cNvPr id="1253" name="Google Shape;1253;p60"/>
          <p:cNvSpPr txBox="1"/>
          <p:nvPr/>
        </p:nvSpPr>
        <p:spPr>
          <a:xfrm flipH="1">
            <a:off x="6092224" y="1916153"/>
            <a:ext cx="2236229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قالب با طراحی زیبا باعث شده است که به صورت حرفه ای برای مخاطبان شما جذاب باشد و شما بتوانید مفاهیم به شکل بهتری ارئه دهید</a:t>
            </a:r>
            <a:endParaRPr sz="1000" dirty="0">
              <a:solidFill>
                <a:schemeClr val="tx1"/>
              </a:solidFill>
              <a:latin typeface="DM Sans"/>
              <a:ea typeface="DM Sans"/>
              <a:cs typeface="B Nazanin" panose="00000400000000000000" pitchFamily="2" charset="-78"/>
              <a:sym typeface="DM Sans"/>
            </a:endParaRPr>
          </a:p>
        </p:txBody>
      </p:sp>
      <p:sp>
        <p:nvSpPr>
          <p:cNvPr id="1254" name="Google Shape;1254;p60"/>
          <p:cNvSpPr txBox="1"/>
          <p:nvPr/>
        </p:nvSpPr>
        <p:spPr>
          <a:xfrm>
            <a:off x="1395338" y="1600196"/>
            <a:ext cx="16578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 rtl="1">
              <a:lnSpc>
                <a:spcPct val="115000"/>
              </a:lnSpc>
            </a:pPr>
            <a:r>
              <a:rPr lang="fa-IR" sz="2000" b="1" dirty="0">
                <a:solidFill>
                  <a:schemeClr val="dk1"/>
                </a:solidFill>
                <a:latin typeface="Raleway"/>
                <a:ea typeface="Raleway"/>
                <a:cs typeface="B Nazanin" panose="00000400000000000000" pitchFamily="2" charset="-78"/>
                <a:sym typeface="Raleway"/>
              </a:rPr>
              <a:t>تماس</a:t>
            </a:r>
            <a:endParaRPr sz="2000" b="1" dirty="0">
              <a:solidFill>
                <a:schemeClr val="dk1"/>
              </a:solidFill>
              <a:latin typeface="Raleway"/>
              <a:ea typeface="Raleway"/>
              <a:cs typeface="B Nazanin" panose="00000400000000000000" pitchFamily="2" charset="-78"/>
              <a:sym typeface="Raleway"/>
            </a:endParaRPr>
          </a:p>
        </p:txBody>
      </p:sp>
      <p:sp>
        <p:nvSpPr>
          <p:cNvPr id="1255" name="Google Shape;1255;p60"/>
          <p:cNvSpPr txBox="1"/>
          <p:nvPr/>
        </p:nvSpPr>
        <p:spPr>
          <a:xfrm flipH="1">
            <a:off x="815546" y="1916153"/>
            <a:ext cx="2236254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قالب با طراحی زیبا باعث شده است که به صورت حرفه ای برای مخاطبان شما جذاب باشد و شما بتوانید مفاهیم به شکل بهتری ارئه دهید</a:t>
            </a:r>
            <a:endParaRPr lang="fa-IR" sz="1000" dirty="0">
              <a:solidFill>
                <a:schemeClr val="tx1"/>
              </a:solidFill>
              <a:latin typeface="DM Sans"/>
              <a:ea typeface="DM Sans"/>
              <a:cs typeface="B Nazanin" panose="00000400000000000000" pitchFamily="2" charset="-78"/>
              <a:sym typeface="DM Sans"/>
            </a:endParaRPr>
          </a:p>
        </p:txBody>
      </p:sp>
      <p:sp>
        <p:nvSpPr>
          <p:cNvPr id="1256" name="Google Shape;1256;p60"/>
          <p:cNvSpPr txBox="1"/>
          <p:nvPr/>
        </p:nvSpPr>
        <p:spPr>
          <a:xfrm>
            <a:off x="6090863" y="3133146"/>
            <a:ext cx="16578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 rtl="1">
              <a:lnSpc>
                <a:spcPct val="115000"/>
              </a:lnSpc>
            </a:pPr>
            <a:r>
              <a:rPr lang="fa-IR" sz="2000" b="1" dirty="0">
                <a:solidFill>
                  <a:schemeClr val="dk1"/>
                </a:solidFill>
                <a:latin typeface="Raleway"/>
                <a:ea typeface="Raleway"/>
                <a:cs typeface="B Nazanin" panose="00000400000000000000" pitchFamily="2" charset="-78"/>
                <a:sym typeface="Raleway"/>
              </a:rPr>
              <a:t>هزینه</a:t>
            </a:r>
            <a:endParaRPr sz="2000" b="1" dirty="0">
              <a:solidFill>
                <a:schemeClr val="dk1"/>
              </a:solidFill>
              <a:latin typeface="Raleway"/>
              <a:ea typeface="Raleway"/>
              <a:cs typeface="B Nazanin" panose="00000400000000000000" pitchFamily="2" charset="-78"/>
              <a:sym typeface="Raleway"/>
            </a:endParaRPr>
          </a:p>
        </p:txBody>
      </p:sp>
      <p:sp>
        <p:nvSpPr>
          <p:cNvPr id="1257" name="Google Shape;1257;p60"/>
          <p:cNvSpPr txBox="1"/>
          <p:nvPr/>
        </p:nvSpPr>
        <p:spPr>
          <a:xfrm flipH="1">
            <a:off x="6092225" y="3449103"/>
            <a:ext cx="2236228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قالب با طراحی زیبا باعث شده است که به صورت حرفه ای برای مخاطبان شما جذاب باشد و شما بتوانید مفاهیم به شکل بهتری ارئه دهید</a:t>
            </a:r>
            <a:endParaRPr lang="fa-IR" sz="1000" dirty="0">
              <a:solidFill>
                <a:schemeClr val="tx1"/>
              </a:solidFill>
              <a:latin typeface="DM Sans"/>
              <a:ea typeface="DM Sans"/>
              <a:cs typeface="B Nazanin" panose="00000400000000000000" pitchFamily="2" charset="-78"/>
              <a:sym typeface="DM Sans"/>
            </a:endParaRPr>
          </a:p>
        </p:txBody>
      </p:sp>
      <p:sp>
        <p:nvSpPr>
          <p:cNvPr id="1258" name="Google Shape;1258;p60"/>
          <p:cNvSpPr txBox="1"/>
          <p:nvPr/>
        </p:nvSpPr>
        <p:spPr>
          <a:xfrm>
            <a:off x="1395338" y="3133146"/>
            <a:ext cx="1657800" cy="4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 rtl="1">
              <a:lnSpc>
                <a:spcPct val="115000"/>
              </a:lnSpc>
            </a:pPr>
            <a:r>
              <a:rPr lang="fa-IR" sz="2000" b="1" dirty="0">
                <a:solidFill>
                  <a:schemeClr val="dk1"/>
                </a:solidFill>
                <a:latin typeface="Raleway"/>
                <a:ea typeface="Raleway"/>
                <a:cs typeface="B Nazanin" panose="00000400000000000000" pitchFamily="2" charset="-78"/>
                <a:sym typeface="Raleway"/>
              </a:rPr>
              <a:t>کیفیت</a:t>
            </a:r>
            <a:endParaRPr sz="2000" b="1" dirty="0">
              <a:solidFill>
                <a:schemeClr val="dk1"/>
              </a:solidFill>
              <a:latin typeface="Raleway"/>
              <a:ea typeface="Raleway"/>
              <a:cs typeface="B Nazanin" panose="00000400000000000000" pitchFamily="2" charset="-78"/>
              <a:sym typeface="Raleway"/>
            </a:endParaRPr>
          </a:p>
        </p:txBody>
      </p:sp>
      <p:sp>
        <p:nvSpPr>
          <p:cNvPr id="1259" name="Google Shape;1259;p60"/>
          <p:cNvSpPr txBox="1"/>
          <p:nvPr/>
        </p:nvSpPr>
        <p:spPr>
          <a:xfrm flipH="1">
            <a:off x="815546" y="3449103"/>
            <a:ext cx="2236254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این قالب با طراحی زیبا باعث شده است که به صورت حرفه ای برای مخاطبان شما جذاب باشد و شما بتوانید مفاهیم به شکل بهتری ارئه دهید</a:t>
            </a:r>
            <a:endParaRPr lang="fa-IR" sz="1000" dirty="0">
              <a:solidFill>
                <a:schemeClr val="tx1"/>
              </a:solidFill>
              <a:latin typeface="DM Sans"/>
              <a:ea typeface="DM Sans"/>
              <a:cs typeface="B Nazanin" panose="00000400000000000000" pitchFamily="2" charset="-78"/>
              <a:sym typeface="DM Sans"/>
            </a:endParaRPr>
          </a:p>
        </p:txBody>
      </p:sp>
      <p:sp>
        <p:nvSpPr>
          <p:cNvPr id="1260" name="Google Shape;1260;p60"/>
          <p:cNvSpPr/>
          <p:nvPr/>
        </p:nvSpPr>
        <p:spPr>
          <a:xfrm>
            <a:off x="3290207" y="1600201"/>
            <a:ext cx="2563800" cy="2563800"/>
          </a:xfrm>
          <a:prstGeom prst="ellipse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>
              <a:cs typeface="B Nazanin" panose="000004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6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cs typeface="B Nazanin" panose="00000400000000000000" pitchFamily="2" charset="-78"/>
              </a:rPr>
              <a:t>از جداول برای </a:t>
            </a:r>
            <a:r>
              <a:rPr lang="fa-IR" dirty="0">
                <a:solidFill>
                  <a:schemeClr val="bg2"/>
                </a:solidFill>
                <a:cs typeface="B Nazanin" panose="00000400000000000000" pitchFamily="2" charset="-78"/>
              </a:rPr>
              <a:t>نمایش داده ها </a:t>
            </a:r>
            <a:r>
              <a:rPr lang="fa-IR" dirty="0">
                <a:cs typeface="B Nazanin" panose="00000400000000000000" pitchFamily="2" charset="-78"/>
              </a:rPr>
              <a:t>استفاده کنید</a:t>
            </a:r>
            <a:endParaRPr dirty="0">
              <a:solidFill>
                <a:schemeClr val="dk2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1388" name="Google Shape;1388;p69"/>
          <p:cNvGraphicFramePr/>
          <p:nvPr>
            <p:extLst>
              <p:ext uri="{D42A27DB-BD31-4B8C-83A1-F6EECF244321}">
                <p14:modId xmlns:p14="http://schemas.microsoft.com/office/powerpoint/2010/main" val="687185984"/>
              </p:ext>
            </p:extLst>
          </p:nvPr>
        </p:nvGraphicFramePr>
        <p:xfrm>
          <a:off x="1530300" y="1314010"/>
          <a:ext cx="6083375" cy="2877025"/>
        </p:xfrm>
        <a:graphic>
          <a:graphicData uri="http://schemas.openxmlformats.org/drawingml/2006/table">
            <a:tbl>
              <a:tblPr>
                <a:noFill/>
                <a:tableStyleId>{64D9E337-A63E-4688-AE9E-82861D2DF793}</a:tableStyleId>
              </a:tblPr>
              <a:tblGrid>
                <a:gridCol w="113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8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1475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dk1"/>
                        </a:solidFill>
                        <a:latin typeface="Bebas Neue"/>
                        <a:ea typeface="Bebas Neue"/>
                        <a:cs typeface="B Nazanin" panose="00000400000000000000" pitchFamily="2" charset="-78"/>
                        <a:sym typeface="Bebas Neue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b="1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B Nazanin" panose="00000400000000000000" pitchFamily="2" charset="-78"/>
                          <a:sym typeface="Raleway"/>
                        </a:rPr>
                        <a:t>تیم 1</a:t>
                      </a:r>
                      <a:endParaRPr b="1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B Nazanin" panose="00000400000000000000" pitchFamily="2" charset="-78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b="1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B Nazanin" panose="00000400000000000000" pitchFamily="2" charset="-78"/>
                          <a:sym typeface="Raleway"/>
                        </a:rPr>
                        <a:t>تیم 2</a:t>
                      </a:r>
                      <a:endParaRPr b="1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B Nazanin" panose="00000400000000000000" pitchFamily="2" charset="-78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a-IR" b="1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B Nazanin" panose="00000400000000000000" pitchFamily="2" charset="-78"/>
                          <a:sym typeface="Raleway"/>
                        </a:rPr>
                        <a:t>تیم 3</a:t>
                      </a:r>
                      <a:endParaRPr b="1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B Nazanin" panose="00000400000000000000" pitchFamily="2" charset="-78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a-IR" b="1" dirty="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B Nazanin" panose="00000400000000000000" pitchFamily="2" charset="-78"/>
                          <a:sym typeface="Raleway"/>
                        </a:rPr>
                        <a:t>تیم 4</a:t>
                      </a:r>
                      <a:endParaRPr b="1" dirty="0">
                        <a:solidFill>
                          <a:schemeClr val="dk2"/>
                        </a:solidFill>
                        <a:latin typeface="Raleway"/>
                        <a:ea typeface="Raleway"/>
                        <a:cs typeface="B Nazanin" panose="00000400000000000000" pitchFamily="2" charset="-78"/>
                        <a:sym typeface="Raleway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25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B Nazanin" panose="00000400000000000000" pitchFamily="2" charset="-78"/>
                          <a:sym typeface="Raleway"/>
                        </a:rPr>
                        <a:t>2xxx</a:t>
                      </a:r>
                      <a:endParaRPr b="1" dirty="0">
                        <a:solidFill>
                          <a:schemeClr val="dk1"/>
                        </a:solidFill>
                        <a:latin typeface="Raleway"/>
                        <a:ea typeface="Raleway"/>
                        <a:cs typeface="B Nazanin" panose="00000400000000000000" pitchFamily="2" charset="-78"/>
                        <a:sym typeface="Raleway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B Nazanin" panose="00000400000000000000" pitchFamily="2" charset="-78"/>
                          <a:sym typeface="DM Sans"/>
                        </a:rPr>
                        <a:t>1.4</a:t>
                      </a:r>
                      <a:endParaRPr sz="1200" dirty="0">
                        <a:solidFill>
                          <a:schemeClr val="dk1"/>
                        </a:solidFill>
                        <a:latin typeface="DM Sans"/>
                        <a:ea typeface="DM Sans"/>
                        <a:cs typeface="B Nazanin" panose="00000400000000000000" pitchFamily="2" charset="-78"/>
                        <a:sym typeface="DM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B Nazanin" panose="00000400000000000000" pitchFamily="2" charset="-78"/>
                          <a:sym typeface="DM Sans"/>
                        </a:rPr>
                        <a:t>2.1</a:t>
                      </a:r>
                      <a:endParaRPr sz="1200">
                        <a:solidFill>
                          <a:schemeClr val="dk1"/>
                        </a:solidFill>
                        <a:latin typeface="DM Sans"/>
                        <a:ea typeface="DM Sans"/>
                        <a:cs typeface="B Nazanin" panose="00000400000000000000" pitchFamily="2" charset="-78"/>
                        <a:sym typeface="DM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B Nazanin" panose="00000400000000000000" pitchFamily="2" charset="-78"/>
                          <a:sym typeface="DM Sans"/>
                        </a:rPr>
                        <a:t>3.5</a:t>
                      </a:r>
                      <a:endParaRPr sz="1200">
                        <a:solidFill>
                          <a:schemeClr val="dk1"/>
                        </a:solidFill>
                        <a:latin typeface="DM Sans"/>
                        <a:ea typeface="DM Sans"/>
                        <a:cs typeface="B Nazanin" panose="00000400000000000000" pitchFamily="2" charset="-78"/>
                        <a:sym typeface="DM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B Nazanin" panose="00000400000000000000" pitchFamily="2" charset="-78"/>
                          <a:sym typeface="DM Sans"/>
                        </a:rPr>
                        <a:t>4.9</a:t>
                      </a:r>
                      <a:endParaRPr sz="1200">
                        <a:solidFill>
                          <a:schemeClr val="dk1"/>
                        </a:solidFill>
                        <a:latin typeface="DM Sans"/>
                        <a:ea typeface="DM Sans"/>
                        <a:cs typeface="B Nazanin" panose="00000400000000000000" pitchFamily="2" charset="-78"/>
                        <a:sym typeface="DM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925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B Nazanin" panose="00000400000000000000" pitchFamily="2" charset="-78"/>
                          <a:sym typeface="Raleway"/>
                        </a:rPr>
                        <a:t>2xxx</a:t>
                      </a:r>
                      <a:endParaRPr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B Nazanin" panose="00000400000000000000" pitchFamily="2" charset="-78"/>
                        <a:sym typeface="Raleway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B Nazanin" panose="00000400000000000000" pitchFamily="2" charset="-78"/>
                          <a:sym typeface="DM Sans"/>
                        </a:rPr>
                        <a:t>5.0</a:t>
                      </a:r>
                      <a:endParaRPr sz="1200" dirty="0">
                        <a:solidFill>
                          <a:schemeClr val="dk1"/>
                        </a:solidFill>
                        <a:latin typeface="DM Sans"/>
                        <a:ea typeface="DM Sans"/>
                        <a:cs typeface="B Nazanin" panose="00000400000000000000" pitchFamily="2" charset="-78"/>
                        <a:sym typeface="DM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B Nazanin" panose="00000400000000000000" pitchFamily="2" charset="-78"/>
                          <a:sym typeface="DM Sans"/>
                        </a:rPr>
                        <a:t>2.8</a:t>
                      </a:r>
                      <a:endParaRPr sz="1200">
                        <a:solidFill>
                          <a:schemeClr val="dk1"/>
                        </a:solidFill>
                        <a:latin typeface="DM Sans"/>
                        <a:ea typeface="DM Sans"/>
                        <a:cs typeface="B Nazanin" panose="00000400000000000000" pitchFamily="2" charset="-78"/>
                        <a:sym typeface="DM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B Nazanin" panose="00000400000000000000" pitchFamily="2" charset="-78"/>
                          <a:sym typeface="DM Sans"/>
                        </a:rPr>
                        <a:t>3.1</a:t>
                      </a:r>
                      <a:endParaRPr sz="1200">
                        <a:solidFill>
                          <a:schemeClr val="dk1"/>
                        </a:solidFill>
                        <a:latin typeface="DM Sans"/>
                        <a:ea typeface="DM Sans"/>
                        <a:cs typeface="B Nazanin" panose="00000400000000000000" pitchFamily="2" charset="-78"/>
                        <a:sym typeface="DM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B Nazanin" panose="00000400000000000000" pitchFamily="2" charset="-78"/>
                          <a:sym typeface="DM Sans"/>
                        </a:rPr>
                        <a:t>2.7</a:t>
                      </a:r>
                      <a:endParaRPr sz="1200">
                        <a:solidFill>
                          <a:schemeClr val="dk1"/>
                        </a:solidFill>
                        <a:latin typeface="DM Sans"/>
                        <a:ea typeface="DM Sans"/>
                        <a:cs typeface="B Nazanin" panose="00000400000000000000" pitchFamily="2" charset="-78"/>
                        <a:sym typeface="DM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925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B Nazanin" panose="00000400000000000000" pitchFamily="2" charset="-78"/>
                          <a:sym typeface="Raleway"/>
                        </a:rPr>
                        <a:t>2xxx</a:t>
                      </a:r>
                      <a:endParaRPr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B Nazanin" panose="00000400000000000000" pitchFamily="2" charset="-78"/>
                        <a:sym typeface="Raleway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B Nazanin" panose="00000400000000000000" pitchFamily="2" charset="-78"/>
                          <a:sym typeface="DM Sans"/>
                        </a:rPr>
                        <a:t>1.8</a:t>
                      </a:r>
                      <a:endParaRPr sz="1200">
                        <a:solidFill>
                          <a:schemeClr val="dk1"/>
                        </a:solidFill>
                        <a:latin typeface="DM Sans"/>
                        <a:ea typeface="DM Sans"/>
                        <a:cs typeface="B Nazanin" panose="00000400000000000000" pitchFamily="2" charset="-78"/>
                        <a:sym typeface="DM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B Nazanin" panose="00000400000000000000" pitchFamily="2" charset="-78"/>
                          <a:sym typeface="DM Sans"/>
                        </a:rPr>
                        <a:t>1.1</a:t>
                      </a:r>
                      <a:endParaRPr sz="1200" dirty="0">
                        <a:solidFill>
                          <a:schemeClr val="dk1"/>
                        </a:solidFill>
                        <a:latin typeface="DM Sans"/>
                        <a:ea typeface="DM Sans"/>
                        <a:cs typeface="B Nazanin" panose="00000400000000000000" pitchFamily="2" charset="-78"/>
                        <a:sym typeface="DM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B Nazanin" panose="00000400000000000000" pitchFamily="2" charset="-78"/>
                          <a:sym typeface="DM Sans"/>
                        </a:rPr>
                        <a:t>2.1</a:t>
                      </a:r>
                      <a:endParaRPr sz="1200">
                        <a:solidFill>
                          <a:schemeClr val="dk1"/>
                        </a:solidFill>
                        <a:latin typeface="DM Sans"/>
                        <a:ea typeface="DM Sans"/>
                        <a:cs typeface="B Nazanin" panose="00000400000000000000" pitchFamily="2" charset="-78"/>
                        <a:sym typeface="DM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B Nazanin" panose="00000400000000000000" pitchFamily="2" charset="-78"/>
                          <a:sym typeface="DM Sans"/>
                        </a:rPr>
                        <a:t>3.3</a:t>
                      </a:r>
                      <a:endParaRPr sz="1200">
                        <a:solidFill>
                          <a:schemeClr val="dk1"/>
                        </a:solidFill>
                        <a:latin typeface="DM Sans"/>
                        <a:ea typeface="DM Sans"/>
                        <a:cs typeface="B Nazanin" panose="00000400000000000000" pitchFamily="2" charset="-78"/>
                        <a:sym typeface="DM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25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B Nazanin" panose="00000400000000000000" pitchFamily="2" charset="-78"/>
                          <a:sym typeface="Raleway"/>
                        </a:rPr>
                        <a:t>2xxx</a:t>
                      </a:r>
                      <a:endParaRPr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B Nazanin" panose="00000400000000000000" pitchFamily="2" charset="-78"/>
                        <a:sym typeface="Raleway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B Nazanin" panose="00000400000000000000" pitchFamily="2" charset="-78"/>
                          <a:sym typeface="DM Sans"/>
                        </a:rPr>
                        <a:t>3.4</a:t>
                      </a:r>
                      <a:endParaRPr sz="1200">
                        <a:solidFill>
                          <a:schemeClr val="dk1"/>
                        </a:solidFill>
                        <a:latin typeface="DM Sans"/>
                        <a:ea typeface="DM Sans"/>
                        <a:cs typeface="B Nazanin" panose="00000400000000000000" pitchFamily="2" charset="-78"/>
                        <a:sym typeface="DM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B Nazanin" panose="00000400000000000000" pitchFamily="2" charset="-78"/>
                          <a:sym typeface="DM Sans"/>
                        </a:rPr>
                        <a:t>4.2</a:t>
                      </a:r>
                      <a:endParaRPr sz="1200">
                        <a:solidFill>
                          <a:schemeClr val="dk1"/>
                        </a:solidFill>
                        <a:latin typeface="DM Sans"/>
                        <a:ea typeface="DM Sans"/>
                        <a:cs typeface="B Nazanin" panose="00000400000000000000" pitchFamily="2" charset="-78"/>
                        <a:sym typeface="DM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B Nazanin" panose="00000400000000000000" pitchFamily="2" charset="-78"/>
                          <a:sym typeface="DM Sans"/>
                        </a:rPr>
                        <a:t>4.6</a:t>
                      </a:r>
                      <a:endParaRPr sz="1200" dirty="0">
                        <a:solidFill>
                          <a:schemeClr val="dk1"/>
                        </a:solidFill>
                        <a:latin typeface="DM Sans"/>
                        <a:ea typeface="DM Sans"/>
                        <a:cs typeface="B Nazanin" panose="00000400000000000000" pitchFamily="2" charset="-78"/>
                        <a:sym typeface="DM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B Nazanin" panose="00000400000000000000" pitchFamily="2" charset="-78"/>
                          <a:sym typeface="DM Sans"/>
                        </a:rPr>
                        <a:t>1.7</a:t>
                      </a:r>
                      <a:endParaRPr sz="1200">
                        <a:solidFill>
                          <a:schemeClr val="dk1"/>
                        </a:solidFill>
                        <a:latin typeface="DM Sans"/>
                        <a:ea typeface="DM Sans"/>
                        <a:cs typeface="B Nazanin" panose="00000400000000000000" pitchFamily="2" charset="-78"/>
                        <a:sym typeface="DM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925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B Nazanin" panose="00000400000000000000" pitchFamily="2" charset="-78"/>
                          <a:sym typeface="Raleway"/>
                        </a:rPr>
                        <a:t>2xxx</a:t>
                      </a:r>
                      <a:endParaRPr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B Nazanin" panose="00000400000000000000" pitchFamily="2" charset="-78"/>
                        <a:sym typeface="Raleway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B Nazanin" panose="00000400000000000000" pitchFamily="2" charset="-78"/>
                          <a:sym typeface="DM Sans"/>
                        </a:rPr>
                        <a:t>1.1</a:t>
                      </a:r>
                      <a:endParaRPr sz="1200">
                        <a:solidFill>
                          <a:schemeClr val="dk1"/>
                        </a:solidFill>
                        <a:latin typeface="DM Sans"/>
                        <a:ea typeface="DM Sans"/>
                        <a:cs typeface="B Nazanin" panose="00000400000000000000" pitchFamily="2" charset="-78"/>
                        <a:sym typeface="DM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B Nazanin" panose="00000400000000000000" pitchFamily="2" charset="-78"/>
                          <a:sym typeface="DM Sans"/>
                        </a:rPr>
                        <a:t>3.1</a:t>
                      </a:r>
                      <a:endParaRPr sz="1200">
                        <a:solidFill>
                          <a:schemeClr val="dk1"/>
                        </a:solidFill>
                        <a:latin typeface="DM Sans"/>
                        <a:ea typeface="DM Sans"/>
                        <a:cs typeface="B Nazanin" panose="00000400000000000000" pitchFamily="2" charset="-78"/>
                        <a:sym typeface="DM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B Nazanin" panose="00000400000000000000" pitchFamily="2" charset="-78"/>
                          <a:sym typeface="DM Sans"/>
                        </a:rPr>
                        <a:t>2.4</a:t>
                      </a:r>
                      <a:endParaRPr sz="1200">
                        <a:solidFill>
                          <a:schemeClr val="dk1"/>
                        </a:solidFill>
                        <a:latin typeface="DM Sans"/>
                        <a:ea typeface="DM Sans"/>
                        <a:cs typeface="B Nazanin" panose="00000400000000000000" pitchFamily="2" charset="-78"/>
                        <a:sym typeface="DM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B Nazanin" panose="00000400000000000000" pitchFamily="2" charset="-78"/>
                          <a:sym typeface="DM Sans"/>
                        </a:rPr>
                        <a:t>2.8</a:t>
                      </a:r>
                      <a:endParaRPr sz="1200" dirty="0">
                        <a:solidFill>
                          <a:schemeClr val="dk1"/>
                        </a:solidFill>
                        <a:latin typeface="DM Sans"/>
                        <a:ea typeface="DM Sans"/>
                        <a:cs typeface="B Nazanin" panose="00000400000000000000" pitchFamily="2" charset="-78"/>
                        <a:sym typeface="DM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925"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B Nazanin" panose="00000400000000000000" pitchFamily="2" charset="-78"/>
                          <a:sym typeface="Raleway"/>
                        </a:rPr>
                        <a:t>2xxx</a:t>
                      </a:r>
                      <a:endParaRPr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B Nazanin" panose="00000400000000000000" pitchFamily="2" charset="-78"/>
                        <a:sym typeface="Raleway"/>
                      </a:endParaRPr>
                    </a:p>
                  </a:txBody>
                  <a:tcPr marL="91425" marR="91425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B Nazanin" panose="00000400000000000000" pitchFamily="2" charset="-78"/>
                          <a:sym typeface="DM Sans"/>
                        </a:rPr>
                        <a:t>3.2</a:t>
                      </a:r>
                      <a:endParaRPr sz="1200">
                        <a:solidFill>
                          <a:schemeClr val="dk1"/>
                        </a:solidFill>
                        <a:latin typeface="DM Sans"/>
                        <a:ea typeface="DM Sans"/>
                        <a:cs typeface="B Nazanin" panose="00000400000000000000" pitchFamily="2" charset="-78"/>
                        <a:sym typeface="DM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B Nazanin" panose="00000400000000000000" pitchFamily="2" charset="-78"/>
                          <a:sym typeface="DM Sans"/>
                        </a:rPr>
                        <a:t>3.1</a:t>
                      </a:r>
                      <a:endParaRPr sz="1200">
                        <a:solidFill>
                          <a:schemeClr val="dk1"/>
                        </a:solidFill>
                        <a:latin typeface="DM Sans"/>
                        <a:ea typeface="DM Sans"/>
                        <a:cs typeface="B Nazanin" panose="00000400000000000000" pitchFamily="2" charset="-78"/>
                        <a:sym typeface="DM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B Nazanin" panose="00000400000000000000" pitchFamily="2" charset="-78"/>
                          <a:sym typeface="DM Sans"/>
                        </a:rPr>
                        <a:t>1.2</a:t>
                      </a:r>
                      <a:endParaRPr sz="1200">
                        <a:solidFill>
                          <a:schemeClr val="dk1"/>
                        </a:solidFill>
                        <a:latin typeface="DM Sans"/>
                        <a:ea typeface="DM Sans"/>
                        <a:cs typeface="B Nazanin" panose="00000400000000000000" pitchFamily="2" charset="-78"/>
                        <a:sym typeface="DM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dk1"/>
                          </a:solidFill>
                          <a:latin typeface="DM Sans"/>
                          <a:ea typeface="DM Sans"/>
                          <a:cs typeface="B Nazanin" panose="00000400000000000000" pitchFamily="2" charset="-78"/>
                          <a:sym typeface="DM Sans"/>
                        </a:rPr>
                        <a:t>4.8</a:t>
                      </a:r>
                      <a:endParaRPr sz="1200" dirty="0">
                        <a:solidFill>
                          <a:schemeClr val="dk1"/>
                        </a:solidFill>
                        <a:latin typeface="DM Sans"/>
                        <a:ea typeface="DM Sans"/>
                        <a:cs typeface="B Nazanin" panose="00000400000000000000" pitchFamily="2" charset="-78"/>
                        <a:sym typeface="DM Sa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7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بازگشت </a:t>
            </a:r>
            <a:r>
              <a:rPr lang="fa-IR" dirty="0">
                <a:solidFill>
                  <a:schemeClr val="bg2"/>
                </a:solidFill>
                <a:cs typeface="B Nazanin" panose="00000400000000000000" pitchFamily="2" charset="-78"/>
              </a:rPr>
              <a:t>سرمایه</a:t>
            </a:r>
            <a:r>
              <a:rPr lang="fa-IR" dirty="0">
                <a:cs typeface="B Nazanin" panose="00000400000000000000" pitchFamily="2" charset="-78"/>
              </a:rPr>
              <a:t>
</a:t>
            </a:r>
            <a:endParaRPr dirty="0">
              <a:solidFill>
                <a:schemeClr val="dk2"/>
              </a:solidFill>
              <a:cs typeface="B Nazanin" panose="00000400000000000000" pitchFamily="2" charset="-78"/>
            </a:endParaRPr>
          </a:p>
        </p:txBody>
      </p:sp>
      <p:sp>
        <p:nvSpPr>
          <p:cNvPr id="1424" name="Google Shape;1424;p72"/>
          <p:cNvSpPr txBox="1"/>
          <p:nvPr/>
        </p:nvSpPr>
        <p:spPr>
          <a:xfrm>
            <a:off x="981900" y="4270575"/>
            <a:ext cx="71802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1"/>
            <a:r>
              <a:rPr lang="fa-IR" sz="1000" dirty="0">
                <a:solidFill>
                  <a:schemeClr val="dk1"/>
                </a:solidFill>
                <a:latin typeface="DM Sans"/>
                <a:ea typeface="DM Sans"/>
                <a:cs typeface="B Nazanin" panose="00000400000000000000" pitchFamily="2" charset="-78"/>
                <a:sym typeface="DM Sans"/>
              </a:rPr>
              <a:t>لینک را در گراف دنبال کنید تا داده های ان را تغییر دهید و سپس جدید را در اینجا قرار دهید. برای اطلاعات بیشتر، </a:t>
            </a:r>
            <a:r>
              <a:rPr lang="en" sz="1000" b="1" dirty="0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B Nazanin" panose="00000400000000000000" pitchFamily="2" charset="-78"/>
                <a:sym typeface="DM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000" b="1" dirty="0">
                <a:solidFill>
                  <a:schemeClr val="dk2"/>
                </a:solidFill>
                <a:uFill>
                  <a:noFill/>
                </a:uFill>
                <a:latin typeface="DM Sans"/>
                <a:ea typeface="DM Sans"/>
                <a:cs typeface="B Nazanin" panose="00000400000000000000" pitchFamily="2" charset="-78"/>
                <a:sym typeface="DM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sz="1000" b="1" dirty="0">
              <a:solidFill>
                <a:schemeClr val="dk2"/>
              </a:solidFill>
              <a:latin typeface="DM Sans"/>
              <a:ea typeface="DM Sans"/>
              <a:cs typeface="B Nazanin" panose="00000400000000000000" pitchFamily="2" charset="-78"/>
              <a:sym typeface="DM Sans"/>
            </a:endParaRPr>
          </a:p>
        </p:txBody>
      </p:sp>
      <p:sp>
        <p:nvSpPr>
          <p:cNvPr id="1425" name="Google Shape;1425;p72"/>
          <p:cNvSpPr txBox="1"/>
          <p:nvPr/>
        </p:nvSpPr>
        <p:spPr>
          <a:xfrm>
            <a:off x="4946026" y="1541675"/>
            <a:ext cx="16605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 rtl="1"/>
            <a:r>
              <a:rPr lang="fa-IR" sz="2000" b="1" dirty="0">
                <a:solidFill>
                  <a:schemeClr val="dk1"/>
                </a:solidFill>
                <a:latin typeface="Raleway"/>
                <a:ea typeface="Raleway"/>
                <a:cs typeface="B Nazanin" panose="00000400000000000000" pitchFamily="2" charset="-78"/>
                <a:sym typeface="Raleway"/>
              </a:rPr>
              <a:t>درآمد</a:t>
            </a:r>
            <a:r>
              <a:rPr lang="en" sz="2000" b="1" dirty="0">
                <a:solidFill>
                  <a:schemeClr val="dk1"/>
                </a:solidFill>
                <a:latin typeface="Raleway"/>
                <a:ea typeface="Raleway"/>
                <a:cs typeface="B Nazanin" panose="00000400000000000000" pitchFamily="2" charset="-78"/>
                <a:sym typeface="Raleway"/>
              </a:rPr>
              <a:t> </a:t>
            </a:r>
            <a:endParaRPr sz="2000" b="1" dirty="0">
              <a:solidFill>
                <a:schemeClr val="dk1"/>
              </a:solidFill>
              <a:latin typeface="Raleway"/>
              <a:ea typeface="Raleway"/>
              <a:cs typeface="B Nazanin" panose="00000400000000000000" pitchFamily="2" charset="-78"/>
              <a:sym typeface="Raleway"/>
            </a:endParaRPr>
          </a:p>
        </p:txBody>
      </p:sp>
      <p:sp>
        <p:nvSpPr>
          <p:cNvPr id="1426" name="Google Shape;1426;p72"/>
          <p:cNvSpPr txBox="1"/>
          <p:nvPr/>
        </p:nvSpPr>
        <p:spPr>
          <a:xfrm>
            <a:off x="4946025" y="1752151"/>
            <a:ext cx="16605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2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پروژه 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DM Sans"/>
              <a:ea typeface="DM Sans"/>
              <a:cs typeface="B Nazanin" panose="00000400000000000000" pitchFamily="2" charset="-78"/>
              <a:sym typeface="DM Sans"/>
            </a:endParaRPr>
          </a:p>
        </p:txBody>
      </p:sp>
      <p:sp>
        <p:nvSpPr>
          <p:cNvPr id="1427" name="Google Shape;1427;p72"/>
          <p:cNvSpPr txBox="1"/>
          <p:nvPr/>
        </p:nvSpPr>
        <p:spPr>
          <a:xfrm>
            <a:off x="6748126" y="1541675"/>
            <a:ext cx="16605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 rtl="1"/>
            <a:r>
              <a:rPr lang="fa-IR" sz="2000" b="1" dirty="0">
                <a:solidFill>
                  <a:schemeClr val="dk1"/>
                </a:solidFill>
                <a:latin typeface="Raleway"/>
                <a:ea typeface="Raleway"/>
                <a:cs typeface="B Nazanin" panose="00000400000000000000" pitchFamily="2" charset="-78"/>
                <a:sym typeface="Raleway"/>
              </a:rPr>
              <a:t>حاشیه</a:t>
            </a:r>
            <a:endParaRPr sz="2000" b="1" dirty="0">
              <a:solidFill>
                <a:schemeClr val="dk1"/>
              </a:solidFill>
              <a:latin typeface="Raleway"/>
              <a:ea typeface="Raleway"/>
              <a:cs typeface="B Nazanin" panose="00000400000000000000" pitchFamily="2" charset="-78"/>
              <a:sym typeface="Raleway"/>
            </a:endParaRPr>
          </a:p>
        </p:txBody>
      </p:sp>
      <p:sp>
        <p:nvSpPr>
          <p:cNvPr id="1428" name="Google Shape;1428;p72"/>
          <p:cNvSpPr txBox="1"/>
          <p:nvPr/>
        </p:nvSpPr>
        <p:spPr>
          <a:xfrm>
            <a:off x="6748125" y="1752151"/>
            <a:ext cx="16605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2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پروژه 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DM Sans"/>
              <a:ea typeface="DM Sans"/>
              <a:cs typeface="B Nazanin" panose="00000400000000000000" pitchFamily="2" charset="-78"/>
              <a:sym typeface="DM Sans"/>
            </a:endParaRPr>
          </a:p>
        </p:txBody>
      </p:sp>
      <p:sp>
        <p:nvSpPr>
          <p:cNvPr id="1429" name="Google Shape;1429;p72"/>
          <p:cNvSpPr txBox="1"/>
          <p:nvPr/>
        </p:nvSpPr>
        <p:spPr>
          <a:xfrm>
            <a:off x="4946026" y="2423825"/>
            <a:ext cx="16605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 rtl="1"/>
            <a:r>
              <a:rPr lang="fa-IR" sz="2000" b="1" dirty="0">
                <a:solidFill>
                  <a:schemeClr val="dk1"/>
                </a:solidFill>
                <a:latin typeface="Raleway"/>
                <a:ea typeface="Raleway"/>
                <a:cs typeface="B Nazanin" panose="00000400000000000000" pitchFamily="2" charset="-78"/>
                <a:sym typeface="Raleway"/>
              </a:rPr>
              <a:t>هزینه</a:t>
            </a:r>
            <a:endParaRPr sz="2000" b="1" dirty="0">
              <a:solidFill>
                <a:schemeClr val="dk1"/>
              </a:solidFill>
              <a:latin typeface="Raleway"/>
              <a:ea typeface="Raleway"/>
              <a:cs typeface="B Nazanin" panose="00000400000000000000" pitchFamily="2" charset="-78"/>
              <a:sym typeface="Raleway"/>
            </a:endParaRPr>
          </a:p>
        </p:txBody>
      </p:sp>
      <p:sp>
        <p:nvSpPr>
          <p:cNvPr id="1430" name="Google Shape;1430;p72"/>
          <p:cNvSpPr txBox="1"/>
          <p:nvPr/>
        </p:nvSpPr>
        <p:spPr>
          <a:xfrm>
            <a:off x="4946025" y="2634301"/>
            <a:ext cx="16605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2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پروژه 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DM Sans"/>
              <a:ea typeface="DM Sans"/>
              <a:cs typeface="B Nazanin" panose="00000400000000000000" pitchFamily="2" charset="-78"/>
              <a:sym typeface="DM Sans"/>
            </a:endParaRPr>
          </a:p>
        </p:txBody>
      </p:sp>
      <p:sp>
        <p:nvSpPr>
          <p:cNvPr id="1431" name="Google Shape;1431;p72"/>
          <p:cNvSpPr txBox="1"/>
          <p:nvPr/>
        </p:nvSpPr>
        <p:spPr>
          <a:xfrm>
            <a:off x="6748126" y="2423825"/>
            <a:ext cx="16605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 rtl="1"/>
            <a:r>
              <a:rPr lang="fa-IR" sz="2000" b="1" dirty="0">
                <a:solidFill>
                  <a:schemeClr val="dk1"/>
                </a:solidFill>
                <a:latin typeface="Raleway"/>
                <a:ea typeface="Raleway"/>
                <a:cs typeface="B Nazanin" panose="00000400000000000000" pitchFamily="2" charset="-78"/>
                <a:sym typeface="Raleway"/>
              </a:rPr>
              <a:t>دلار</a:t>
            </a:r>
            <a:endParaRPr sz="2000" b="1" dirty="0">
              <a:solidFill>
                <a:schemeClr val="dk1"/>
              </a:solidFill>
              <a:latin typeface="Raleway"/>
              <a:ea typeface="Raleway"/>
              <a:cs typeface="B Nazanin" panose="00000400000000000000" pitchFamily="2" charset="-78"/>
              <a:sym typeface="Raleway"/>
            </a:endParaRPr>
          </a:p>
        </p:txBody>
      </p:sp>
      <p:sp>
        <p:nvSpPr>
          <p:cNvPr id="1432" name="Google Shape;1432;p72"/>
          <p:cNvSpPr txBox="1"/>
          <p:nvPr/>
        </p:nvSpPr>
        <p:spPr>
          <a:xfrm>
            <a:off x="6748125" y="2634301"/>
            <a:ext cx="16605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2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پروژه 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DM Sans"/>
              <a:ea typeface="DM Sans"/>
              <a:cs typeface="B Nazanin" panose="00000400000000000000" pitchFamily="2" charset="-78"/>
              <a:sym typeface="DM Sans"/>
            </a:endParaRPr>
          </a:p>
        </p:txBody>
      </p:sp>
      <p:sp>
        <p:nvSpPr>
          <p:cNvPr id="1433" name="Google Shape;1433;p72"/>
          <p:cNvSpPr txBox="1"/>
          <p:nvPr/>
        </p:nvSpPr>
        <p:spPr>
          <a:xfrm>
            <a:off x="4946024" y="3312177"/>
            <a:ext cx="2496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2"/>
                </a:solidFill>
                <a:latin typeface="Raleway"/>
                <a:ea typeface="Raleway"/>
                <a:cs typeface="B Nazanin" panose="00000400000000000000" pitchFamily="2" charset="-78"/>
                <a:sym typeface="Raleway"/>
              </a:rPr>
              <a:t>$128,930</a:t>
            </a:r>
            <a:endParaRPr sz="3000" b="1">
              <a:solidFill>
                <a:schemeClr val="dk2"/>
              </a:solidFill>
              <a:latin typeface="Raleway"/>
              <a:ea typeface="Raleway"/>
              <a:cs typeface="B Nazanin" panose="00000400000000000000" pitchFamily="2" charset="-78"/>
              <a:sym typeface="Raleway"/>
            </a:endParaRPr>
          </a:p>
        </p:txBody>
      </p:sp>
      <p:sp>
        <p:nvSpPr>
          <p:cNvPr id="1434" name="Google Shape;1434;p72"/>
          <p:cNvSpPr txBox="1"/>
          <p:nvPr/>
        </p:nvSpPr>
        <p:spPr>
          <a:xfrm>
            <a:off x="4946024" y="3831775"/>
            <a:ext cx="2496899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/>
            <a:r>
              <a:rPr lang="fa-IR" sz="1200" dirty="0">
                <a:solidFill>
                  <a:schemeClr val="dk1"/>
                </a:solidFill>
                <a:latin typeface="DM Sans"/>
                <a:ea typeface="DM Sans"/>
                <a:cs typeface="B Nazanin" panose="00000400000000000000" pitchFamily="2" charset="-78"/>
                <a:sym typeface="DM Sans"/>
              </a:rPr>
              <a:t>بازگشت سرمایه
</a:t>
            </a:r>
            <a:endParaRPr sz="1200" b="1" dirty="0">
              <a:solidFill>
                <a:schemeClr val="dk1"/>
              </a:solidFill>
              <a:latin typeface="DM Sans"/>
              <a:ea typeface="DM Sans"/>
              <a:cs typeface="B Nazanin" panose="00000400000000000000" pitchFamily="2" charset="-78"/>
              <a:sym typeface="DM Sans"/>
            </a:endParaRPr>
          </a:p>
        </p:txBody>
      </p:sp>
      <p:pic>
        <p:nvPicPr>
          <p:cNvPr id="1435" name="Google Shape;1435;p72" title="Gráfico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0000" y="1246325"/>
            <a:ext cx="3887538" cy="29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7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1"/>
            <a:r>
              <a:rPr lang="fa-IR" dirty="0">
                <a:cs typeface="B Nazanin" panose="00000400000000000000" pitchFamily="2" charset="-78"/>
              </a:rPr>
              <a:t>نمودار </a:t>
            </a:r>
            <a:r>
              <a:rPr lang="fa-IR" dirty="0">
                <a:solidFill>
                  <a:schemeClr val="bg2"/>
                </a:solidFill>
                <a:cs typeface="B Nazanin" panose="00000400000000000000" pitchFamily="2" charset="-78"/>
              </a:rPr>
              <a:t>ریسک</a:t>
            </a:r>
            <a:r>
              <a:rPr lang="fa-IR" dirty="0">
                <a:cs typeface="B Nazanin" panose="00000400000000000000" pitchFamily="2" charset="-78"/>
              </a:rPr>
              <a:t>
</a:t>
            </a:r>
            <a:endParaRPr dirty="0">
              <a:solidFill>
                <a:schemeClr val="dk2"/>
              </a:solidFill>
              <a:cs typeface="B Nazanin" panose="00000400000000000000" pitchFamily="2" charset="-78"/>
            </a:endParaRPr>
          </a:p>
        </p:txBody>
      </p:sp>
      <p:pic>
        <p:nvPicPr>
          <p:cNvPr id="1441" name="Google Shape;1441;p73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8600" y="1097875"/>
            <a:ext cx="5043726" cy="311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2" name="Google Shape;1442;p73"/>
          <p:cNvSpPr txBox="1"/>
          <p:nvPr/>
        </p:nvSpPr>
        <p:spPr>
          <a:xfrm flipH="1">
            <a:off x="6394325" y="1065788"/>
            <a:ext cx="18123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dk1"/>
                </a:solidFill>
                <a:latin typeface="Raleway"/>
                <a:ea typeface="Raleway"/>
                <a:cs typeface="B Nazanin" panose="00000400000000000000" pitchFamily="2" charset="-78"/>
                <a:sym typeface="Raleway"/>
              </a:rPr>
              <a:t>عنوان</a:t>
            </a:r>
            <a:endParaRPr sz="2000" b="1" dirty="0">
              <a:solidFill>
                <a:schemeClr val="dk1"/>
              </a:solidFill>
              <a:latin typeface="Raleway"/>
              <a:ea typeface="Raleway"/>
              <a:cs typeface="B Nazanin" panose="00000400000000000000" pitchFamily="2" charset="-78"/>
              <a:sym typeface="Raleway"/>
            </a:endParaRPr>
          </a:p>
        </p:txBody>
      </p:sp>
      <p:sp>
        <p:nvSpPr>
          <p:cNvPr id="1443" name="Google Shape;1443;p73"/>
          <p:cNvSpPr txBox="1"/>
          <p:nvPr/>
        </p:nvSpPr>
        <p:spPr>
          <a:xfrm flipH="1">
            <a:off x="6394375" y="1479739"/>
            <a:ext cx="18123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2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پروژه 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1444" name="Google Shape;1444;p73"/>
          <p:cNvSpPr txBox="1"/>
          <p:nvPr/>
        </p:nvSpPr>
        <p:spPr>
          <a:xfrm flipH="1">
            <a:off x="6394375" y="2090300"/>
            <a:ext cx="18123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dk1"/>
                </a:solidFill>
                <a:latin typeface="Raleway"/>
                <a:ea typeface="Raleway"/>
                <a:cs typeface="B Nazanin" panose="00000400000000000000" pitchFamily="2" charset="-78"/>
                <a:sym typeface="Raleway"/>
              </a:rPr>
              <a:t>عنوان</a:t>
            </a:r>
            <a:endParaRPr sz="2000" b="1" dirty="0">
              <a:solidFill>
                <a:schemeClr val="dk1"/>
              </a:solidFill>
              <a:latin typeface="Raleway"/>
              <a:ea typeface="Raleway"/>
              <a:cs typeface="B Nazanin" panose="00000400000000000000" pitchFamily="2" charset="-78"/>
              <a:sym typeface="Raleway"/>
            </a:endParaRPr>
          </a:p>
        </p:txBody>
      </p:sp>
      <p:sp>
        <p:nvSpPr>
          <p:cNvPr id="1445" name="Google Shape;1445;p73"/>
          <p:cNvSpPr txBox="1"/>
          <p:nvPr/>
        </p:nvSpPr>
        <p:spPr>
          <a:xfrm flipH="1">
            <a:off x="6394425" y="2504251"/>
            <a:ext cx="18123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2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پروژه 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1446" name="Google Shape;1446;p73"/>
          <p:cNvSpPr txBox="1"/>
          <p:nvPr/>
        </p:nvSpPr>
        <p:spPr>
          <a:xfrm flipH="1">
            <a:off x="6394350" y="3114800"/>
            <a:ext cx="18123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dk1"/>
                </a:solidFill>
                <a:latin typeface="Raleway"/>
                <a:ea typeface="Raleway"/>
                <a:cs typeface="B Nazanin" panose="00000400000000000000" pitchFamily="2" charset="-78"/>
                <a:sym typeface="Raleway"/>
              </a:rPr>
              <a:t>عنوان</a:t>
            </a:r>
            <a:endParaRPr sz="2000" b="1" dirty="0">
              <a:solidFill>
                <a:schemeClr val="dk1"/>
              </a:solidFill>
              <a:latin typeface="Raleway"/>
              <a:ea typeface="Raleway"/>
              <a:cs typeface="B Nazanin" panose="00000400000000000000" pitchFamily="2" charset="-78"/>
              <a:sym typeface="Raleway"/>
            </a:endParaRPr>
          </a:p>
        </p:txBody>
      </p:sp>
      <p:sp>
        <p:nvSpPr>
          <p:cNvPr id="1447" name="Google Shape;1447;p73"/>
          <p:cNvSpPr txBox="1"/>
          <p:nvPr/>
        </p:nvSpPr>
        <p:spPr>
          <a:xfrm flipH="1">
            <a:off x="6394400" y="3528751"/>
            <a:ext cx="1812300" cy="4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a-IR" sz="12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قالب پاورپوینت مدیریت پروژه قابل ویرایش می باشد</a:t>
            </a:r>
            <a:endParaRPr lang="fa-IR" sz="1100" dirty="0">
              <a:effectLst/>
              <a:cs typeface="B Nazanin" panose="00000400000000000000" pitchFamily="2" charset="-78"/>
            </a:endParaRPr>
          </a:p>
        </p:txBody>
      </p:sp>
      <p:sp>
        <p:nvSpPr>
          <p:cNvPr id="1448" name="Google Shape;1448;p73"/>
          <p:cNvSpPr txBox="1"/>
          <p:nvPr/>
        </p:nvSpPr>
        <p:spPr>
          <a:xfrm>
            <a:off x="981900" y="4270575"/>
            <a:ext cx="7180200" cy="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1"/>
            <a:r>
              <a:rPr lang="fa-IR" sz="1000" dirty="0">
                <a:solidFill>
                  <a:schemeClr val="dk1"/>
                </a:solidFill>
                <a:latin typeface="DM Sans"/>
                <a:ea typeface="DM Sans"/>
                <a:cs typeface="B Nazanin" panose="00000400000000000000" pitchFamily="2" charset="-78"/>
                <a:sym typeface="DM Sans"/>
              </a:rPr>
              <a:t>لینک را در گراف دنبال کنید تا داده های ان را تغییر دهید و سپس جدید را در اینجا قرار دهید. برای اطلاعات بیشتر</a:t>
            </a:r>
            <a:r>
              <a:rPr lang="en" sz="1000" b="1" dirty="0">
                <a:solidFill>
                  <a:schemeClr val="dk1"/>
                </a:solidFill>
                <a:uFill>
                  <a:noFill/>
                </a:uFill>
                <a:latin typeface="DM Sans"/>
                <a:ea typeface="DM Sans"/>
                <a:cs typeface="B Nazanin" panose="00000400000000000000" pitchFamily="2" charset="-78"/>
                <a:sym typeface="DM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n" sz="1000" b="1" dirty="0">
                <a:solidFill>
                  <a:schemeClr val="dk2"/>
                </a:solidFill>
                <a:uFill>
                  <a:noFill/>
                </a:uFill>
                <a:latin typeface="DM Sans"/>
                <a:ea typeface="DM Sans"/>
                <a:cs typeface="B Nazanin" panose="00000400000000000000" pitchFamily="2" charset="-78"/>
                <a:sym typeface="DM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</a:t>
            </a:r>
            <a:endParaRPr sz="1000" b="1" dirty="0">
              <a:solidFill>
                <a:schemeClr val="dk2"/>
              </a:solidFill>
              <a:latin typeface="DM Sans"/>
              <a:ea typeface="DM Sans"/>
              <a:cs typeface="B Nazanin" panose="00000400000000000000" pitchFamily="2" charset="-78"/>
              <a:sym typeface="DM San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0AD77B0B-062D-EE53-1F0D-2D38E485C490}"/>
              </a:ext>
            </a:extLst>
          </p:cNvPr>
          <p:cNvSpPr/>
          <p:nvPr/>
        </p:nvSpPr>
        <p:spPr>
          <a:xfrm rot="10799991">
            <a:off x="4978343" y="3365456"/>
            <a:ext cx="187278" cy="58323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A44671E-3D4B-38A8-0907-C5E94A773301}"/>
              </a:ext>
            </a:extLst>
          </p:cNvPr>
          <p:cNvSpPr/>
          <p:nvPr/>
        </p:nvSpPr>
        <p:spPr>
          <a:xfrm>
            <a:off x="5456594" y="3432791"/>
            <a:ext cx="449290" cy="448558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9DC1AB82-AAF1-3A42-9CB0-C7208CE664D0}"/>
              </a:ext>
            </a:extLst>
          </p:cNvPr>
          <p:cNvSpPr/>
          <p:nvPr/>
        </p:nvSpPr>
        <p:spPr>
          <a:xfrm>
            <a:off x="6873201" y="3481986"/>
            <a:ext cx="433891" cy="350187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BAF86FA7-2CBD-3228-582D-32AEE7BE2607}"/>
              </a:ext>
            </a:extLst>
          </p:cNvPr>
          <p:cNvSpPr/>
          <p:nvPr/>
        </p:nvSpPr>
        <p:spPr>
          <a:xfrm>
            <a:off x="6917119" y="4383045"/>
            <a:ext cx="498091" cy="365028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A094268B-5281-9380-38FE-483B81BA1F94}"/>
              </a:ext>
            </a:extLst>
          </p:cNvPr>
          <p:cNvSpPr/>
          <p:nvPr/>
        </p:nvSpPr>
        <p:spPr>
          <a:xfrm>
            <a:off x="1821808" y="3412886"/>
            <a:ext cx="488381" cy="48838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0B3B3668-A732-4EB2-03A8-01FA3E1E385E}"/>
              </a:ext>
            </a:extLst>
          </p:cNvPr>
          <p:cNvSpPr/>
          <p:nvPr/>
        </p:nvSpPr>
        <p:spPr>
          <a:xfrm>
            <a:off x="3686232" y="4223291"/>
            <a:ext cx="411498" cy="529154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FDE13BE-937F-8BFC-5937-C8EA92365383}"/>
              </a:ext>
            </a:extLst>
          </p:cNvPr>
          <p:cNvSpPr/>
          <p:nvPr/>
        </p:nvSpPr>
        <p:spPr>
          <a:xfrm>
            <a:off x="4314316" y="4351069"/>
            <a:ext cx="431039" cy="426521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B7C705E0-412F-7C31-9A9F-C071842850AB}"/>
              </a:ext>
            </a:extLst>
          </p:cNvPr>
          <p:cNvSpPr/>
          <p:nvPr/>
        </p:nvSpPr>
        <p:spPr>
          <a:xfrm>
            <a:off x="2530487" y="4271625"/>
            <a:ext cx="296549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B8BC1E63-DD69-D5D5-9185-3570F2DCCD31}"/>
              </a:ext>
            </a:extLst>
          </p:cNvPr>
          <p:cNvSpPr/>
          <p:nvPr/>
        </p:nvSpPr>
        <p:spPr>
          <a:xfrm>
            <a:off x="4948827" y="4303328"/>
            <a:ext cx="386910" cy="428432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ED1E09E2-1F0D-C200-61A9-BDF76C899444}"/>
              </a:ext>
            </a:extLst>
          </p:cNvPr>
          <p:cNvSpPr/>
          <p:nvPr/>
        </p:nvSpPr>
        <p:spPr>
          <a:xfrm>
            <a:off x="6243975" y="4329654"/>
            <a:ext cx="423998" cy="43473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310A98C3-4B5A-3891-4819-D51E0A9F84B6}"/>
              </a:ext>
            </a:extLst>
          </p:cNvPr>
          <p:cNvSpPr/>
          <p:nvPr/>
        </p:nvSpPr>
        <p:spPr>
          <a:xfrm>
            <a:off x="2429509" y="3510771"/>
            <a:ext cx="521464" cy="353214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4437A8AC-5761-38E3-47F0-91B85EA6CA0C}"/>
              </a:ext>
            </a:extLst>
          </p:cNvPr>
          <p:cNvSpPr/>
          <p:nvPr/>
        </p:nvSpPr>
        <p:spPr>
          <a:xfrm>
            <a:off x="1971705" y="4157143"/>
            <a:ext cx="268284" cy="65738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18A72741-EF0E-0215-991A-F31891842AC9}"/>
              </a:ext>
            </a:extLst>
          </p:cNvPr>
          <p:cNvSpPr/>
          <p:nvPr/>
        </p:nvSpPr>
        <p:spPr>
          <a:xfrm>
            <a:off x="5503257" y="4329645"/>
            <a:ext cx="491581" cy="388647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044E040A-F6E1-3026-ECDE-4203274DFC50}"/>
              </a:ext>
            </a:extLst>
          </p:cNvPr>
          <p:cNvSpPr/>
          <p:nvPr/>
        </p:nvSpPr>
        <p:spPr>
          <a:xfrm>
            <a:off x="3107162" y="4310214"/>
            <a:ext cx="404704" cy="408087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E12D0035-1C6A-DEE8-8798-ED02EA63D697}"/>
              </a:ext>
            </a:extLst>
          </p:cNvPr>
          <p:cNvSpPr/>
          <p:nvPr/>
        </p:nvSpPr>
        <p:spPr>
          <a:xfrm>
            <a:off x="6196865" y="3425276"/>
            <a:ext cx="385355" cy="46359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80" tIns="34290" rIns="68580" bIns="34290" anchor="ctr" anchorCtr="1" compatLnSpc="1">
            <a:noAutofit/>
          </a:bodyPr>
          <a:lstStyle/>
          <a:p>
            <a:pPr algn="ctr"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>
              <a:solidFill>
                <a:schemeClr val="accent3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36C240F8-B88F-B148-07B9-FFA8AC9562A7}"/>
              </a:ext>
            </a:extLst>
          </p:cNvPr>
          <p:cNvGrpSpPr/>
          <p:nvPr/>
        </p:nvGrpSpPr>
        <p:grpSpPr>
          <a:xfrm>
            <a:off x="6893884" y="922425"/>
            <a:ext cx="425141" cy="424848"/>
            <a:chOff x="8211055" y="926488"/>
            <a:chExt cx="425141" cy="424848"/>
          </a:xfrm>
          <a:solidFill>
            <a:schemeClr val="tx1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0D97596B-1A23-8DC5-D19F-7891541C9289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43489967-C920-864B-4E1F-37B1A33CCEB9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56B0345B-85C3-566D-7A3E-464B71A8EE46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775F1AF6-BB8A-F93C-81CB-8233D0C2FD6F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13D0E431-D3DC-A3F4-B340-B5B579FD146D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EC805267-ED73-1C95-F4C9-2921232BEF52}"/>
              </a:ext>
            </a:extLst>
          </p:cNvPr>
          <p:cNvGrpSpPr/>
          <p:nvPr/>
        </p:nvGrpSpPr>
        <p:grpSpPr>
          <a:xfrm>
            <a:off x="6178001" y="1724483"/>
            <a:ext cx="414057" cy="412961"/>
            <a:chOff x="7495172" y="1728545"/>
            <a:chExt cx="414057" cy="412961"/>
          </a:xfrm>
          <a:solidFill>
            <a:schemeClr val="tx1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0D27348E-62C0-757A-D713-E80D2D0E2863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362B4927-0E8F-6450-5CE8-7FF62D0008D1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16BE89E1-55D6-BA05-9AC0-2F4080052F9A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89FDEB93-3DE4-F106-0092-0579B9E0F32A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5B6ED26A-474B-1E9C-BAFE-112BBE7E89F1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36900384-EB15-106A-1E25-3F34212B8B7A}"/>
              </a:ext>
            </a:extLst>
          </p:cNvPr>
          <p:cNvGrpSpPr/>
          <p:nvPr/>
        </p:nvGrpSpPr>
        <p:grpSpPr>
          <a:xfrm>
            <a:off x="3118016" y="3478959"/>
            <a:ext cx="381642" cy="422306"/>
            <a:chOff x="4435187" y="3483022"/>
            <a:chExt cx="381642" cy="422306"/>
          </a:xfrm>
          <a:solidFill>
            <a:schemeClr val="tx1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34C0FACF-4FFE-C1A4-C5F0-47C4E6364562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256D0DFA-9B4E-74A0-7F99-E195ED956B55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DD0F546F-F334-0434-EF81-68EB9111D954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2DD7738D-FDA3-0D64-CF41-0D98CDEA52A3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257D7E9E-DDAC-57FE-D1F8-7A79B2074609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97520D90-66C7-EF08-7C77-67E71FECB529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C5DF5525-89F5-78B4-4838-5C2ACCF9A71F}"/>
              </a:ext>
            </a:extLst>
          </p:cNvPr>
          <p:cNvGrpSpPr/>
          <p:nvPr/>
        </p:nvGrpSpPr>
        <p:grpSpPr>
          <a:xfrm>
            <a:off x="2413774" y="981990"/>
            <a:ext cx="373559" cy="372837"/>
            <a:chOff x="3730944" y="986052"/>
            <a:chExt cx="373559" cy="372837"/>
          </a:xfrm>
          <a:solidFill>
            <a:schemeClr val="tx1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20FC4DC3-F22F-3D64-6F48-A4D921A86F98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BB6ECC99-5320-6477-EBCE-7929ECCEA119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CBC5393C-7C83-3062-F09B-A8236CE7547A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530E1F0C-B090-C2DE-6010-66E9ABE95F25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379E4D91-4F68-728C-56BB-3EB132E3F771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5A6D0B79-6D7E-A7CB-D5E5-C0E5AD0618E6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90A0A656-8E43-F6A5-1275-52579011D307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B0297F3E-0355-D92C-EF2E-07330E5C83FA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912E0CDD-1515-D6AC-E2A2-E2A8982B31DF}"/>
              </a:ext>
            </a:extLst>
          </p:cNvPr>
          <p:cNvGrpSpPr/>
          <p:nvPr/>
        </p:nvGrpSpPr>
        <p:grpSpPr>
          <a:xfrm>
            <a:off x="6872469" y="2554318"/>
            <a:ext cx="453661" cy="454365"/>
            <a:chOff x="8189640" y="2558381"/>
            <a:chExt cx="453661" cy="454365"/>
          </a:xfrm>
          <a:solidFill>
            <a:schemeClr val="tx1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4D4BC596-ACBF-B6EF-27FB-D006BFDBEA96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00BB422D-F3F7-C175-7F90-26DE8576605D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A4E2CE31-25CB-3B1D-B61E-7705CA4415FB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844A63FA-585F-62CB-F156-5F00258EE3BD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A36DC3E2-4520-BEA1-2642-EDAB6C101EC3}"/>
              </a:ext>
            </a:extLst>
          </p:cNvPr>
          <p:cNvGrpSpPr/>
          <p:nvPr/>
        </p:nvGrpSpPr>
        <p:grpSpPr>
          <a:xfrm>
            <a:off x="1834994" y="931195"/>
            <a:ext cx="374968" cy="450424"/>
            <a:chOff x="3152165" y="935257"/>
            <a:chExt cx="374968" cy="450424"/>
          </a:xfrm>
          <a:solidFill>
            <a:schemeClr val="tx1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1DF52CC3-B2D9-FD83-72C7-EC1D0CFD2BB9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3FA453F4-B2E6-EE04-07C0-BA91187CBE5E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D9C0BF82-F28C-2537-15BB-EB7A174FDFA8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540908FF-401D-296C-228B-89D85BA6263F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2B5BB670-7352-640B-231E-AC08B10EB453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95BADB65-9E00-7E68-F79E-9CC105907CD2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484098D1-CF19-874A-4577-E999309BC31E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2FE61DFB-462B-C3A2-A95D-498849B8362B}"/>
              </a:ext>
            </a:extLst>
          </p:cNvPr>
          <p:cNvGrpSpPr/>
          <p:nvPr/>
        </p:nvGrpSpPr>
        <p:grpSpPr>
          <a:xfrm>
            <a:off x="4810552" y="904402"/>
            <a:ext cx="450424" cy="450423"/>
            <a:chOff x="6127723" y="908465"/>
            <a:chExt cx="450424" cy="450423"/>
          </a:xfrm>
          <a:solidFill>
            <a:schemeClr val="tx1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FBD216FE-5664-BD78-B1BD-8D89D9F91273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5532E547-8DFD-A99D-DE0C-B08C854338BB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CD364EAB-2597-B143-DA32-164EE9BC4FCC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352174E8-EE46-166A-A4B6-758BA6AAEA24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555574FF-167C-0439-51CD-91AA9360AD94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73AC6D41-3DDC-B136-447A-60AEC5F52B1B}"/>
              </a:ext>
            </a:extLst>
          </p:cNvPr>
          <p:cNvGrpSpPr/>
          <p:nvPr/>
        </p:nvGrpSpPr>
        <p:grpSpPr>
          <a:xfrm>
            <a:off x="5377773" y="912293"/>
            <a:ext cx="455278" cy="449190"/>
            <a:chOff x="6694944" y="916356"/>
            <a:chExt cx="455278" cy="449190"/>
          </a:xfrm>
          <a:solidFill>
            <a:schemeClr val="tx1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FD0B2FE-9CB9-749D-12A7-28983D888E6F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ED0BC22C-4FA3-B914-EFF4-E3E624FE0374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BF63FBC7-A82D-02B1-2D26-FD59C15DB8A3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2B9922DA-8521-600F-19EB-AA4B67A178B5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631BA8A3-0037-D3E4-42B0-41A22DC65AB0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3CAC5D1-D4C2-EB08-6627-74AE0EAE3E70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A856E26-751B-CC96-E3C9-998868CEBBD7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6CDD445E-586B-91FC-EAC2-07BF9B9D9A70}"/>
              </a:ext>
            </a:extLst>
          </p:cNvPr>
          <p:cNvGrpSpPr/>
          <p:nvPr/>
        </p:nvGrpSpPr>
        <p:grpSpPr>
          <a:xfrm>
            <a:off x="3077947" y="912825"/>
            <a:ext cx="435775" cy="450423"/>
            <a:chOff x="4395118" y="916887"/>
            <a:chExt cx="435775" cy="450423"/>
          </a:xfrm>
          <a:solidFill>
            <a:schemeClr val="tx1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66021850-4E7A-D5F9-8A46-854D8458AAD1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6979CC92-5B1D-284F-4F1F-982AEBCEAA37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485F6613-3D08-18B4-3B08-F309EEDB0BCB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2CBBF055-6E51-040A-029F-235DF3481C6F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356E9A71-E683-8A77-F5EF-62426A610934}"/>
              </a:ext>
            </a:extLst>
          </p:cNvPr>
          <p:cNvGrpSpPr/>
          <p:nvPr/>
        </p:nvGrpSpPr>
        <p:grpSpPr>
          <a:xfrm>
            <a:off x="6177993" y="912293"/>
            <a:ext cx="428515" cy="451036"/>
            <a:chOff x="7495163" y="916356"/>
            <a:chExt cx="428515" cy="451036"/>
          </a:xfrm>
          <a:solidFill>
            <a:schemeClr val="tx1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A162E623-3D0F-2111-190A-046E8ED73694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71A9E660-DF1E-54E9-7042-CD399C01F6E7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54979DF-F0F4-BA66-CAD4-8FA792923347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7AF3FF99-605C-61AD-9774-E7230AF78EB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83E67681-7986-DB93-2C20-9A559C6559A7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7DFEC4C2-8D19-A994-468B-947E225B8140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D6ACAC3E-B812-85BB-2498-61FB85E3D8CB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5AF5529C-F448-7F1C-BD6A-4D090548DBD5}"/>
              </a:ext>
            </a:extLst>
          </p:cNvPr>
          <p:cNvGrpSpPr/>
          <p:nvPr/>
        </p:nvGrpSpPr>
        <p:grpSpPr>
          <a:xfrm>
            <a:off x="3653516" y="912824"/>
            <a:ext cx="423596" cy="450424"/>
            <a:chOff x="4970687" y="916887"/>
            <a:chExt cx="423596" cy="450424"/>
          </a:xfrm>
          <a:solidFill>
            <a:schemeClr val="tx1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BA2F67F1-83E8-9BC9-085D-E1E93EB5FB60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2F2BB62D-BDB9-FFE2-3AA4-275D87AD8EFD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ED861DD3-B255-84C5-F338-26F5E237C0F6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682AEFBC-D1AB-EB87-9086-9194F992A029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ED37412-F314-B467-C73E-FBA9A529882C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DE8F1210-5392-53BC-0F3A-409B585C1376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9A27BB18-DCA6-CFF1-D45C-FF33F2D3B3DD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1D5142E6-A328-6DC9-9105-FC88A6A3E932}"/>
              </a:ext>
            </a:extLst>
          </p:cNvPr>
          <p:cNvGrpSpPr/>
          <p:nvPr/>
        </p:nvGrpSpPr>
        <p:grpSpPr>
          <a:xfrm>
            <a:off x="4198113" y="912504"/>
            <a:ext cx="456486" cy="451082"/>
            <a:chOff x="5515285" y="916567"/>
            <a:chExt cx="456486" cy="451082"/>
          </a:xfrm>
          <a:solidFill>
            <a:schemeClr val="tx1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F7EF0BFD-E652-F1A7-41A2-32CEF423FEE2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71B96033-043B-206E-1A04-13E66784CEAC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68F62C38-81AE-F2F1-0D07-5F460349D286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407D5B57-1A4D-0892-0815-A004D9BFBDE7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7F3D0A24-4939-0D2B-5440-6C598F941FC9}"/>
              </a:ext>
            </a:extLst>
          </p:cNvPr>
          <p:cNvGrpSpPr/>
          <p:nvPr/>
        </p:nvGrpSpPr>
        <p:grpSpPr>
          <a:xfrm>
            <a:off x="6853633" y="1675535"/>
            <a:ext cx="498603" cy="496391"/>
            <a:chOff x="8170804" y="1679597"/>
            <a:chExt cx="498603" cy="496391"/>
          </a:xfrm>
          <a:solidFill>
            <a:schemeClr val="tx1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B275324E-0A84-DF8C-B573-631487F6B874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9256B9D0-5EC2-B04C-083C-803DD03B53FD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0485B2DB-8565-A1D8-64E6-1C06B5D1A1F7}"/>
              </a:ext>
            </a:extLst>
          </p:cNvPr>
          <p:cNvSpPr/>
          <p:nvPr/>
        </p:nvSpPr>
        <p:spPr>
          <a:xfrm>
            <a:off x="3029429" y="1703844"/>
            <a:ext cx="445212" cy="4464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accent3"/>
              </a:solidFill>
              <a:cs typeface="B Nazanin" panose="00000700000000000000" pitchFamily="2" charset="-78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DB15583F-262C-2613-38FE-B82A1633DCCD}"/>
              </a:ext>
            </a:extLst>
          </p:cNvPr>
          <p:cNvGrpSpPr/>
          <p:nvPr/>
        </p:nvGrpSpPr>
        <p:grpSpPr>
          <a:xfrm>
            <a:off x="3590513" y="1702327"/>
            <a:ext cx="460830" cy="449225"/>
            <a:chOff x="4907685" y="1706389"/>
            <a:chExt cx="460830" cy="449225"/>
          </a:xfrm>
          <a:solidFill>
            <a:schemeClr val="tx1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666E509D-A48C-CC23-F7E5-9D73691AEFDB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ADACCCCB-E82E-4914-6D34-FD50327A7238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E089596D-20A0-48AE-745D-9D27DEC23279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CF3AD40F-EA8E-A9AA-8F62-CB40BBC14F3E}"/>
              </a:ext>
            </a:extLst>
          </p:cNvPr>
          <p:cNvGrpSpPr/>
          <p:nvPr/>
        </p:nvGrpSpPr>
        <p:grpSpPr>
          <a:xfrm>
            <a:off x="4158201" y="1702537"/>
            <a:ext cx="450021" cy="448805"/>
            <a:chOff x="5475372" y="1706599"/>
            <a:chExt cx="450021" cy="448805"/>
          </a:xfrm>
          <a:solidFill>
            <a:schemeClr val="tx1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899BB21F-3430-86A8-0A1A-328935E92947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1240680D-6068-DF61-A08C-8120AC931F9F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FF7DDA40-65ED-3876-562D-91A1B805F667}"/>
              </a:ext>
            </a:extLst>
          </p:cNvPr>
          <p:cNvGrpSpPr/>
          <p:nvPr/>
        </p:nvGrpSpPr>
        <p:grpSpPr>
          <a:xfrm>
            <a:off x="1830678" y="1721721"/>
            <a:ext cx="446391" cy="447617"/>
            <a:chOff x="3147849" y="1725783"/>
            <a:chExt cx="446391" cy="447617"/>
          </a:xfrm>
          <a:solidFill>
            <a:schemeClr val="tx1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34592157-4E7D-84DC-C784-5E0B0F39001B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B590D756-14A6-57D0-9771-6C3D52A33072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E4CD7997-759D-3094-573D-A399D0E80C0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7AC14CE2-6C7C-31B8-771C-9A5ADF6DD59B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4309DC8E-500F-D381-BC8D-E9680887ACE6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CA357093-6453-2402-CCBC-02EACFB89C7C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F620744D-42D6-65CA-390A-C106FEDA513F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EBE83A48-9915-FA20-E360-F9CA91C66E59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C7458D01-F7C0-2980-63AB-22A3DAC668B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573FEC7D-225C-4B67-26A8-5B45E1BE5F8F}"/>
              </a:ext>
            </a:extLst>
          </p:cNvPr>
          <p:cNvGrpSpPr/>
          <p:nvPr/>
        </p:nvGrpSpPr>
        <p:grpSpPr>
          <a:xfrm>
            <a:off x="4790582" y="1696155"/>
            <a:ext cx="445212" cy="445175"/>
            <a:chOff x="6107753" y="1700217"/>
            <a:chExt cx="445212" cy="445175"/>
          </a:xfrm>
          <a:solidFill>
            <a:schemeClr val="tx1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37955411-57CA-59F6-50D3-31EEC189A9A7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BE5AA39F-9606-D2B3-A527-9211E3D71C04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9ADC5959-C660-360C-449B-DBA0ED80CA4A}"/>
              </a:ext>
            </a:extLst>
          </p:cNvPr>
          <p:cNvGrpSpPr/>
          <p:nvPr/>
        </p:nvGrpSpPr>
        <p:grpSpPr>
          <a:xfrm>
            <a:off x="2464366" y="1703890"/>
            <a:ext cx="469270" cy="446099"/>
            <a:chOff x="3781537" y="1707952"/>
            <a:chExt cx="469270" cy="446099"/>
          </a:xfrm>
          <a:solidFill>
            <a:schemeClr val="tx1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2A036D39-CFAD-C250-2C28-0A94F5979E0C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20303F55-A9E5-7549-4481-3972677E8A93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C7C5AD2B-B520-8741-5E4F-26A25A677CCF}"/>
              </a:ext>
            </a:extLst>
          </p:cNvPr>
          <p:cNvGrpSpPr/>
          <p:nvPr/>
        </p:nvGrpSpPr>
        <p:grpSpPr>
          <a:xfrm>
            <a:off x="5413178" y="1703176"/>
            <a:ext cx="446400" cy="445212"/>
            <a:chOff x="6730349" y="1707239"/>
            <a:chExt cx="446400" cy="445212"/>
          </a:xfrm>
          <a:solidFill>
            <a:schemeClr val="tx1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23A74C74-7072-A9B6-5AF0-093F2568263A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A3D24D6D-9BCE-9BE4-F8EB-FA35579BE71C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04B2DBC0-6173-E03D-00CD-C61F1E9E95B7}"/>
              </a:ext>
            </a:extLst>
          </p:cNvPr>
          <p:cNvSpPr/>
          <p:nvPr/>
        </p:nvSpPr>
        <p:spPr>
          <a:xfrm>
            <a:off x="3022607" y="2573037"/>
            <a:ext cx="451036" cy="46317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accent3"/>
              </a:solidFill>
              <a:cs typeface="B Nazanin" panose="00000700000000000000" pitchFamily="2" charset="-78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9644E34A-06CA-0296-CD52-E56BE39F915C}"/>
              </a:ext>
            </a:extLst>
          </p:cNvPr>
          <p:cNvSpPr/>
          <p:nvPr/>
        </p:nvSpPr>
        <p:spPr>
          <a:xfrm>
            <a:off x="3562204" y="2645429"/>
            <a:ext cx="459001" cy="390768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68570" tIns="68570" rIns="68570" bIns="68570" anchor="ctr" anchorCtr="0" compatLnSpc="1">
            <a:noAutofit/>
          </a:bodyPr>
          <a:lstStyle/>
          <a:p>
            <a:pPr defTabSz="91437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050">
              <a:solidFill>
                <a:schemeClr val="accent3"/>
              </a:solidFill>
              <a:cs typeface="B Nazanin" panose="00000700000000000000" pitchFamily="2" charset="-78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753FA3AD-772B-5514-9358-E1B9DFAFB8F9}"/>
              </a:ext>
            </a:extLst>
          </p:cNvPr>
          <p:cNvGrpSpPr/>
          <p:nvPr/>
        </p:nvGrpSpPr>
        <p:grpSpPr>
          <a:xfrm>
            <a:off x="4209663" y="2585179"/>
            <a:ext cx="461287" cy="462000"/>
            <a:chOff x="5526834" y="2589242"/>
            <a:chExt cx="461287" cy="462000"/>
          </a:xfrm>
          <a:solidFill>
            <a:schemeClr val="tx1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F203BDFD-8A3E-153C-9CCF-9150B0F2C0EB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71FCE81-A02B-CDB9-77E8-D949AFE6E6B5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2F9A5532-B90A-9C41-2920-DC56D3865D52}"/>
              </a:ext>
            </a:extLst>
          </p:cNvPr>
          <p:cNvGrpSpPr/>
          <p:nvPr/>
        </p:nvGrpSpPr>
        <p:grpSpPr>
          <a:xfrm>
            <a:off x="6036681" y="2567550"/>
            <a:ext cx="465823" cy="464295"/>
            <a:chOff x="7353851" y="2571612"/>
            <a:chExt cx="465823" cy="464295"/>
          </a:xfrm>
          <a:solidFill>
            <a:schemeClr val="tx1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D25F9F50-05C6-10CD-8DCF-725B6316422F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C7B444F9-F405-8797-78EE-E6185284985D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646F3AF4-BE29-A550-C790-1F2EF8E0D593}"/>
              </a:ext>
            </a:extLst>
          </p:cNvPr>
          <p:cNvGrpSpPr/>
          <p:nvPr/>
        </p:nvGrpSpPr>
        <p:grpSpPr>
          <a:xfrm>
            <a:off x="3584177" y="3491231"/>
            <a:ext cx="406286" cy="408900"/>
            <a:chOff x="4901348" y="3495294"/>
            <a:chExt cx="406286" cy="408900"/>
          </a:xfrm>
          <a:solidFill>
            <a:schemeClr val="tx1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941ADE97-3C0E-CEEE-EBC9-513AB4E2E004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DA0B80C2-2F0E-009A-C952-95D5CDC7920B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D04068B-0941-E656-17E5-E65A330B6C6F}"/>
              </a:ext>
            </a:extLst>
          </p:cNvPr>
          <p:cNvGrpSpPr/>
          <p:nvPr/>
        </p:nvGrpSpPr>
        <p:grpSpPr>
          <a:xfrm>
            <a:off x="4831144" y="2578952"/>
            <a:ext cx="272920" cy="462000"/>
            <a:chOff x="6148315" y="2583015"/>
            <a:chExt cx="272920" cy="462000"/>
          </a:xfrm>
          <a:solidFill>
            <a:schemeClr val="tx1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3A59458A-64B0-2EAC-7251-2DB03D42CD57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322DC2E4-3E43-4863-47FC-5DA9675A14AB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1BC62C47-C953-9339-2DE6-99A88EAA10FE}"/>
              </a:ext>
            </a:extLst>
          </p:cNvPr>
          <p:cNvGrpSpPr/>
          <p:nvPr/>
        </p:nvGrpSpPr>
        <p:grpSpPr>
          <a:xfrm>
            <a:off x="2478887" y="2600440"/>
            <a:ext cx="454438" cy="462586"/>
            <a:chOff x="3796058" y="2604503"/>
            <a:chExt cx="454438" cy="462586"/>
          </a:xfrm>
          <a:solidFill>
            <a:schemeClr val="tx1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E7695E8-4147-3BCD-914E-F1758AC136B6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A3813D48-9D03-D307-2FC9-F2880E90E9EC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6612A772-F491-E02D-8456-FD16464FEC64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13A87405-C2F4-BE0E-B4B1-4756BF310ABC}"/>
              </a:ext>
            </a:extLst>
          </p:cNvPr>
          <p:cNvGrpSpPr/>
          <p:nvPr/>
        </p:nvGrpSpPr>
        <p:grpSpPr>
          <a:xfrm>
            <a:off x="5388115" y="2572213"/>
            <a:ext cx="456723" cy="464304"/>
            <a:chOff x="6705286" y="2576276"/>
            <a:chExt cx="456723" cy="464304"/>
          </a:xfrm>
          <a:solidFill>
            <a:schemeClr val="tx1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75CE7C28-237A-D05C-8E15-4007D438ED7E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557A47E5-D70F-80FA-992B-AF3F2D015DF4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5785663D-6B53-BE65-D7C7-4C649400A50E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CE5DD9E5-2EA1-0878-0223-DDE716E90D3B}"/>
              </a:ext>
            </a:extLst>
          </p:cNvPr>
          <p:cNvGrpSpPr/>
          <p:nvPr/>
        </p:nvGrpSpPr>
        <p:grpSpPr>
          <a:xfrm>
            <a:off x="4250665" y="3519485"/>
            <a:ext cx="492377" cy="387934"/>
            <a:chOff x="5567836" y="3523548"/>
            <a:chExt cx="492377" cy="387934"/>
          </a:xfrm>
          <a:solidFill>
            <a:schemeClr val="tx1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C245FC4-37D1-E64B-5F1F-BCBB84E43101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A6A9371D-4775-5EA1-3C21-AB4EC3D16F24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60889EA0-172F-1BC4-1E7F-AE277C890E8D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7F542C4B-0A30-1507-E708-47AE3F1FFABA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3B360340-2939-0A94-40FF-5386AC1810AD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A4FE14E6-CAC5-24AE-077F-A43AE998D81B}"/>
              </a:ext>
            </a:extLst>
          </p:cNvPr>
          <p:cNvGrpSpPr/>
          <p:nvPr/>
        </p:nvGrpSpPr>
        <p:grpSpPr>
          <a:xfrm>
            <a:off x="1760780" y="2591782"/>
            <a:ext cx="556458" cy="457373"/>
            <a:chOff x="3077952" y="2595844"/>
            <a:chExt cx="556458" cy="457373"/>
          </a:xfrm>
          <a:solidFill>
            <a:schemeClr val="tx1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9048F5-AA9D-E7DA-9FF6-3B0058F8D89C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5120F1F0-50D5-D1A6-26AB-EF5F9C4A7FAF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21F64416-E423-9E95-5CE4-FB30061E97E5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4BB6E54B-E89D-210D-FB5E-8181791E4C50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3579BE0E-4033-F8E9-E4F0-63C43F7B7E3F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ABB5D0CD-8725-3AF3-66BE-824ABF551717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68570" tIns="68570" rIns="68570" bIns="68570" anchor="ctr" anchorCtr="0" compatLnSpc="1">
              <a:noAutofit/>
            </a:bodyPr>
            <a:lstStyle/>
            <a:p>
              <a:pPr defTabSz="914378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>
                <a:solidFill>
                  <a:schemeClr val="accent3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F42780E1-616A-EF01-1220-0FF6385C3EE0}"/>
              </a:ext>
            </a:extLst>
          </p:cNvPr>
          <p:cNvSpPr txBox="1">
            <a:spLocks/>
          </p:cNvSpPr>
          <p:nvPr/>
        </p:nvSpPr>
        <p:spPr>
          <a:xfrm>
            <a:off x="827315" y="193395"/>
            <a:ext cx="6959743" cy="407386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3600" dirty="0">
                <a:solidFill>
                  <a:schemeClr val="accent3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3600" dirty="0">
                <a:solidFill>
                  <a:schemeClr val="accent3"/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5257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ject Integration Management for Business by Slidesgo">
  <a:themeElements>
    <a:clrScheme name="Simple Light">
      <a:dk1>
        <a:srgbClr val="FFFFFF"/>
      </a:dk1>
      <a:lt1>
        <a:srgbClr val="141414"/>
      </a:lt1>
      <a:dk2>
        <a:srgbClr val="FFD400"/>
      </a:dk2>
      <a:lt2>
        <a:srgbClr val="8A8A8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</Words>
  <Application>Microsoft Office PowerPoint</Application>
  <PresentationFormat>On-screen Show (16:9)</PresentationFormat>
  <Paragraphs>78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Raleway</vt:lpstr>
      <vt:lpstr>Bebas Neue</vt:lpstr>
      <vt:lpstr>DM Sans</vt:lpstr>
      <vt:lpstr>Arial</vt:lpstr>
      <vt:lpstr>Calibri</vt:lpstr>
      <vt:lpstr>Project Integration Management for Business by Slidesgo</vt:lpstr>
      <vt:lpstr>تم : مدیریت یکپارچه</vt:lpstr>
      <vt:lpstr>آیا شما متن طولانی تری نیاز دارید؟</vt:lpstr>
      <vt:lpstr>در اینجا سه ایده مهم وجود دارد
</vt:lpstr>
      <vt:lpstr>راهنمای مدیریت یکپارچه سازی پروژه
</vt:lpstr>
      <vt:lpstr>از جداول برای نمایش داده ها استفاده کنید</vt:lpstr>
      <vt:lpstr>بازگشت سرمایه
</vt:lpstr>
      <vt:lpstr>نمودار ریسک
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2024-03-27T10:29:48Z</dcterms:modified>
</cp:coreProperties>
</file>